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2" r:id="rId1"/>
  </p:sldMasterIdLst>
  <p:notesMasterIdLst>
    <p:notesMasterId r:id="rId25"/>
  </p:notesMasterIdLst>
  <p:sldIdLst>
    <p:sldId id="256" r:id="rId2"/>
    <p:sldId id="267" r:id="rId3"/>
    <p:sldId id="259" r:id="rId4"/>
    <p:sldId id="285" r:id="rId5"/>
    <p:sldId id="257" r:id="rId6"/>
    <p:sldId id="294" r:id="rId7"/>
    <p:sldId id="306" r:id="rId8"/>
    <p:sldId id="260" r:id="rId9"/>
    <p:sldId id="342" r:id="rId10"/>
    <p:sldId id="258" r:id="rId11"/>
    <p:sldId id="343" r:id="rId12"/>
    <p:sldId id="262" r:id="rId13"/>
    <p:sldId id="344" r:id="rId14"/>
    <p:sldId id="345" r:id="rId15"/>
    <p:sldId id="289" r:id="rId16"/>
    <p:sldId id="310" r:id="rId17"/>
    <p:sldId id="347" r:id="rId18"/>
    <p:sldId id="348" r:id="rId19"/>
    <p:sldId id="349" r:id="rId20"/>
    <p:sldId id="350" r:id="rId21"/>
    <p:sldId id="351" r:id="rId22"/>
    <p:sldId id="352" r:id="rId23"/>
    <p:sldId id="275" r:id="rId24"/>
  </p:sldIdLst>
  <p:sldSz cx="9144000" cy="5143500" type="screen16x9"/>
  <p:notesSz cx="6858000" cy="9144000"/>
  <p:embeddedFontLst>
    <p:embeddedFont>
      <p:font typeface="Dubai" panose="020B0503030403030204" pitchFamily="34" charset="-78"/>
      <p:regular r:id="rId26"/>
      <p:bold r:id="rId27"/>
    </p:embeddedFont>
    <p:embeddedFont>
      <p:font typeface="Itim" panose="020B0604020202020204" charset="-34"/>
      <p:regular r:id="rId28"/>
    </p:embeddedFont>
    <p:embeddedFont>
      <p:font typeface="Permanent Marker" panose="020B0604020202020204" charset="0"/>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76">
          <p15:clr>
            <a:srgbClr val="FF0000"/>
          </p15:clr>
        </p15:guide>
        <p15:guide id="2" pos="454">
          <p15:clr>
            <a:srgbClr val="FF0000"/>
          </p15:clr>
        </p15:guide>
        <p15:guide id="3" pos="5306">
          <p15:clr>
            <a:srgbClr val="FF0000"/>
          </p15:clr>
        </p15:guide>
        <p15:guide id="4" orient="horz" pos="2952">
          <p15:clr>
            <a:srgbClr val="FF0000"/>
          </p15:clr>
        </p15:guide>
        <p15:guide id="5" orient="horz" pos="288">
          <p15:clr>
            <a:srgbClr val="00FF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31"/>
    <a:srgbClr val="3B9CB2"/>
    <a:srgbClr val="01EBEC"/>
    <a:srgbClr val="78C800"/>
    <a:srgbClr val="0056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F6592F-0A97-4928-B167-DDE226E4F1A7}">
  <a:tblStyle styleId="{0DF6592F-0A97-4928-B167-DDE226E4F1A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67" y="178"/>
      </p:cViewPr>
      <p:guideLst>
        <p:guide orient="horz" pos="576"/>
        <p:guide pos="454"/>
        <p:guide pos="5306"/>
        <p:guide orient="horz" pos="2952"/>
        <p:guide orient="horz" pos="2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0"/>
        <p:cNvGrpSpPr/>
        <p:nvPr/>
      </p:nvGrpSpPr>
      <p:grpSpPr>
        <a:xfrm>
          <a:off x="0" y="0"/>
          <a:ext cx="0" cy="0"/>
          <a:chOff x="0" y="0"/>
          <a:chExt cx="0" cy="0"/>
        </a:xfrm>
      </p:grpSpPr>
      <p:sp>
        <p:nvSpPr>
          <p:cNvPr id="1531" name="Google Shape;15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2" name="Google Shape;15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8"/>
        <p:cNvGrpSpPr/>
        <p:nvPr/>
      </p:nvGrpSpPr>
      <p:grpSpPr>
        <a:xfrm>
          <a:off x="0" y="0"/>
          <a:ext cx="0" cy="0"/>
          <a:chOff x="0" y="0"/>
          <a:chExt cx="0" cy="0"/>
        </a:xfrm>
      </p:grpSpPr>
      <p:sp>
        <p:nvSpPr>
          <p:cNvPr id="1959" name="Google Shape;1959;g11619fd1901_0_1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0" name="Google Shape;1960;g11619fd1901_0_1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3"/>
        <p:cNvGrpSpPr/>
        <p:nvPr/>
      </p:nvGrpSpPr>
      <p:grpSpPr>
        <a:xfrm>
          <a:off x="0" y="0"/>
          <a:ext cx="0" cy="0"/>
          <a:chOff x="0" y="0"/>
          <a:chExt cx="0" cy="0"/>
        </a:xfrm>
      </p:grpSpPr>
      <p:sp>
        <p:nvSpPr>
          <p:cNvPr id="1604" name="Google Shape;1604;g11619fd1901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5" name="Google Shape;1605;g11619fd1901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8"/>
        <p:cNvGrpSpPr/>
        <p:nvPr/>
      </p:nvGrpSpPr>
      <p:grpSpPr>
        <a:xfrm>
          <a:off x="0" y="0"/>
          <a:ext cx="0" cy="0"/>
          <a:chOff x="0" y="0"/>
          <a:chExt cx="0" cy="0"/>
        </a:xfrm>
      </p:grpSpPr>
      <p:sp>
        <p:nvSpPr>
          <p:cNvPr id="2819" name="Google Shape;2819;g113e94f5878_0_6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0" name="Google Shape;2820;g113e94f5878_0_6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6"/>
        <p:cNvGrpSpPr/>
        <p:nvPr/>
      </p:nvGrpSpPr>
      <p:grpSpPr>
        <a:xfrm>
          <a:off x="0" y="0"/>
          <a:ext cx="0" cy="0"/>
          <a:chOff x="0" y="0"/>
          <a:chExt cx="0" cy="0"/>
        </a:xfrm>
      </p:grpSpPr>
      <p:sp>
        <p:nvSpPr>
          <p:cNvPr id="1537" name="Google Shape;1537;g11619fd1901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8" name="Google Shape;1538;g11619fd1901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9"/>
        <p:cNvGrpSpPr/>
        <p:nvPr/>
      </p:nvGrpSpPr>
      <p:grpSpPr>
        <a:xfrm>
          <a:off x="0" y="0"/>
          <a:ext cx="0" cy="0"/>
          <a:chOff x="0" y="0"/>
          <a:chExt cx="0" cy="0"/>
        </a:xfrm>
      </p:grpSpPr>
      <p:sp>
        <p:nvSpPr>
          <p:cNvPr id="3450" name="Google Shape;3450;g116e14ccef7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1" name="Google Shape;3451;g116e14ccef7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2"/>
        <p:cNvGrpSpPr/>
        <p:nvPr/>
      </p:nvGrpSpPr>
      <p:grpSpPr>
        <a:xfrm>
          <a:off x="0" y="0"/>
          <a:ext cx="0" cy="0"/>
          <a:chOff x="0" y="0"/>
          <a:chExt cx="0" cy="0"/>
        </a:xfrm>
      </p:grpSpPr>
      <p:sp>
        <p:nvSpPr>
          <p:cNvPr id="4433" name="Google Shape;4433;g116e14ccef7_0_14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4" name="Google Shape;4434;g116e14ccef7_0_14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7"/>
        <p:cNvGrpSpPr/>
        <p:nvPr/>
      </p:nvGrpSpPr>
      <p:grpSpPr>
        <a:xfrm>
          <a:off x="0" y="0"/>
          <a:ext cx="0" cy="0"/>
          <a:chOff x="0" y="0"/>
          <a:chExt cx="0" cy="0"/>
        </a:xfrm>
      </p:grpSpPr>
      <p:sp>
        <p:nvSpPr>
          <p:cNvPr id="1648" name="Google Shape;1648;g11619fd1901_0_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9" name="Google Shape;1649;g11619fd1901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7">
          <a:extLst>
            <a:ext uri="{FF2B5EF4-FFF2-40B4-BE49-F238E27FC236}">
              <a16:creationId xmlns:a16="http://schemas.microsoft.com/office/drawing/2014/main" id="{8825C2B5-70DB-EA1C-D0E2-6698E7456DEC}"/>
            </a:ext>
          </a:extLst>
        </p:cNvPr>
        <p:cNvGrpSpPr/>
        <p:nvPr/>
      </p:nvGrpSpPr>
      <p:grpSpPr>
        <a:xfrm>
          <a:off x="0" y="0"/>
          <a:ext cx="0" cy="0"/>
          <a:chOff x="0" y="0"/>
          <a:chExt cx="0" cy="0"/>
        </a:xfrm>
      </p:grpSpPr>
      <p:sp>
        <p:nvSpPr>
          <p:cNvPr id="1648" name="Google Shape;1648;g11619fd1901_0_597:notes">
            <a:extLst>
              <a:ext uri="{FF2B5EF4-FFF2-40B4-BE49-F238E27FC236}">
                <a16:creationId xmlns:a16="http://schemas.microsoft.com/office/drawing/2014/main" id="{968730C3-523D-B4E4-0A98-6CF00B04E5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9" name="Google Shape;1649;g11619fd1901_0_597:notes">
            <a:extLst>
              <a:ext uri="{FF2B5EF4-FFF2-40B4-BE49-F238E27FC236}">
                <a16:creationId xmlns:a16="http://schemas.microsoft.com/office/drawing/2014/main" id="{59DB7CBD-9CE9-FCBE-8B74-E921728D3C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75163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5"/>
        <p:cNvGrpSpPr/>
        <p:nvPr/>
      </p:nvGrpSpPr>
      <p:grpSpPr>
        <a:xfrm>
          <a:off x="0" y="0"/>
          <a:ext cx="0" cy="0"/>
          <a:chOff x="0" y="0"/>
          <a:chExt cx="0" cy="0"/>
        </a:xfrm>
      </p:grpSpPr>
      <p:sp>
        <p:nvSpPr>
          <p:cNvPr id="1566" name="Google Shape;1566;g11619fd1901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7" name="Google Shape;1567;g11619fd1901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5">
          <a:extLst>
            <a:ext uri="{FF2B5EF4-FFF2-40B4-BE49-F238E27FC236}">
              <a16:creationId xmlns:a16="http://schemas.microsoft.com/office/drawing/2014/main" id="{E21E1543-9B57-F53C-36D4-256559FF5998}"/>
            </a:ext>
          </a:extLst>
        </p:cNvPr>
        <p:cNvGrpSpPr/>
        <p:nvPr/>
      </p:nvGrpSpPr>
      <p:grpSpPr>
        <a:xfrm>
          <a:off x="0" y="0"/>
          <a:ext cx="0" cy="0"/>
          <a:chOff x="0" y="0"/>
          <a:chExt cx="0" cy="0"/>
        </a:xfrm>
      </p:grpSpPr>
      <p:sp>
        <p:nvSpPr>
          <p:cNvPr id="1566" name="Google Shape;1566;g11619fd1901_0_331:notes">
            <a:extLst>
              <a:ext uri="{FF2B5EF4-FFF2-40B4-BE49-F238E27FC236}">
                <a16:creationId xmlns:a16="http://schemas.microsoft.com/office/drawing/2014/main" id="{7DF439CB-E31F-9C9F-B6FE-F51D470180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7" name="Google Shape;1567;g11619fd1901_0_331:notes">
            <a:extLst>
              <a:ext uri="{FF2B5EF4-FFF2-40B4-BE49-F238E27FC236}">
                <a16:creationId xmlns:a16="http://schemas.microsoft.com/office/drawing/2014/main" id="{67305EFE-3AA5-4DCF-FDDC-5F9E7C4DEB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76803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8"/>
        <p:cNvGrpSpPr/>
        <p:nvPr/>
      </p:nvGrpSpPr>
      <p:grpSpPr>
        <a:xfrm>
          <a:off x="0" y="0"/>
          <a:ext cx="0" cy="0"/>
          <a:chOff x="0" y="0"/>
          <a:chExt cx="0" cy="0"/>
        </a:xfrm>
      </p:grpSpPr>
      <p:sp>
        <p:nvSpPr>
          <p:cNvPr id="1729" name="Google Shape;1729;g11619fd1901_0_8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0" name="Google Shape;1730;g11619fd1901_0_8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8">
          <a:extLst>
            <a:ext uri="{FF2B5EF4-FFF2-40B4-BE49-F238E27FC236}">
              <a16:creationId xmlns:a16="http://schemas.microsoft.com/office/drawing/2014/main" id="{FF2C6CFD-F87C-49DE-DC94-21B203AC5AC3}"/>
            </a:ext>
          </a:extLst>
        </p:cNvPr>
        <p:cNvGrpSpPr/>
        <p:nvPr/>
      </p:nvGrpSpPr>
      <p:grpSpPr>
        <a:xfrm>
          <a:off x="0" y="0"/>
          <a:ext cx="0" cy="0"/>
          <a:chOff x="0" y="0"/>
          <a:chExt cx="0" cy="0"/>
        </a:xfrm>
      </p:grpSpPr>
      <p:sp>
        <p:nvSpPr>
          <p:cNvPr id="1729" name="Google Shape;1729;g11619fd1901_0_816:notes">
            <a:extLst>
              <a:ext uri="{FF2B5EF4-FFF2-40B4-BE49-F238E27FC236}">
                <a16:creationId xmlns:a16="http://schemas.microsoft.com/office/drawing/2014/main" id="{655723B6-03A2-8E9D-046C-7D416C5D66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0" name="Google Shape;1730;g11619fd1901_0_816:notes">
            <a:extLst>
              <a:ext uri="{FF2B5EF4-FFF2-40B4-BE49-F238E27FC236}">
                <a16:creationId xmlns:a16="http://schemas.microsoft.com/office/drawing/2014/main" id="{52DD686E-2E4D-6437-D3E2-A50847E27FB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59402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8">
          <a:extLst>
            <a:ext uri="{FF2B5EF4-FFF2-40B4-BE49-F238E27FC236}">
              <a16:creationId xmlns:a16="http://schemas.microsoft.com/office/drawing/2014/main" id="{44D501A4-2C87-420C-7857-CA8C498946C8}"/>
            </a:ext>
          </a:extLst>
        </p:cNvPr>
        <p:cNvGrpSpPr/>
        <p:nvPr/>
      </p:nvGrpSpPr>
      <p:grpSpPr>
        <a:xfrm>
          <a:off x="0" y="0"/>
          <a:ext cx="0" cy="0"/>
          <a:chOff x="0" y="0"/>
          <a:chExt cx="0" cy="0"/>
        </a:xfrm>
      </p:grpSpPr>
      <p:sp>
        <p:nvSpPr>
          <p:cNvPr id="1729" name="Google Shape;1729;g11619fd1901_0_816:notes">
            <a:extLst>
              <a:ext uri="{FF2B5EF4-FFF2-40B4-BE49-F238E27FC236}">
                <a16:creationId xmlns:a16="http://schemas.microsoft.com/office/drawing/2014/main" id="{9BC71289-14CC-C594-6F92-01C92568CB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0" name="Google Shape;1730;g11619fd1901_0_816:notes">
            <a:extLst>
              <a:ext uri="{FF2B5EF4-FFF2-40B4-BE49-F238E27FC236}">
                <a16:creationId xmlns:a16="http://schemas.microsoft.com/office/drawing/2014/main" id="{9ED3892E-D156-1BB0-D5E6-2279D24D35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31929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4"/>
        <p:cNvGrpSpPr/>
        <p:nvPr/>
      </p:nvGrpSpPr>
      <p:grpSpPr>
        <a:xfrm>
          <a:off x="0" y="0"/>
          <a:ext cx="0" cy="0"/>
          <a:chOff x="0" y="0"/>
          <a:chExt cx="0" cy="0"/>
        </a:xfrm>
      </p:grpSpPr>
      <p:sp>
        <p:nvSpPr>
          <p:cNvPr id="3055" name="Google Shape;3055;g113e94f5878_0_9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6" name="Google Shape;3056;g113e94f5878_0_9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4"/>
        <p:cNvGrpSpPr/>
        <p:nvPr/>
      </p:nvGrpSpPr>
      <p:grpSpPr>
        <a:xfrm>
          <a:off x="0" y="0"/>
          <a:ext cx="0" cy="0"/>
          <a:chOff x="0" y="0"/>
          <a:chExt cx="0" cy="0"/>
        </a:xfrm>
      </p:grpSpPr>
      <p:sp>
        <p:nvSpPr>
          <p:cNvPr id="4645" name="Google Shape;4645;g116e8aca522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6" name="Google Shape;4646;g116e8aca522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4">
          <a:extLst>
            <a:ext uri="{FF2B5EF4-FFF2-40B4-BE49-F238E27FC236}">
              <a16:creationId xmlns:a16="http://schemas.microsoft.com/office/drawing/2014/main" id="{1E590BAD-BD24-10A7-F1CB-1CBF2843DF2F}"/>
            </a:ext>
          </a:extLst>
        </p:cNvPr>
        <p:cNvGrpSpPr/>
        <p:nvPr/>
      </p:nvGrpSpPr>
      <p:grpSpPr>
        <a:xfrm>
          <a:off x="0" y="0"/>
          <a:ext cx="0" cy="0"/>
          <a:chOff x="0" y="0"/>
          <a:chExt cx="0" cy="0"/>
        </a:xfrm>
      </p:grpSpPr>
      <p:sp>
        <p:nvSpPr>
          <p:cNvPr id="4645" name="Google Shape;4645;g116e8aca522_0_36:notes">
            <a:extLst>
              <a:ext uri="{FF2B5EF4-FFF2-40B4-BE49-F238E27FC236}">
                <a16:creationId xmlns:a16="http://schemas.microsoft.com/office/drawing/2014/main" id="{24AD779E-7CC1-92CE-405C-863C872593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6" name="Google Shape;4646;g116e8aca522_0_36:notes">
            <a:extLst>
              <a:ext uri="{FF2B5EF4-FFF2-40B4-BE49-F238E27FC236}">
                <a16:creationId xmlns:a16="http://schemas.microsoft.com/office/drawing/2014/main" id="{9FBBD8B1-6D3B-B3C3-E785-5C787E40CB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36324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4">
          <a:extLst>
            <a:ext uri="{FF2B5EF4-FFF2-40B4-BE49-F238E27FC236}">
              <a16:creationId xmlns:a16="http://schemas.microsoft.com/office/drawing/2014/main" id="{4C8B781C-10A6-7F18-4FB4-1B5A08ED4E71}"/>
            </a:ext>
          </a:extLst>
        </p:cNvPr>
        <p:cNvGrpSpPr/>
        <p:nvPr/>
      </p:nvGrpSpPr>
      <p:grpSpPr>
        <a:xfrm>
          <a:off x="0" y="0"/>
          <a:ext cx="0" cy="0"/>
          <a:chOff x="0" y="0"/>
          <a:chExt cx="0" cy="0"/>
        </a:xfrm>
      </p:grpSpPr>
      <p:sp>
        <p:nvSpPr>
          <p:cNvPr id="4645" name="Google Shape;4645;g116e8aca522_0_36:notes">
            <a:extLst>
              <a:ext uri="{FF2B5EF4-FFF2-40B4-BE49-F238E27FC236}">
                <a16:creationId xmlns:a16="http://schemas.microsoft.com/office/drawing/2014/main" id="{C658CF39-B8F2-17B9-4F7F-252633C181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6" name="Google Shape;4646;g116e8aca522_0_36:notes">
            <a:extLst>
              <a:ext uri="{FF2B5EF4-FFF2-40B4-BE49-F238E27FC236}">
                <a16:creationId xmlns:a16="http://schemas.microsoft.com/office/drawing/2014/main" id="{01E8ADCD-19B9-77CA-5F54-08423766C9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88179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4">
          <a:extLst>
            <a:ext uri="{FF2B5EF4-FFF2-40B4-BE49-F238E27FC236}">
              <a16:creationId xmlns:a16="http://schemas.microsoft.com/office/drawing/2014/main" id="{7DC645B9-8B69-3C78-A2B8-C4FE403A1A68}"/>
            </a:ext>
          </a:extLst>
        </p:cNvPr>
        <p:cNvGrpSpPr/>
        <p:nvPr/>
      </p:nvGrpSpPr>
      <p:grpSpPr>
        <a:xfrm>
          <a:off x="0" y="0"/>
          <a:ext cx="0" cy="0"/>
          <a:chOff x="0" y="0"/>
          <a:chExt cx="0" cy="0"/>
        </a:xfrm>
      </p:grpSpPr>
      <p:sp>
        <p:nvSpPr>
          <p:cNvPr id="4645" name="Google Shape;4645;g116e8aca522_0_36:notes">
            <a:extLst>
              <a:ext uri="{FF2B5EF4-FFF2-40B4-BE49-F238E27FC236}">
                <a16:creationId xmlns:a16="http://schemas.microsoft.com/office/drawing/2014/main" id="{FC534694-DF85-B939-579B-EAD0C7C9E8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6" name="Google Shape;4646;g116e8aca522_0_36:notes">
            <a:extLst>
              <a:ext uri="{FF2B5EF4-FFF2-40B4-BE49-F238E27FC236}">
                <a16:creationId xmlns:a16="http://schemas.microsoft.com/office/drawing/2014/main" id="{6AA3B442-7FFB-B364-7A2D-231E5E35D64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02086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4">
          <a:extLst>
            <a:ext uri="{FF2B5EF4-FFF2-40B4-BE49-F238E27FC236}">
              <a16:creationId xmlns:a16="http://schemas.microsoft.com/office/drawing/2014/main" id="{008E3E29-69AC-D4A1-4C9D-3B1D8E32E073}"/>
            </a:ext>
          </a:extLst>
        </p:cNvPr>
        <p:cNvGrpSpPr/>
        <p:nvPr/>
      </p:nvGrpSpPr>
      <p:grpSpPr>
        <a:xfrm>
          <a:off x="0" y="0"/>
          <a:ext cx="0" cy="0"/>
          <a:chOff x="0" y="0"/>
          <a:chExt cx="0" cy="0"/>
        </a:xfrm>
      </p:grpSpPr>
      <p:sp>
        <p:nvSpPr>
          <p:cNvPr id="4645" name="Google Shape;4645;g116e8aca522_0_36:notes">
            <a:extLst>
              <a:ext uri="{FF2B5EF4-FFF2-40B4-BE49-F238E27FC236}">
                <a16:creationId xmlns:a16="http://schemas.microsoft.com/office/drawing/2014/main" id="{5DD4E52F-46A2-0F34-37B5-D646E46C67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6" name="Google Shape;4646;g116e8aca522_0_36:notes">
            <a:extLst>
              <a:ext uri="{FF2B5EF4-FFF2-40B4-BE49-F238E27FC236}">
                <a16:creationId xmlns:a16="http://schemas.microsoft.com/office/drawing/2014/main" id="{5372102E-A3EA-B0EF-FEC6-1D6A87BB30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7959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4">
          <a:extLst>
            <a:ext uri="{FF2B5EF4-FFF2-40B4-BE49-F238E27FC236}">
              <a16:creationId xmlns:a16="http://schemas.microsoft.com/office/drawing/2014/main" id="{E8C28A9F-E2A0-F3D1-F4B8-84D21B3CAA72}"/>
            </a:ext>
          </a:extLst>
        </p:cNvPr>
        <p:cNvGrpSpPr/>
        <p:nvPr/>
      </p:nvGrpSpPr>
      <p:grpSpPr>
        <a:xfrm>
          <a:off x="0" y="0"/>
          <a:ext cx="0" cy="0"/>
          <a:chOff x="0" y="0"/>
          <a:chExt cx="0" cy="0"/>
        </a:xfrm>
      </p:grpSpPr>
      <p:sp>
        <p:nvSpPr>
          <p:cNvPr id="4645" name="Google Shape;4645;g116e8aca522_0_36:notes">
            <a:extLst>
              <a:ext uri="{FF2B5EF4-FFF2-40B4-BE49-F238E27FC236}">
                <a16:creationId xmlns:a16="http://schemas.microsoft.com/office/drawing/2014/main" id="{A8E608B1-D262-617F-4797-CEDA09874D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6" name="Google Shape;4646;g116e8aca522_0_36:notes">
            <a:extLst>
              <a:ext uri="{FF2B5EF4-FFF2-40B4-BE49-F238E27FC236}">
                <a16:creationId xmlns:a16="http://schemas.microsoft.com/office/drawing/2014/main" id="{D9333713-F0F4-429D-750C-7335ECE75D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17571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4">
          <a:extLst>
            <a:ext uri="{FF2B5EF4-FFF2-40B4-BE49-F238E27FC236}">
              <a16:creationId xmlns:a16="http://schemas.microsoft.com/office/drawing/2014/main" id="{FE1D8D12-2E56-70B9-3C40-7B389E4E773A}"/>
            </a:ext>
          </a:extLst>
        </p:cNvPr>
        <p:cNvGrpSpPr/>
        <p:nvPr/>
      </p:nvGrpSpPr>
      <p:grpSpPr>
        <a:xfrm>
          <a:off x="0" y="0"/>
          <a:ext cx="0" cy="0"/>
          <a:chOff x="0" y="0"/>
          <a:chExt cx="0" cy="0"/>
        </a:xfrm>
      </p:grpSpPr>
      <p:sp>
        <p:nvSpPr>
          <p:cNvPr id="4645" name="Google Shape;4645;g116e8aca522_0_36:notes">
            <a:extLst>
              <a:ext uri="{FF2B5EF4-FFF2-40B4-BE49-F238E27FC236}">
                <a16:creationId xmlns:a16="http://schemas.microsoft.com/office/drawing/2014/main" id="{8C7D730E-5F11-BD3D-6DAC-9A00EDBE8F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6" name="Google Shape;4646;g116e8aca522_0_36:notes">
            <a:extLst>
              <a:ext uri="{FF2B5EF4-FFF2-40B4-BE49-F238E27FC236}">
                <a16:creationId xmlns:a16="http://schemas.microsoft.com/office/drawing/2014/main" id="{60D6CF12-3666-931A-1578-267B17311F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76053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8"/>
        <p:cNvGrpSpPr/>
        <p:nvPr/>
      </p:nvGrpSpPr>
      <p:grpSpPr>
        <a:xfrm>
          <a:off x="0" y="0"/>
          <a:ext cx="0" cy="0"/>
          <a:chOff x="0" y="0"/>
          <a:chExt cx="0" cy="0"/>
        </a:xfrm>
      </p:grpSpPr>
      <p:sp>
        <p:nvSpPr>
          <p:cNvPr id="2429" name="Google Shape;2429;g1149ae162d0_0_9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0" name="Google Shape;2430;g1149ae162d0_0_9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716575" y="0"/>
            <a:ext cx="8579795" cy="5143484"/>
          </a:xfrm>
          <a:custGeom>
            <a:avLst/>
            <a:gdLst/>
            <a:ahLst/>
            <a:cxnLst/>
            <a:rect l="l" t="t" r="r" b="b"/>
            <a:pathLst>
              <a:path w="128517" h="78770" extrusionOk="0">
                <a:moveTo>
                  <a:pt x="35" y="1"/>
                </a:moveTo>
                <a:lnTo>
                  <a:pt x="0" y="78769"/>
                </a:lnTo>
                <a:lnTo>
                  <a:pt x="128517" y="78769"/>
                </a:lnTo>
                <a:cubicBezTo>
                  <a:pt x="61260" y="76442"/>
                  <a:pt x="7739" y="332"/>
                  <a:pt x="7739" y="332"/>
                </a:cubicBezTo>
                <a:lnTo>
                  <a:pt x="35" y="1"/>
                </a:lnTo>
                <a:close/>
              </a:path>
            </a:pathLst>
          </a:custGeom>
          <a:solidFill>
            <a:srgbClr val="B0D5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2"/>
          <p:cNvSpPr/>
          <p:nvPr/>
        </p:nvSpPr>
        <p:spPr>
          <a:xfrm>
            <a:off x="1754550" y="1135650"/>
            <a:ext cx="5634900" cy="2872200"/>
          </a:xfrm>
          <a:prstGeom prst="plaque">
            <a:avLst>
              <a:gd name="adj" fmla="val 11691"/>
            </a:avLst>
          </a:prstGeom>
          <a:solidFill>
            <a:srgbClr val="FFFFFF"/>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2" name="Google Shape;12;p2"/>
          <p:cNvCxnSpPr/>
          <p:nvPr/>
        </p:nvCxnSpPr>
        <p:spPr>
          <a:xfrm>
            <a:off x="2572800" y="3116850"/>
            <a:ext cx="3998400" cy="0"/>
          </a:xfrm>
          <a:prstGeom prst="straightConnector1">
            <a:avLst/>
          </a:prstGeom>
          <a:noFill/>
          <a:ln w="19050" cap="flat" cmpd="sng">
            <a:solidFill>
              <a:schemeClr val="dk2"/>
            </a:solidFill>
            <a:prstDash val="solid"/>
            <a:round/>
            <a:headEnd type="none" w="med" len="med"/>
            <a:tailEnd type="none" w="med" len="med"/>
          </a:ln>
        </p:spPr>
      </p:cxnSp>
      <p:cxnSp>
        <p:nvCxnSpPr>
          <p:cNvPr id="13" name="Google Shape;13;p2"/>
          <p:cNvCxnSpPr/>
          <p:nvPr/>
        </p:nvCxnSpPr>
        <p:spPr>
          <a:xfrm>
            <a:off x="2572800" y="2222750"/>
            <a:ext cx="3998400" cy="0"/>
          </a:xfrm>
          <a:prstGeom prst="straightConnector1">
            <a:avLst/>
          </a:prstGeom>
          <a:noFill/>
          <a:ln w="19050" cap="flat" cmpd="sng">
            <a:solidFill>
              <a:schemeClr val="dk2"/>
            </a:solidFill>
            <a:prstDash val="solid"/>
            <a:round/>
            <a:headEnd type="none" w="med" len="med"/>
            <a:tailEnd type="none" w="med" len="med"/>
          </a:ln>
        </p:spPr>
      </p:cxnSp>
      <p:grpSp>
        <p:nvGrpSpPr>
          <p:cNvPr id="14" name="Google Shape;14;p2"/>
          <p:cNvGrpSpPr/>
          <p:nvPr/>
        </p:nvGrpSpPr>
        <p:grpSpPr>
          <a:xfrm rot="697126">
            <a:off x="8280187" y="-46678"/>
            <a:ext cx="1305393" cy="1346461"/>
            <a:chOff x="1492000" y="427450"/>
            <a:chExt cx="1188000" cy="1225375"/>
          </a:xfrm>
        </p:grpSpPr>
        <p:sp>
          <p:nvSpPr>
            <p:cNvPr id="15" name="Google Shape;15;p2"/>
            <p:cNvSpPr/>
            <p:nvPr/>
          </p:nvSpPr>
          <p:spPr>
            <a:xfrm>
              <a:off x="1492000" y="427450"/>
              <a:ext cx="1188000" cy="1225375"/>
            </a:xfrm>
            <a:custGeom>
              <a:avLst/>
              <a:gdLst/>
              <a:ahLst/>
              <a:cxnLst/>
              <a:rect l="l" t="t" r="r" b="b"/>
              <a:pathLst>
                <a:path w="47520" h="49015" extrusionOk="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2"/>
            <p:cNvSpPr/>
            <p:nvPr/>
          </p:nvSpPr>
          <p:spPr>
            <a:xfrm>
              <a:off x="1505775" y="444875"/>
              <a:ext cx="1157925" cy="1185100"/>
            </a:xfrm>
            <a:custGeom>
              <a:avLst/>
              <a:gdLst/>
              <a:ahLst/>
              <a:cxnLst/>
              <a:rect l="l" t="t" r="r" b="b"/>
              <a:pathLst>
                <a:path w="46317" h="47404" extrusionOk="0">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7;p2"/>
            <p:cNvSpPr/>
            <p:nvPr/>
          </p:nvSpPr>
          <p:spPr>
            <a:xfrm>
              <a:off x="1631725" y="1023800"/>
              <a:ext cx="932975" cy="17650"/>
            </a:xfrm>
            <a:custGeom>
              <a:avLst/>
              <a:gdLst/>
              <a:ahLst/>
              <a:cxnLst/>
              <a:rect l="l" t="t" r="r" b="b"/>
              <a:pathLst>
                <a:path w="37319" h="706" extrusionOk="0">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 name="Google Shape;18;p2"/>
            <p:cNvSpPr/>
            <p:nvPr/>
          </p:nvSpPr>
          <p:spPr>
            <a:xfrm>
              <a:off x="1633600" y="849000"/>
              <a:ext cx="924200" cy="26400"/>
            </a:xfrm>
            <a:custGeom>
              <a:avLst/>
              <a:gdLst/>
              <a:ahLst/>
              <a:cxnLst/>
              <a:rect l="l" t="t" r="r" b="b"/>
              <a:pathLst>
                <a:path w="36968" h="1056" extrusionOk="0">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9;p2"/>
            <p:cNvSpPr/>
            <p:nvPr/>
          </p:nvSpPr>
          <p:spPr>
            <a:xfrm>
              <a:off x="1624825" y="765850"/>
              <a:ext cx="931725" cy="15325"/>
            </a:xfrm>
            <a:custGeom>
              <a:avLst/>
              <a:gdLst/>
              <a:ahLst/>
              <a:cxnLst/>
              <a:rect l="l" t="t" r="r" b="b"/>
              <a:pathLst>
                <a:path w="37269" h="613" extrusionOk="0">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2"/>
            <p:cNvSpPr/>
            <p:nvPr/>
          </p:nvSpPr>
          <p:spPr>
            <a:xfrm>
              <a:off x="1617300" y="1111525"/>
              <a:ext cx="938000" cy="28850"/>
            </a:xfrm>
            <a:custGeom>
              <a:avLst/>
              <a:gdLst/>
              <a:ahLst/>
              <a:cxnLst/>
              <a:rect l="l" t="t" r="r" b="b"/>
              <a:pathLst>
                <a:path w="37520" h="1154" extrusionOk="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2"/>
            <p:cNvSpPr/>
            <p:nvPr/>
          </p:nvSpPr>
          <p:spPr>
            <a:xfrm>
              <a:off x="1624825" y="1206075"/>
              <a:ext cx="921075" cy="16000"/>
            </a:xfrm>
            <a:custGeom>
              <a:avLst/>
              <a:gdLst/>
              <a:ahLst/>
              <a:cxnLst/>
              <a:rect l="l" t="t" r="r" b="b"/>
              <a:pathLst>
                <a:path w="36843" h="640" extrusionOk="0">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22;p2"/>
            <p:cNvSpPr/>
            <p:nvPr/>
          </p:nvSpPr>
          <p:spPr>
            <a:xfrm>
              <a:off x="1625450" y="1448675"/>
              <a:ext cx="923575" cy="33500"/>
            </a:xfrm>
            <a:custGeom>
              <a:avLst/>
              <a:gdLst/>
              <a:ahLst/>
              <a:cxnLst/>
              <a:rect l="l" t="t" r="r" b="b"/>
              <a:pathLst>
                <a:path w="36943" h="1340" extrusionOk="0">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3;p2"/>
            <p:cNvSpPr/>
            <p:nvPr/>
          </p:nvSpPr>
          <p:spPr>
            <a:xfrm>
              <a:off x="1624200" y="934225"/>
              <a:ext cx="919200" cy="21800"/>
            </a:xfrm>
            <a:custGeom>
              <a:avLst/>
              <a:gdLst/>
              <a:ahLst/>
              <a:cxnLst/>
              <a:rect l="l" t="t" r="r" b="b"/>
              <a:pathLst>
                <a:path w="36768" h="872" extrusionOk="0">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24;p2"/>
            <p:cNvSpPr/>
            <p:nvPr/>
          </p:nvSpPr>
          <p:spPr>
            <a:xfrm>
              <a:off x="1629200" y="1281975"/>
              <a:ext cx="912325" cy="25100"/>
            </a:xfrm>
            <a:custGeom>
              <a:avLst/>
              <a:gdLst/>
              <a:ahLst/>
              <a:cxnLst/>
              <a:rect l="l" t="t" r="r" b="b"/>
              <a:pathLst>
                <a:path w="36493" h="1004" extrusionOk="0">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25;p2"/>
            <p:cNvSpPr/>
            <p:nvPr/>
          </p:nvSpPr>
          <p:spPr>
            <a:xfrm>
              <a:off x="1621075" y="1360300"/>
              <a:ext cx="919825" cy="23325"/>
            </a:xfrm>
            <a:custGeom>
              <a:avLst/>
              <a:gdLst/>
              <a:ahLst/>
              <a:cxnLst/>
              <a:rect l="l" t="t" r="r" b="b"/>
              <a:pathLst>
                <a:path w="36793" h="933" extrusionOk="0">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6" name="Google Shape;26;p2"/>
          <p:cNvSpPr/>
          <p:nvPr/>
        </p:nvSpPr>
        <p:spPr>
          <a:xfrm>
            <a:off x="-50900" y="-21500"/>
            <a:ext cx="771000" cy="51651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7" name="Google Shape;27;p2"/>
          <p:cNvGrpSpPr/>
          <p:nvPr/>
        </p:nvGrpSpPr>
        <p:grpSpPr>
          <a:xfrm rot="-1976796" flipH="1">
            <a:off x="5917481" y="3990133"/>
            <a:ext cx="3474354" cy="888893"/>
            <a:chOff x="3809875" y="1963175"/>
            <a:chExt cx="1923600" cy="492150"/>
          </a:xfrm>
        </p:grpSpPr>
        <p:sp>
          <p:nvSpPr>
            <p:cNvPr id="28" name="Google Shape;28;p2"/>
            <p:cNvSpPr/>
            <p:nvPr/>
          </p:nvSpPr>
          <p:spPr>
            <a:xfrm>
              <a:off x="3902950" y="2044375"/>
              <a:ext cx="620050" cy="185725"/>
            </a:xfrm>
            <a:custGeom>
              <a:avLst/>
              <a:gdLst/>
              <a:ahLst/>
              <a:cxnLst/>
              <a:rect l="l" t="t" r="r" b="b"/>
              <a:pathLst>
                <a:path w="24802" h="7429" extrusionOk="0">
                  <a:moveTo>
                    <a:pt x="855" y="1"/>
                  </a:moveTo>
                  <a:cubicBezTo>
                    <a:pt x="361" y="1"/>
                    <a:pt x="75" y="222"/>
                    <a:pt x="0" y="665"/>
                  </a:cubicBezTo>
                  <a:cubicBezTo>
                    <a:pt x="0" y="674"/>
                    <a:pt x="9" y="818"/>
                    <a:pt x="27" y="1080"/>
                  </a:cubicBezTo>
                  <a:cubicBezTo>
                    <a:pt x="172" y="1359"/>
                    <a:pt x="541" y="1539"/>
                    <a:pt x="1136" y="1638"/>
                  </a:cubicBezTo>
                  <a:cubicBezTo>
                    <a:pt x="1347" y="1673"/>
                    <a:pt x="1535" y="1690"/>
                    <a:pt x="1698" y="1690"/>
                  </a:cubicBezTo>
                  <a:cubicBezTo>
                    <a:pt x="1959" y="1690"/>
                    <a:pt x="2157" y="1646"/>
                    <a:pt x="2290" y="1557"/>
                  </a:cubicBezTo>
                  <a:cubicBezTo>
                    <a:pt x="2407" y="1485"/>
                    <a:pt x="2488" y="1350"/>
                    <a:pt x="2515" y="1143"/>
                  </a:cubicBezTo>
                  <a:cubicBezTo>
                    <a:pt x="2605" y="638"/>
                    <a:pt x="2236" y="277"/>
                    <a:pt x="1397" y="70"/>
                  </a:cubicBezTo>
                  <a:cubicBezTo>
                    <a:pt x="1195" y="24"/>
                    <a:pt x="1014" y="1"/>
                    <a:pt x="855" y="1"/>
                  </a:cubicBezTo>
                  <a:close/>
                  <a:moveTo>
                    <a:pt x="24530" y="3727"/>
                  </a:moveTo>
                  <a:cubicBezTo>
                    <a:pt x="24518" y="3727"/>
                    <a:pt x="24505" y="3728"/>
                    <a:pt x="24491" y="3730"/>
                  </a:cubicBezTo>
                  <a:cubicBezTo>
                    <a:pt x="24320" y="3757"/>
                    <a:pt x="24176" y="4018"/>
                    <a:pt x="24067" y="4523"/>
                  </a:cubicBezTo>
                  <a:cubicBezTo>
                    <a:pt x="24040" y="4613"/>
                    <a:pt x="23977" y="4937"/>
                    <a:pt x="23878" y="5514"/>
                  </a:cubicBezTo>
                  <a:cubicBezTo>
                    <a:pt x="23860" y="5614"/>
                    <a:pt x="23833" y="5713"/>
                    <a:pt x="23815" y="5803"/>
                  </a:cubicBezTo>
                  <a:cubicBezTo>
                    <a:pt x="23599" y="6839"/>
                    <a:pt x="23617" y="7380"/>
                    <a:pt x="23878" y="7425"/>
                  </a:cubicBezTo>
                  <a:cubicBezTo>
                    <a:pt x="23888" y="7427"/>
                    <a:pt x="23899" y="7428"/>
                    <a:pt x="23909" y="7428"/>
                  </a:cubicBezTo>
                  <a:cubicBezTo>
                    <a:pt x="24147" y="7428"/>
                    <a:pt x="24334" y="6922"/>
                    <a:pt x="24464" y="5911"/>
                  </a:cubicBezTo>
                  <a:cubicBezTo>
                    <a:pt x="24482" y="5821"/>
                    <a:pt x="24500" y="5722"/>
                    <a:pt x="24509" y="5623"/>
                  </a:cubicBezTo>
                  <a:cubicBezTo>
                    <a:pt x="24608" y="5244"/>
                    <a:pt x="24680" y="4901"/>
                    <a:pt x="24716" y="4595"/>
                  </a:cubicBezTo>
                  <a:cubicBezTo>
                    <a:pt x="24802" y="4016"/>
                    <a:pt x="24742" y="3727"/>
                    <a:pt x="24530" y="3727"/>
                  </a:cubicBezTo>
                  <a:close/>
                </a:path>
              </a:pathLst>
            </a:custGeom>
            <a:solidFill>
              <a:srgbClr val="4898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2"/>
            <p:cNvSpPr/>
            <p:nvPr/>
          </p:nvSpPr>
          <p:spPr>
            <a:xfrm>
              <a:off x="3866425" y="2007800"/>
              <a:ext cx="1864125" cy="387400"/>
            </a:xfrm>
            <a:custGeom>
              <a:avLst/>
              <a:gdLst/>
              <a:ahLst/>
              <a:cxnLst/>
              <a:rect l="l" t="t" r="r" b="b"/>
              <a:pathLst>
                <a:path w="74565" h="15496" extrusionOk="0">
                  <a:moveTo>
                    <a:pt x="2322" y="1540"/>
                  </a:moveTo>
                  <a:cubicBezTo>
                    <a:pt x="2425" y="1540"/>
                    <a:pt x="2537" y="1549"/>
                    <a:pt x="2660" y="1569"/>
                  </a:cubicBezTo>
                  <a:cubicBezTo>
                    <a:pt x="2714" y="1587"/>
                    <a:pt x="2777" y="1596"/>
                    <a:pt x="2840" y="1614"/>
                  </a:cubicBezTo>
                  <a:cubicBezTo>
                    <a:pt x="3634" y="1803"/>
                    <a:pt x="3985" y="2128"/>
                    <a:pt x="3904" y="2597"/>
                  </a:cubicBezTo>
                  <a:cubicBezTo>
                    <a:pt x="3877" y="2777"/>
                    <a:pt x="3814" y="2894"/>
                    <a:pt x="3715" y="2957"/>
                  </a:cubicBezTo>
                  <a:cubicBezTo>
                    <a:pt x="3588" y="3040"/>
                    <a:pt x="3402" y="3082"/>
                    <a:pt x="3157" y="3082"/>
                  </a:cubicBezTo>
                  <a:cubicBezTo>
                    <a:pt x="3000" y="3082"/>
                    <a:pt x="2819" y="3064"/>
                    <a:pt x="2615" y="3029"/>
                  </a:cubicBezTo>
                  <a:cubicBezTo>
                    <a:pt x="2038" y="2930"/>
                    <a:pt x="1687" y="2759"/>
                    <a:pt x="1569" y="2543"/>
                  </a:cubicBezTo>
                  <a:cubicBezTo>
                    <a:pt x="1551" y="2290"/>
                    <a:pt x="1542" y="2155"/>
                    <a:pt x="1542" y="2137"/>
                  </a:cubicBezTo>
                  <a:cubicBezTo>
                    <a:pt x="1609" y="1739"/>
                    <a:pt x="1862" y="1540"/>
                    <a:pt x="2322" y="1540"/>
                  </a:cubicBezTo>
                  <a:close/>
                  <a:moveTo>
                    <a:pt x="524" y="1"/>
                  </a:moveTo>
                  <a:lnTo>
                    <a:pt x="1" y="3119"/>
                  </a:lnTo>
                  <a:lnTo>
                    <a:pt x="25330" y="7347"/>
                  </a:lnTo>
                  <a:cubicBezTo>
                    <a:pt x="25330" y="7347"/>
                    <a:pt x="25393" y="7095"/>
                    <a:pt x="25420" y="6995"/>
                  </a:cubicBezTo>
                  <a:cubicBezTo>
                    <a:pt x="25537" y="6283"/>
                    <a:pt x="25582" y="6067"/>
                    <a:pt x="25601" y="6004"/>
                  </a:cubicBezTo>
                  <a:cubicBezTo>
                    <a:pt x="25736" y="5391"/>
                    <a:pt x="25889" y="5283"/>
                    <a:pt x="25961" y="5274"/>
                  </a:cubicBezTo>
                  <a:cubicBezTo>
                    <a:pt x="25979" y="5265"/>
                    <a:pt x="25997" y="5265"/>
                    <a:pt x="26015" y="5265"/>
                  </a:cubicBezTo>
                  <a:cubicBezTo>
                    <a:pt x="26141" y="5292"/>
                    <a:pt x="26177" y="5571"/>
                    <a:pt x="26105" y="6049"/>
                  </a:cubicBezTo>
                  <a:cubicBezTo>
                    <a:pt x="26069" y="6355"/>
                    <a:pt x="25997" y="6689"/>
                    <a:pt x="25898" y="7077"/>
                  </a:cubicBezTo>
                  <a:cubicBezTo>
                    <a:pt x="25880" y="7176"/>
                    <a:pt x="25871" y="7266"/>
                    <a:pt x="25844" y="7356"/>
                  </a:cubicBezTo>
                  <a:lnTo>
                    <a:pt x="25826" y="7437"/>
                  </a:lnTo>
                  <a:lnTo>
                    <a:pt x="26412" y="7527"/>
                  </a:lnTo>
                  <a:lnTo>
                    <a:pt x="26926" y="4408"/>
                  </a:lnTo>
                  <a:lnTo>
                    <a:pt x="524" y="1"/>
                  </a:lnTo>
                  <a:close/>
                  <a:moveTo>
                    <a:pt x="28368" y="5003"/>
                  </a:moveTo>
                  <a:lnTo>
                    <a:pt x="27899" y="7780"/>
                  </a:lnTo>
                  <a:lnTo>
                    <a:pt x="74095" y="15496"/>
                  </a:lnTo>
                  <a:lnTo>
                    <a:pt x="74564" y="12719"/>
                  </a:lnTo>
                  <a:lnTo>
                    <a:pt x="28368" y="5003"/>
                  </a:lnTo>
                  <a:close/>
                </a:path>
              </a:pathLst>
            </a:custGeom>
            <a:solidFill>
              <a:srgbClr val="286F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30;p2"/>
            <p:cNvSpPr/>
            <p:nvPr/>
          </p:nvSpPr>
          <p:spPr>
            <a:xfrm>
              <a:off x="3813475" y="2066175"/>
              <a:ext cx="56825" cy="83625"/>
            </a:xfrm>
            <a:custGeom>
              <a:avLst/>
              <a:gdLst/>
              <a:ahLst/>
              <a:cxnLst/>
              <a:rect l="l" t="t" r="r" b="b"/>
              <a:pathLst>
                <a:path w="2273" h="3345" extrusionOk="0">
                  <a:moveTo>
                    <a:pt x="244" y="0"/>
                  </a:moveTo>
                  <a:cubicBezTo>
                    <a:pt x="109" y="884"/>
                    <a:pt x="1" y="2164"/>
                    <a:pt x="46" y="3056"/>
                  </a:cubicBezTo>
                  <a:lnTo>
                    <a:pt x="1767" y="3344"/>
                  </a:lnTo>
                  <a:lnTo>
                    <a:pt x="2272" y="334"/>
                  </a:lnTo>
                  <a:lnTo>
                    <a:pt x="244" y="0"/>
                  </a:lnTo>
                  <a:close/>
                </a:path>
              </a:pathLst>
            </a:custGeom>
            <a:solidFill>
              <a:srgbClr val="1C2F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 name="Google Shape;31;p2"/>
            <p:cNvSpPr/>
            <p:nvPr/>
          </p:nvSpPr>
          <p:spPr>
            <a:xfrm>
              <a:off x="3818000" y="2001350"/>
              <a:ext cx="177350" cy="82875"/>
            </a:xfrm>
            <a:custGeom>
              <a:avLst/>
              <a:gdLst/>
              <a:ahLst/>
              <a:cxnLst/>
              <a:rect l="l" t="t" r="r" b="b"/>
              <a:pathLst>
                <a:path w="7094" h="3315" extrusionOk="0">
                  <a:moveTo>
                    <a:pt x="3991" y="0"/>
                  </a:moveTo>
                  <a:cubicBezTo>
                    <a:pt x="3917" y="0"/>
                    <a:pt x="3852" y="5"/>
                    <a:pt x="3795" y="15"/>
                  </a:cubicBezTo>
                  <a:cubicBezTo>
                    <a:pt x="3651" y="42"/>
                    <a:pt x="3515" y="105"/>
                    <a:pt x="3389" y="223"/>
                  </a:cubicBezTo>
                  <a:cubicBezTo>
                    <a:pt x="3299" y="286"/>
                    <a:pt x="3227" y="367"/>
                    <a:pt x="3173" y="457"/>
                  </a:cubicBezTo>
                  <a:lnTo>
                    <a:pt x="7094" y="1115"/>
                  </a:lnTo>
                  <a:cubicBezTo>
                    <a:pt x="7076" y="1007"/>
                    <a:pt x="7031" y="908"/>
                    <a:pt x="6968" y="817"/>
                  </a:cubicBezTo>
                  <a:cubicBezTo>
                    <a:pt x="6887" y="673"/>
                    <a:pt x="6778" y="565"/>
                    <a:pt x="6652" y="493"/>
                  </a:cubicBezTo>
                  <a:cubicBezTo>
                    <a:pt x="6517" y="412"/>
                    <a:pt x="6319" y="358"/>
                    <a:pt x="6048" y="313"/>
                  </a:cubicBezTo>
                  <a:lnTo>
                    <a:pt x="5471" y="214"/>
                  </a:lnTo>
                  <a:lnTo>
                    <a:pt x="4426" y="42"/>
                  </a:lnTo>
                  <a:cubicBezTo>
                    <a:pt x="4257" y="14"/>
                    <a:pt x="4112" y="0"/>
                    <a:pt x="3991" y="0"/>
                  </a:cubicBezTo>
                  <a:close/>
                  <a:moveTo>
                    <a:pt x="802" y="60"/>
                  </a:moveTo>
                  <a:cubicBezTo>
                    <a:pt x="424" y="1034"/>
                    <a:pt x="153" y="1998"/>
                    <a:pt x="0" y="2981"/>
                  </a:cubicBezTo>
                  <a:lnTo>
                    <a:pt x="2028" y="3314"/>
                  </a:lnTo>
                  <a:lnTo>
                    <a:pt x="2524" y="349"/>
                  </a:lnTo>
                  <a:lnTo>
                    <a:pt x="802" y="60"/>
                  </a:lnTo>
                  <a:close/>
                </a:path>
              </a:pathLst>
            </a:custGeom>
            <a:solidFill>
              <a:srgbClr val="294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32;p2"/>
            <p:cNvSpPr/>
            <p:nvPr/>
          </p:nvSpPr>
          <p:spPr>
            <a:xfrm>
              <a:off x="3928625" y="1968150"/>
              <a:ext cx="484300" cy="104000"/>
            </a:xfrm>
            <a:custGeom>
              <a:avLst/>
              <a:gdLst/>
              <a:ahLst/>
              <a:cxnLst/>
              <a:rect l="l" t="t" r="r" b="b"/>
              <a:pathLst>
                <a:path w="19372" h="4160" extrusionOk="0">
                  <a:moveTo>
                    <a:pt x="1858" y="496"/>
                  </a:moveTo>
                  <a:cubicBezTo>
                    <a:pt x="1867" y="496"/>
                    <a:pt x="1894" y="505"/>
                    <a:pt x="1930" y="532"/>
                  </a:cubicBezTo>
                  <a:cubicBezTo>
                    <a:pt x="1993" y="541"/>
                    <a:pt x="2948" y="676"/>
                    <a:pt x="4814" y="929"/>
                  </a:cubicBezTo>
                  <a:lnTo>
                    <a:pt x="18606" y="3236"/>
                  </a:lnTo>
                  <a:lnTo>
                    <a:pt x="18741" y="3389"/>
                  </a:lnTo>
                  <a:cubicBezTo>
                    <a:pt x="18732" y="3462"/>
                    <a:pt x="18696" y="3498"/>
                    <a:pt x="18642" y="3516"/>
                  </a:cubicBezTo>
                  <a:cubicBezTo>
                    <a:pt x="18626" y="3517"/>
                    <a:pt x="18607" y="3518"/>
                    <a:pt x="18586" y="3518"/>
                  </a:cubicBezTo>
                  <a:cubicBezTo>
                    <a:pt x="18474" y="3518"/>
                    <a:pt x="18282" y="3497"/>
                    <a:pt x="18002" y="3443"/>
                  </a:cubicBezTo>
                  <a:lnTo>
                    <a:pt x="4760" y="1217"/>
                  </a:lnTo>
                  <a:cubicBezTo>
                    <a:pt x="3246" y="938"/>
                    <a:pt x="2263" y="739"/>
                    <a:pt x="1813" y="631"/>
                  </a:cubicBezTo>
                  <a:cubicBezTo>
                    <a:pt x="1808" y="636"/>
                    <a:pt x="1805" y="638"/>
                    <a:pt x="1803" y="638"/>
                  </a:cubicBezTo>
                  <a:cubicBezTo>
                    <a:pt x="1795" y="638"/>
                    <a:pt x="1797" y="616"/>
                    <a:pt x="1804" y="568"/>
                  </a:cubicBezTo>
                  <a:cubicBezTo>
                    <a:pt x="1813" y="514"/>
                    <a:pt x="1831" y="496"/>
                    <a:pt x="1858" y="496"/>
                  </a:cubicBezTo>
                  <a:close/>
                  <a:moveTo>
                    <a:pt x="1128" y="0"/>
                  </a:moveTo>
                  <a:cubicBezTo>
                    <a:pt x="614" y="189"/>
                    <a:pt x="235" y="649"/>
                    <a:pt x="1" y="1370"/>
                  </a:cubicBezTo>
                  <a:lnTo>
                    <a:pt x="1046" y="1542"/>
                  </a:lnTo>
                  <a:cubicBezTo>
                    <a:pt x="1083" y="1190"/>
                    <a:pt x="1254" y="974"/>
                    <a:pt x="1551" y="884"/>
                  </a:cubicBezTo>
                  <a:lnTo>
                    <a:pt x="17019" y="3462"/>
                  </a:lnTo>
                  <a:cubicBezTo>
                    <a:pt x="17425" y="3858"/>
                    <a:pt x="17776" y="4083"/>
                    <a:pt x="18083" y="4129"/>
                  </a:cubicBezTo>
                  <a:cubicBezTo>
                    <a:pt x="18204" y="4150"/>
                    <a:pt x="18314" y="4160"/>
                    <a:pt x="18414" y="4160"/>
                  </a:cubicBezTo>
                  <a:cubicBezTo>
                    <a:pt x="18657" y="4160"/>
                    <a:pt x="18841" y="4099"/>
                    <a:pt x="18975" y="3984"/>
                  </a:cubicBezTo>
                  <a:cubicBezTo>
                    <a:pt x="19164" y="3804"/>
                    <a:pt x="19291" y="3489"/>
                    <a:pt x="19372" y="3029"/>
                  </a:cubicBezTo>
                  <a:lnTo>
                    <a:pt x="1128" y="0"/>
                  </a:lnTo>
                  <a:close/>
                </a:path>
              </a:pathLst>
            </a:custGeom>
            <a:solidFill>
              <a:srgbClr val="B6B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 name="Google Shape;33;p2"/>
            <p:cNvSpPr/>
            <p:nvPr/>
          </p:nvSpPr>
          <p:spPr>
            <a:xfrm>
              <a:off x="3973500" y="1980525"/>
              <a:ext cx="423650" cy="75575"/>
            </a:xfrm>
            <a:custGeom>
              <a:avLst/>
              <a:gdLst/>
              <a:ahLst/>
              <a:cxnLst/>
              <a:rect l="l" t="t" r="r" b="b"/>
              <a:pathLst>
                <a:path w="16946" h="3023" extrusionOk="0">
                  <a:moveTo>
                    <a:pt x="63" y="1"/>
                  </a:moveTo>
                  <a:cubicBezTo>
                    <a:pt x="36" y="1"/>
                    <a:pt x="18" y="19"/>
                    <a:pt x="9" y="73"/>
                  </a:cubicBezTo>
                  <a:cubicBezTo>
                    <a:pt x="2" y="121"/>
                    <a:pt x="0" y="143"/>
                    <a:pt x="8" y="143"/>
                  </a:cubicBezTo>
                  <a:cubicBezTo>
                    <a:pt x="10" y="143"/>
                    <a:pt x="13" y="141"/>
                    <a:pt x="18" y="136"/>
                  </a:cubicBezTo>
                  <a:cubicBezTo>
                    <a:pt x="468" y="244"/>
                    <a:pt x="1451" y="443"/>
                    <a:pt x="2965" y="722"/>
                  </a:cubicBezTo>
                  <a:lnTo>
                    <a:pt x="16207" y="2948"/>
                  </a:lnTo>
                  <a:cubicBezTo>
                    <a:pt x="16487" y="3002"/>
                    <a:pt x="16679" y="3023"/>
                    <a:pt x="16791" y="3023"/>
                  </a:cubicBezTo>
                  <a:cubicBezTo>
                    <a:pt x="16812" y="3023"/>
                    <a:pt x="16831" y="3022"/>
                    <a:pt x="16847" y="3021"/>
                  </a:cubicBezTo>
                  <a:cubicBezTo>
                    <a:pt x="16901" y="3003"/>
                    <a:pt x="16937" y="2967"/>
                    <a:pt x="16946" y="2894"/>
                  </a:cubicBezTo>
                  <a:lnTo>
                    <a:pt x="16811" y="2741"/>
                  </a:lnTo>
                  <a:lnTo>
                    <a:pt x="3019" y="434"/>
                  </a:lnTo>
                  <a:cubicBezTo>
                    <a:pt x="1153" y="181"/>
                    <a:pt x="198" y="46"/>
                    <a:pt x="135" y="37"/>
                  </a:cubicBezTo>
                  <a:cubicBezTo>
                    <a:pt x="99" y="10"/>
                    <a:pt x="72" y="1"/>
                    <a:pt x="63" y="1"/>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Google Shape;34;p2"/>
            <p:cNvSpPr/>
            <p:nvPr/>
          </p:nvSpPr>
          <p:spPr>
            <a:xfrm>
              <a:off x="3855400" y="2081950"/>
              <a:ext cx="1864100" cy="370500"/>
            </a:xfrm>
            <a:custGeom>
              <a:avLst/>
              <a:gdLst/>
              <a:ahLst/>
              <a:cxnLst/>
              <a:rect l="l" t="t" r="r" b="b"/>
              <a:pathLst>
                <a:path w="74564" h="14820" extrusionOk="0">
                  <a:moveTo>
                    <a:pt x="469" y="0"/>
                  </a:moveTo>
                  <a:lnTo>
                    <a:pt x="0" y="2776"/>
                  </a:lnTo>
                  <a:lnTo>
                    <a:pt x="26411" y="7184"/>
                  </a:lnTo>
                  <a:lnTo>
                    <a:pt x="26465" y="6860"/>
                  </a:lnTo>
                  <a:lnTo>
                    <a:pt x="74158" y="14819"/>
                  </a:lnTo>
                  <a:lnTo>
                    <a:pt x="74563" y="12376"/>
                  </a:lnTo>
                  <a:lnTo>
                    <a:pt x="28520" y="4687"/>
                  </a:lnTo>
                  <a:lnTo>
                    <a:pt x="28962" y="2064"/>
                  </a:lnTo>
                  <a:lnTo>
                    <a:pt x="27159" y="1767"/>
                  </a:lnTo>
                  <a:lnTo>
                    <a:pt x="26718" y="4390"/>
                  </a:lnTo>
                  <a:lnTo>
                    <a:pt x="26294" y="4318"/>
                  </a:lnTo>
                  <a:lnTo>
                    <a:pt x="26285" y="4399"/>
                  </a:lnTo>
                  <a:cubicBezTo>
                    <a:pt x="26159" y="5418"/>
                    <a:pt x="25996" y="5733"/>
                    <a:pt x="25879" y="5823"/>
                  </a:cubicBezTo>
                  <a:cubicBezTo>
                    <a:pt x="25853" y="5836"/>
                    <a:pt x="25831" y="5845"/>
                    <a:pt x="25811" y="5845"/>
                  </a:cubicBezTo>
                  <a:cubicBezTo>
                    <a:pt x="25804" y="5845"/>
                    <a:pt x="25796" y="5844"/>
                    <a:pt x="25789" y="5841"/>
                  </a:cubicBezTo>
                  <a:cubicBezTo>
                    <a:pt x="25762" y="5841"/>
                    <a:pt x="25735" y="5823"/>
                    <a:pt x="25717" y="5796"/>
                  </a:cubicBezTo>
                  <a:cubicBezTo>
                    <a:pt x="25636" y="5670"/>
                    <a:pt x="25582" y="5318"/>
                    <a:pt x="25789" y="4309"/>
                  </a:cubicBezTo>
                  <a:lnTo>
                    <a:pt x="25807" y="4237"/>
                  </a:lnTo>
                  <a:lnTo>
                    <a:pt x="469" y="0"/>
                  </a:lnTo>
                  <a:close/>
                </a:path>
              </a:pathLst>
            </a:custGeom>
            <a:solidFill>
              <a:srgbClr val="1D5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 name="Google Shape;35;p2"/>
            <p:cNvSpPr/>
            <p:nvPr/>
          </p:nvSpPr>
          <p:spPr>
            <a:xfrm>
              <a:off x="3809875" y="1963175"/>
              <a:ext cx="1923600" cy="492150"/>
            </a:xfrm>
            <a:custGeom>
              <a:avLst/>
              <a:gdLst/>
              <a:ahLst/>
              <a:cxnLst/>
              <a:rect l="l" t="t" r="r" b="b"/>
              <a:pathLst>
                <a:path w="76944" h="19686" extrusionOk="0">
                  <a:moveTo>
                    <a:pt x="5950" y="379"/>
                  </a:moveTo>
                  <a:lnTo>
                    <a:pt x="5851" y="388"/>
                  </a:lnTo>
                  <a:cubicBezTo>
                    <a:pt x="7383" y="578"/>
                    <a:pt x="8897" y="830"/>
                    <a:pt x="10421" y="1074"/>
                  </a:cubicBezTo>
                  <a:lnTo>
                    <a:pt x="14982" y="1840"/>
                  </a:lnTo>
                  <a:lnTo>
                    <a:pt x="19534" y="2615"/>
                  </a:lnTo>
                  <a:lnTo>
                    <a:pt x="23920" y="3388"/>
                  </a:lnTo>
                  <a:lnTo>
                    <a:pt x="23920" y="3388"/>
                  </a:lnTo>
                  <a:cubicBezTo>
                    <a:pt x="23900" y="3582"/>
                    <a:pt x="23858" y="3771"/>
                    <a:pt x="23770" y="3940"/>
                  </a:cubicBezTo>
                  <a:cubicBezTo>
                    <a:pt x="23743" y="3994"/>
                    <a:pt x="23707" y="4039"/>
                    <a:pt x="23671" y="4084"/>
                  </a:cubicBezTo>
                  <a:cubicBezTo>
                    <a:pt x="23635" y="4129"/>
                    <a:pt x="23590" y="4156"/>
                    <a:pt x="23536" y="4192"/>
                  </a:cubicBezTo>
                  <a:cubicBezTo>
                    <a:pt x="23437" y="4246"/>
                    <a:pt x="23310" y="4264"/>
                    <a:pt x="23184" y="4264"/>
                  </a:cubicBezTo>
                  <a:cubicBezTo>
                    <a:pt x="23162" y="4266"/>
                    <a:pt x="23139" y="4267"/>
                    <a:pt x="23117" y="4267"/>
                  </a:cubicBezTo>
                  <a:cubicBezTo>
                    <a:pt x="23011" y="4267"/>
                    <a:pt x="22902" y="4251"/>
                    <a:pt x="22806" y="4228"/>
                  </a:cubicBezTo>
                  <a:cubicBezTo>
                    <a:pt x="22680" y="4201"/>
                    <a:pt x="22571" y="4138"/>
                    <a:pt x="22463" y="4066"/>
                  </a:cubicBezTo>
                  <a:cubicBezTo>
                    <a:pt x="22247" y="3931"/>
                    <a:pt x="22058" y="3742"/>
                    <a:pt x="21904" y="3525"/>
                  </a:cubicBezTo>
                  <a:lnTo>
                    <a:pt x="21904" y="3516"/>
                  </a:lnTo>
                  <a:cubicBezTo>
                    <a:pt x="21886" y="3498"/>
                    <a:pt x="21850" y="3471"/>
                    <a:pt x="21823" y="3471"/>
                  </a:cubicBezTo>
                  <a:lnTo>
                    <a:pt x="21796" y="3471"/>
                  </a:lnTo>
                  <a:cubicBezTo>
                    <a:pt x="20507" y="3282"/>
                    <a:pt x="19209" y="3093"/>
                    <a:pt x="17920" y="2885"/>
                  </a:cubicBezTo>
                  <a:cubicBezTo>
                    <a:pt x="16631" y="2687"/>
                    <a:pt x="15342" y="2489"/>
                    <a:pt x="14053" y="2272"/>
                  </a:cubicBezTo>
                  <a:cubicBezTo>
                    <a:pt x="12764" y="2056"/>
                    <a:pt x="11475" y="1858"/>
                    <a:pt x="10186" y="1632"/>
                  </a:cubicBezTo>
                  <a:cubicBezTo>
                    <a:pt x="8897" y="1407"/>
                    <a:pt x="7617" y="1173"/>
                    <a:pt x="6337" y="884"/>
                  </a:cubicBezTo>
                  <a:cubicBezTo>
                    <a:pt x="6310" y="884"/>
                    <a:pt x="6283" y="884"/>
                    <a:pt x="6256" y="893"/>
                  </a:cubicBezTo>
                  <a:lnTo>
                    <a:pt x="6247" y="893"/>
                  </a:lnTo>
                  <a:cubicBezTo>
                    <a:pt x="6076" y="947"/>
                    <a:pt x="5896" y="1046"/>
                    <a:pt x="5787" y="1209"/>
                  </a:cubicBezTo>
                  <a:cubicBezTo>
                    <a:pt x="5670" y="1371"/>
                    <a:pt x="5625" y="1551"/>
                    <a:pt x="5607" y="1723"/>
                  </a:cubicBezTo>
                  <a:lnTo>
                    <a:pt x="5598" y="1759"/>
                  </a:lnTo>
                  <a:cubicBezTo>
                    <a:pt x="5598" y="1768"/>
                    <a:pt x="5598" y="1786"/>
                    <a:pt x="5598" y="1795"/>
                  </a:cubicBezTo>
                  <a:cubicBezTo>
                    <a:pt x="5607" y="1871"/>
                    <a:pt x="5670" y="1931"/>
                    <a:pt x="5752" y="1931"/>
                  </a:cubicBezTo>
                  <a:cubicBezTo>
                    <a:pt x="5758" y="1931"/>
                    <a:pt x="5764" y="1930"/>
                    <a:pt x="5769" y="1930"/>
                  </a:cubicBezTo>
                  <a:cubicBezTo>
                    <a:pt x="5812" y="1927"/>
                    <a:pt x="5853" y="1926"/>
                    <a:pt x="5894" y="1926"/>
                  </a:cubicBezTo>
                  <a:cubicBezTo>
                    <a:pt x="5994" y="1926"/>
                    <a:pt x="6091" y="1932"/>
                    <a:pt x="6193" y="1939"/>
                  </a:cubicBezTo>
                  <a:cubicBezTo>
                    <a:pt x="6337" y="1948"/>
                    <a:pt x="6472" y="1957"/>
                    <a:pt x="6599" y="1993"/>
                  </a:cubicBezTo>
                  <a:cubicBezTo>
                    <a:pt x="6725" y="2020"/>
                    <a:pt x="6860" y="2065"/>
                    <a:pt x="6950" y="2137"/>
                  </a:cubicBezTo>
                  <a:cubicBezTo>
                    <a:pt x="7049" y="2200"/>
                    <a:pt x="7121" y="2299"/>
                    <a:pt x="7167" y="2417"/>
                  </a:cubicBezTo>
                  <a:lnTo>
                    <a:pt x="7176" y="2426"/>
                  </a:lnTo>
                  <a:cubicBezTo>
                    <a:pt x="7212" y="2507"/>
                    <a:pt x="7239" y="2588"/>
                    <a:pt x="7230" y="2678"/>
                  </a:cubicBezTo>
                  <a:cubicBezTo>
                    <a:pt x="7230" y="2750"/>
                    <a:pt x="7284" y="2822"/>
                    <a:pt x="7365" y="2831"/>
                  </a:cubicBezTo>
                  <a:lnTo>
                    <a:pt x="7392" y="2831"/>
                  </a:lnTo>
                  <a:cubicBezTo>
                    <a:pt x="8293" y="2957"/>
                    <a:pt x="9204" y="3084"/>
                    <a:pt x="10105" y="3228"/>
                  </a:cubicBezTo>
                  <a:lnTo>
                    <a:pt x="11466" y="3435"/>
                  </a:lnTo>
                  <a:lnTo>
                    <a:pt x="12818" y="3652"/>
                  </a:lnTo>
                  <a:cubicBezTo>
                    <a:pt x="14630" y="3940"/>
                    <a:pt x="16433" y="4255"/>
                    <a:pt x="18245" y="4562"/>
                  </a:cubicBezTo>
                  <a:lnTo>
                    <a:pt x="20949" y="5022"/>
                  </a:lnTo>
                  <a:lnTo>
                    <a:pt x="23662" y="5490"/>
                  </a:lnTo>
                  <a:cubicBezTo>
                    <a:pt x="25395" y="5785"/>
                    <a:pt x="27129" y="6096"/>
                    <a:pt x="28862" y="6416"/>
                  </a:cubicBezTo>
                  <a:lnTo>
                    <a:pt x="28862" y="6416"/>
                  </a:lnTo>
                  <a:cubicBezTo>
                    <a:pt x="28668" y="7221"/>
                    <a:pt x="28519" y="8032"/>
                    <a:pt x="28376" y="8844"/>
                  </a:cubicBezTo>
                  <a:cubicBezTo>
                    <a:pt x="28304" y="9285"/>
                    <a:pt x="28232" y="9718"/>
                    <a:pt x="28178" y="10160"/>
                  </a:cubicBezTo>
                  <a:cubicBezTo>
                    <a:pt x="28116" y="10597"/>
                    <a:pt x="28062" y="11034"/>
                    <a:pt x="28035" y="11480"/>
                  </a:cubicBezTo>
                  <a:lnTo>
                    <a:pt x="28035" y="11480"/>
                  </a:lnTo>
                  <a:cubicBezTo>
                    <a:pt x="28034" y="11482"/>
                    <a:pt x="28034" y="11483"/>
                    <a:pt x="28034" y="11485"/>
                  </a:cubicBezTo>
                  <a:lnTo>
                    <a:pt x="28034" y="11494"/>
                  </a:lnTo>
                  <a:lnTo>
                    <a:pt x="28012" y="11627"/>
                  </a:lnTo>
                  <a:lnTo>
                    <a:pt x="28012" y="11627"/>
                  </a:lnTo>
                  <a:cubicBezTo>
                    <a:pt x="25733" y="11284"/>
                    <a:pt x="23463" y="10933"/>
                    <a:pt x="21192" y="10565"/>
                  </a:cubicBezTo>
                  <a:lnTo>
                    <a:pt x="14197" y="9420"/>
                  </a:lnTo>
                  <a:cubicBezTo>
                    <a:pt x="11863" y="9042"/>
                    <a:pt x="9528" y="8645"/>
                    <a:pt x="7203" y="8249"/>
                  </a:cubicBezTo>
                  <a:cubicBezTo>
                    <a:pt x="4917" y="7860"/>
                    <a:pt x="2632" y="7498"/>
                    <a:pt x="372" y="7018"/>
                  </a:cubicBezTo>
                  <a:lnTo>
                    <a:pt x="372" y="7018"/>
                  </a:lnTo>
                  <a:cubicBezTo>
                    <a:pt x="332" y="6599"/>
                    <a:pt x="327" y="6180"/>
                    <a:pt x="343" y="5761"/>
                  </a:cubicBezTo>
                  <a:cubicBezTo>
                    <a:pt x="361" y="5292"/>
                    <a:pt x="406" y="4823"/>
                    <a:pt x="478" y="4355"/>
                  </a:cubicBezTo>
                  <a:cubicBezTo>
                    <a:pt x="624" y="3473"/>
                    <a:pt x="875" y="2607"/>
                    <a:pt x="1248" y="1788"/>
                  </a:cubicBezTo>
                  <a:lnTo>
                    <a:pt x="1248" y="1788"/>
                  </a:lnTo>
                  <a:cubicBezTo>
                    <a:pt x="1599" y="1800"/>
                    <a:pt x="1945" y="1849"/>
                    <a:pt x="2290" y="1912"/>
                  </a:cubicBezTo>
                  <a:cubicBezTo>
                    <a:pt x="2687" y="1984"/>
                    <a:pt x="3074" y="2065"/>
                    <a:pt x="3462" y="2173"/>
                  </a:cubicBezTo>
                  <a:lnTo>
                    <a:pt x="3525" y="2191"/>
                  </a:lnTo>
                  <a:cubicBezTo>
                    <a:pt x="3534" y="2200"/>
                    <a:pt x="3552" y="2200"/>
                    <a:pt x="3561" y="2200"/>
                  </a:cubicBezTo>
                  <a:cubicBezTo>
                    <a:pt x="3624" y="2191"/>
                    <a:pt x="3669" y="2146"/>
                    <a:pt x="3669" y="2083"/>
                  </a:cubicBezTo>
                  <a:cubicBezTo>
                    <a:pt x="3660" y="1984"/>
                    <a:pt x="3705" y="1894"/>
                    <a:pt x="3768" y="1822"/>
                  </a:cubicBezTo>
                  <a:lnTo>
                    <a:pt x="3777" y="1813"/>
                  </a:lnTo>
                  <a:cubicBezTo>
                    <a:pt x="3876" y="1677"/>
                    <a:pt x="4039" y="1596"/>
                    <a:pt x="4210" y="1596"/>
                  </a:cubicBezTo>
                  <a:cubicBezTo>
                    <a:pt x="4291" y="1596"/>
                    <a:pt x="4381" y="1605"/>
                    <a:pt x="4471" y="1632"/>
                  </a:cubicBezTo>
                  <a:cubicBezTo>
                    <a:pt x="4553" y="1659"/>
                    <a:pt x="4634" y="1705"/>
                    <a:pt x="4715" y="1759"/>
                  </a:cubicBezTo>
                  <a:cubicBezTo>
                    <a:pt x="4733" y="1768"/>
                    <a:pt x="4760" y="1777"/>
                    <a:pt x="4778" y="1777"/>
                  </a:cubicBezTo>
                  <a:cubicBezTo>
                    <a:pt x="4784" y="1777"/>
                    <a:pt x="4790" y="1778"/>
                    <a:pt x="4795" y="1778"/>
                  </a:cubicBezTo>
                  <a:cubicBezTo>
                    <a:pt x="4868" y="1778"/>
                    <a:pt x="4923" y="1726"/>
                    <a:pt x="4931" y="1659"/>
                  </a:cubicBezTo>
                  <a:lnTo>
                    <a:pt x="4931" y="1623"/>
                  </a:lnTo>
                  <a:cubicBezTo>
                    <a:pt x="4940" y="1479"/>
                    <a:pt x="4976" y="1335"/>
                    <a:pt x="5030" y="1191"/>
                  </a:cubicBezTo>
                  <a:cubicBezTo>
                    <a:pt x="5084" y="1056"/>
                    <a:pt x="5147" y="929"/>
                    <a:pt x="5238" y="812"/>
                  </a:cubicBezTo>
                  <a:cubicBezTo>
                    <a:pt x="5319" y="686"/>
                    <a:pt x="5427" y="587"/>
                    <a:pt x="5544" y="506"/>
                  </a:cubicBezTo>
                  <a:cubicBezTo>
                    <a:pt x="5670" y="434"/>
                    <a:pt x="5805" y="379"/>
                    <a:pt x="5950" y="379"/>
                  </a:cubicBezTo>
                  <a:close/>
                  <a:moveTo>
                    <a:pt x="29247" y="6810"/>
                  </a:moveTo>
                  <a:cubicBezTo>
                    <a:pt x="29673" y="6840"/>
                    <a:pt x="30093" y="6910"/>
                    <a:pt x="30513" y="6987"/>
                  </a:cubicBezTo>
                  <a:lnTo>
                    <a:pt x="32000" y="7230"/>
                  </a:lnTo>
                  <a:lnTo>
                    <a:pt x="34983" y="7735"/>
                  </a:lnTo>
                  <a:lnTo>
                    <a:pt x="40942" y="8735"/>
                  </a:lnTo>
                  <a:lnTo>
                    <a:pt x="52867" y="10736"/>
                  </a:lnTo>
                  <a:lnTo>
                    <a:pt x="64783" y="12738"/>
                  </a:lnTo>
                  <a:lnTo>
                    <a:pt x="76488" y="14721"/>
                  </a:lnTo>
                  <a:lnTo>
                    <a:pt x="76488" y="14721"/>
                  </a:lnTo>
                  <a:cubicBezTo>
                    <a:pt x="76399" y="15063"/>
                    <a:pt x="76318" y="15406"/>
                    <a:pt x="76249" y="15748"/>
                  </a:cubicBezTo>
                  <a:cubicBezTo>
                    <a:pt x="76159" y="16154"/>
                    <a:pt x="76087" y="16568"/>
                    <a:pt x="76015" y="16974"/>
                  </a:cubicBezTo>
                  <a:cubicBezTo>
                    <a:pt x="75952" y="17380"/>
                    <a:pt x="75889" y="17794"/>
                    <a:pt x="75835" y="18209"/>
                  </a:cubicBezTo>
                  <a:cubicBezTo>
                    <a:pt x="75797" y="18558"/>
                    <a:pt x="75759" y="18907"/>
                    <a:pt x="75731" y="19256"/>
                  </a:cubicBezTo>
                  <a:lnTo>
                    <a:pt x="75731" y="19256"/>
                  </a:lnTo>
                  <a:lnTo>
                    <a:pt x="64017" y="17335"/>
                  </a:lnTo>
                  <a:lnTo>
                    <a:pt x="52092" y="15361"/>
                  </a:lnTo>
                  <a:lnTo>
                    <a:pt x="40166" y="13377"/>
                  </a:lnTo>
                  <a:cubicBezTo>
                    <a:pt x="36259" y="12731"/>
                    <a:pt x="32352" y="12075"/>
                    <a:pt x="28462" y="11368"/>
                  </a:cubicBezTo>
                  <a:lnTo>
                    <a:pt x="28462" y="11368"/>
                  </a:lnTo>
                  <a:cubicBezTo>
                    <a:pt x="28556" y="10998"/>
                    <a:pt x="28633" y="10627"/>
                    <a:pt x="28710" y="10250"/>
                  </a:cubicBezTo>
                  <a:cubicBezTo>
                    <a:pt x="28800" y="9817"/>
                    <a:pt x="28881" y="9375"/>
                    <a:pt x="28953" y="8943"/>
                  </a:cubicBezTo>
                  <a:cubicBezTo>
                    <a:pt x="29062" y="8231"/>
                    <a:pt x="29171" y="7524"/>
                    <a:pt x="29247" y="6810"/>
                  </a:cubicBezTo>
                  <a:close/>
                  <a:moveTo>
                    <a:pt x="5878" y="1"/>
                  </a:moveTo>
                  <a:cubicBezTo>
                    <a:pt x="5860" y="1"/>
                    <a:pt x="5833" y="1"/>
                    <a:pt x="5814" y="19"/>
                  </a:cubicBezTo>
                  <a:cubicBezTo>
                    <a:pt x="5670" y="127"/>
                    <a:pt x="5535" y="226"/>
                    <a:pt x="5409" y="334"/>
                  </a:cubicBezTo>
                  <a:cubicBezTo>
                    <a:pt x="5292" y="452"/>
                    <a:pt x="5183" y="569"/>
                    <a:pt x="5084" y="686"/>
                  </a:cubicBezTo>
                  <a:cubicBezTo>
                    <a:pt x="4985" y="812"/>
                    <a:pt x="4895" y="947"/>
                    <a:pt x="4805" y="1083"/>
                  </a:cubicBezTo>
                  <a:cubicBezTo>
                    <a:pt x="4743" y="1193"/>
                    <a:pt x="4686" y="1298"/>
                    <a:pt x="4623" y="1406"/>
                  </a:cubicBezTo>
                  <a:lnTo>
                    <a:pt x="4623" y="1406"/>
                  </a:lnTo>
                  <a:cubicBezTo>
                    <a:pt x="4480" y="1431"/>
                    <a:pt x="4340" y="1441"/>
                    <a:pt x="4201" y="1461"/>
                  </a:cubicBezTo>
                  <a:cubicBezTo>
                    <a:pt x="4003" y="1488"/>
                    <a:pt x="3822" y="1569"/>
                    <a:pt x="3651" y="1677"/>
                  </a:cubicBezTo>
                  <a:lnTo>
                    <a:pt x="3660" y="1677"/>
                  </a:lnTo>
                  <a:cubicBezTo>
                    <a:pt x="3596" y="1704"/>
                    <a:pt x="3531" y="1744"/>
                    <a:pt x="3465" y="1790"/>
                  </a:cubicBezTo>
                  <a:lnTo>
                    <a:pt x="3465" y="1790"/>
                  </a:lnTo>
                  <a:cubicBezTo>
                    <a:pt x="3089" y="1763"/>
                    <a:pt x="2712" y="1719"/>
                    <a:pt x="2335" y="1659"/>
                  </a:cubicBezTo>
                  <a:cubicBezTo>
                    <a:pt x="1938" y="1605"/>
                    <a:pt x="1542" y="1533"/>
                    <a:pt x="1154" y="1398"/>
                  </a:cubicBezTo>
                  <a:lnTo>
                    <a:pt x="1145" y="1398"/>
                  </a:lnTo>
                  <a:cubicBezTo>
                    <a:pt x="1129" y="1393"/>
                    <a:pt x="1113" y="1390"/>
                    <a:pt x="1097" y="1390"/>
                  </a:cubicBezTo>
                  <a:cubicBezTo>
                    <a:pt x="1031" y="1390"/>
                    <a:pt x="969" y="1434"/>
                    <a:pt x="947" y="1506"/>
                  </a:cubicBezTo>
                  <a:lnTo>
                    <a:pt x="947" y="1524"/>
                  </a:lnTo>
                  <a:cubicBezTo>
                    <a:pt x="659" y="2444"/>
                    <a:pt x="406" y="3372"/>
                    <a:pt x="235" y="4319"/>
                  </a:cubicBezTo>
                  <a:cubicBezTo>
                    <a:pt x="154" y="4787"/>
                    <a:pt x="100" y="5265"/>
                    <a:pt x="55" y="5743"/>
                  </a:cubicBezTo>
                  <a:cubicBezTo>
                    <a:pt x="19" y="6220"/>
                    <a:pt x="1" y="6707"/>
                    <a:pt x="1" y="7185"/>
                  </a:cubicBezTo>
                  <a:lnTo>
                    <a:pt x="1" y="7203"/>
                  </a:lnTo>
                  <a:cubicBezTo>
                    <a:pt x="10" y="7284"/>
                    <a:pt x="73" y="7356"/>
                    <a:pt x="163" y="7365"/>
                  </a:cubicBezTo>
                  <a:cubicBezTo>
                    <a:pt x="2506" y="7654"/>
                    <a:pt x="4841" y="8059"/>
                    <a:pt x="7167" y="8438"/>
                  </a:cubicBezTo>
                  <a:cubicBezTo>
                    <a:pt x="9501" y="8825"/>
                    <a:pt x="11836" y="9204"/>
                    <a:pt x="14161" y="9601"/>
                  </a:cubicBezTo>
                  <a:lnTo>
                    <a:pt x="21156" y="10800"/>
                  </a:lnTo>
                  <a:cubicBezTo>
                    <a:pt x="23482" y="11196"/>
                    <a:pt x="25807" y="11611"/>
                    <a:pt x="28133" y="12043"/>
                  </a:cubicBezTo>
                  <a:cubicBezTo>
                    <a:pt x="28144" y="12045"/>
                    <a:pt x="28155" y="12046"/>
                    <a:pt x="28166" y="12046"/>
                  </a:cubicBezTo>
                  <a:cubicBezTo>
                    <a:pt x="28261" y="12046"/>
                    <a:pt x="28342" y="11978"/>
                    <a:pt x="28358" y="11881"/>
                  </a:cubicBezTo>
                  <a:lnTo>
                    <a:pt x="28380" y="11748"/>
                  </a:lnTo>
                  <a:lnTo>
                    <a:pt x="28380" y="11748"/>
                  </a:lnTo>
                  <a:cubicBezTo>
                    <a:pt x="32300" y="12344"/>
                    <a:pt x="36211" y="12992"/>
                    <a:pt x="40121" y="13648"/>
                  </a:cubicBezTo>
                  <a:lnTo>
                    <a:pt x="52047" y="15649"/>
                  </a:lnTo>
                  <a:lnTo>
                    <a:pt x="63963" y="17650"/>
                  </a:lnTo>
                  <a:lnTo>
                    <a:pt x="75880" y="19678"/>
                  </a:lnTo>
                  <a:cubicBezTo>
                    <a:pt x="75895" y="19683"/>
                    <a:pt x="75911" y="19685"/>
                    <a:pt x="75927" y="19685"/>
                  </a:cubicBezTo>
                  <a:cubicBezTo>
                    <a:pt x="76002" y="19685"/>
                    <a:pt x="76072" y="19635"/>
                    <a:pt x="76087" y="19561"/>
                  </a:cubicBezTo>
                  <a:lnTo>
                    <a:pt x="76105" y="19516"/>
                  </a:lnTo>
                  <a:cubicBezTo>
                    <a:pt x="76222" y="19110"/>
                    <a:pt x="76312" y="18705"/>
                    <a:pt x="76393" y="18299"/>
                  </a:cubicBezTo>
                  <a:cubicBezTo>
                    <a:pt x="76484" y="17893"/>
                    <a:pt x="76556" y="17488"/>
                    <a:pt x="76628" y="17073"/>
                  </a:cubicBezTo>
                  <a:cubicBezTo>
                    <a:pt x="76691" y="16668"/>
                    <a:pt x="76754" y="16253"/>
                    <a:pt x="76808" y="15838"/>
                  </a:cubicBezTo>
                  <a:cubicBezTo>
                    <a:pt x="76862" y="15433"/>
                    <a:pt x="76898" y="15018"/>
                    <a:pt x="76925" y="14594"/>
                  </a:cubicBezTo>
                  <a:cubicBezTo>
                    <a:pt x="76943" y="14495"/>
                    <a:pt x="76871" y="14396"/>
                    <a:pt x="76763" y="14378"/>
                  </a:cubicBezTo>
                  <a:lnTo>
                    <a:pt x="64838" y="12413"/>
                  </a:lnTo>
                  <a:lnTo>
                    <a:pt x="52912" y="10439"/>
                  </a:lnTo>
                  <a:lnTo>
                    <a:pt x="40987" y="8456"/>
                  </a:lnTo>
                  <a:lnTo>
                    <a:pt x="35029" y="7464"/>
                  </a:lnTo>
                  <a:lnTo>
                    <a:pt x="32045" y="6969"/>
                  </a:lnTo>
                  <a:lnTo>
                    <a:pt x="30558" y="6725"/>
                  </a:lnTo>
                  <a:cubicBezTo>
                    <a:pt x="30130" y="6655"/>
                    <a:pt x="29702" y="6585"/>
                    <a:pt x="29281" y="6469"/>
                  </a:cubicBezTo>
                  <a:lnTo>
                    <a:pt x="29281" y="6469"/>
                  </a:lnTo>
                  <a:cubicBezTo>
                    <a:pt x="29286" y="6410"/>
                    <a:pt x="29291" y="6351"/>
                    <a:pt x="29296" y="6293"/>
                  </a:cubicBezTo>
                  <a:lnTo>
                    <a:pt x="29296" y="6275"/>
                  </a:lnTo>
                  <a:cubicBezTo>
                    <a:pt x="29305" y="6175"/>
                    <a:pt x="29233" y="6085"/>
                    <a:pt x="29133" y="6067"/>
                  </a:cubicBezTo>
                  <a:cubicBezTo>
                    <a:pt x="27322" y="5797"/>
                    <a:pt x="25510" y="5508"/>
                    <a:pt x="23698" y="5220"/>
                  </a:cubicBezTo>
                  <a:lnTo>
                    <a:pt x="20994" y="4787"/>
                  </a:lnTo>
                  <a:lnTo>
                    <a:pt x="18281" y="4346"/>
                  </a:lnTo>
                  <a:cubicBezTo>
                    <a:pt x="16469" y="4039"/>
                    <a:pt x="14666" y="3751"/>
                    <a:pt x="12854" y="3435"/>
                  </a:cubicBezTo>
                  <a:lnTo>
                    <a:pt x="11502" y="3210"/>
                  </a:lnTo>
                  <a:lnTo>
                    <a:pt x="10150" y="2957"/>
                  </a:lnTo>
                  <a:cubicBezTo>
                    <a:pt x="9281" y="2801"/>
                    <a:pt x="8413" y="2636"/>
                    <a:pt x="7552" y="2471"/>
                  </a:cubicBezTo>
                  <a:lnTo>
                    <a:pt x="7552" y="2471"/>
                  </a:lnTo>
                  <a:cubicBezTo>
                    <a:pt x="7514" y="2394"/>
                    <a:pt x="7468" y="2321"/>
                    <a:pt x="7410" y="2263"/>
                  </a:cubicBezTo>
                  <a:lnTo>
                    <a:pt x="7410" y="2263"/>
                  </a:lnTo>
                  <a:lnTo>
                    <a:pt x="7419" y="2272"/>
                  </a:lnTo>
                  <a:cubicBezTo>
                    <a:pt x="7329" y="2146"/>
                    <a:pt x="7212" y="2029"/>
                    <a:pt x="7076" y="1939"/>
                  </a:cubicBezTo>
                  <a:cubicBezTo>
                    <a:pt x="6932" y="1867"/>
                    <a:pt x="6788" y="1822"/>
                    <a:pt x="6653" y="1786"/>
                  </a:cubicBezTo>
                  <a:cubicBezTo>
                    <a:pt x="6509" y="1750"/>
                    <a:pt x="6364" y="1723"/>
                    <a:pt x="6238" y="1686"/>
                  </a:cubicBezTo>
                  <a:cubicBezTo>
                    <a:pt x="6165" y="1667"/>
                    <a:pt x="6091" y="1645"/>
                    <a:pt x="6018" y="1620"/>
                  </a:cubicBezTo>
                  <a:lnTo>
                    <a:pt x="6018" y="1620"/>
                  </a:lnTo>
                  <a:cubicBezTo>
                    <a:pt x="6036" y="1551"/>
                    <a:pt x="6064" y="1489"/>
                    <a:pt x="6103" y="1434"/>
                  </a:cubicBezTo>
                  <a:cubicBezTo>
                    <a:pt x="6150" y="1363"/>
                    <a:pt x="6225" y="1313"/>
                    <a:pt x="6322" y="1277"/>
                  </a:cubicBezTo>
                  <a:lnTo>
                    <a:pt x="6322" y="1277"/>
                  </a:lnTo>
                  <a:cubicBezTo>
                    <a:pt x="7604" y="1421"/>
                    <a:pt x="8886" y="1608"/>
                    <a:pt x="10159" y="1813"/>
                  </a:cubicBezTo>
                  <a:cubicBezTo>
                    <a:pt x="11448" y="2020"/>
                    <a:pt x="12728" y="2245"/>
                    <a:pt x="14017" y="2462"/>
                  </a:cubicBezTo>
                  <a:cubicBezTo>
                    <a:pt x="15306" y="2678"/>
                    <a:pt x="16595" y="2912"/>
                    <a:pt x="17884" y="3138"/>
                  </a:cubicBezTo>
                  <a:cubicBezTo>
                    <a:pt x="19154" y="3370"/>
                    <a:pt x="20433" y="3603"/>
                    <a:pt x="21703" y="3844"/>
                  </a:cubicBezTo>
                  <a:lnTo>
                    <a:pt x="21703" y="3844"/>
                  </a:lnTo>
                  <a:cubicBezTo>
                    <a:pt x="21913" y="3991"/>
                    <a:pt x="22119" y="4142"/>
                    <a:pt x="22355" y="4255"/>
                  </a:cubicBezTo>
                  <a:cubicBezTo>
                    <a:pt x="22481" y="4319"/>
                    <a:pt x="22616" y="4382"/>
                    <a:pt x="22761" y="4409"/>
                  </a:cubicBezTo>
                  <a:cubicBezTo>
                    <a:pt x="22905" y="4436"/>
                    <a:pt x="23040" y="4445"/>
                    <a:pt x="23184" y="4445"/>
                  </a:cubicBezTo>
                  <a:cubicBezTo>
                    <a:pt x="23329" y="4445"/>
                    <a:pt x="23482" y="4427"/>
                    <a:pt x="23626" y="4364"/>
                  </a:cubicBezTo>
                  <a:cubicBezTo>
                    <a:pt x="23698" y="4337"/>
                    <a:pt x="23761" y="4291"/>
                    <a:pt x="23824" y="4228"/>
                  </a:cubicBezTo>
                  <a:cubicBezTo>
                    <a:pt x="23878" y="4174"/>
                    <a:pt x="23923" y="4120"/>
                    <a:pt x="23968" y="4057"/>
                  </a:cubicBezTo>
                  <a:cubicBezTo>
                    <a:pt x="24140" y="3805"/>
                    <a:pt x="24221" y="3534"/>
                    <a:pt x="24311" y="3255"/>
                  </a:cubicBezTo>
                  <a:cubicBezTo>
                    <a:pt x="24311" y="3246"/>
                    <a:pt x="24320" y="3237"/>
                    <a:pt x="24320" y="3228"/>
                  </a:cubicBezTo>
                  <a:cubicBezTo>
                    <a:pt x="24329" y="3138"/>
                    <a:pt x="24266" y="3057"/>
                    <a:pt x="24176" y="3039"/>
                  </a:cubicBezTo>
                  <a:lnTo>
                    <a:pt x="24149" y="3039"/>
                  </a:lnTo>
                  <a:lnTo>
                    <a:pt x="19588" y="2317"/>
                  </a:lnTo>
                  <a:lnTo>
                    <a:pt x="15018" y="1587"/>
                  </a:lnTo>
                  <a:lnTo>
                    <a:pt x="10457" y="839"/>
                  </a:lnTo>
                  <a:cubicBezTo>
                    <a:pt x="8942" y="578"/>
                    <a:pt x="7419" y="325"/>
                    <a:pt x="5914" y="10"/>
                  </a:cubicBezTo>
                  <a:lnTo>
                    <a:pt x="58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 name="Google Shape;36;p2"/>
            <p:cNvSpPr/>
            <p:nvPr/>
          </p:nvSpPr>
          <p:spPr>
            <a:xfrm>
              <a:off x="3852475" y="2004425"/>
              <a:ext cx="33600" cy="150775"/>
            </a:xfrm>
            <a:custGeom>
              <a:avLst/>
              <a:gdLst/>
              <a:ahLst/>
              <a:cxnLst/>
              <a:rect l="l" t="t" r="r" b="b"/>
              <a:pathLst>
                <a:path w="1344" h="6031" extrusionOk="0">
                  <a:moveTo>
                    <a:pt x="1154" y="0"/>
                  </a:moveTo>
                  <a:cubicBezTo>
                    <a:pt x="1046" y="0"/>
                    <a:pt x="956" y="91"/>
                    <a:pt x="947" y="199"/>
                  </a:cubicBezTo>
                  <a:cubicBezTo>
                    <a:pt x="938" y="676"/>
                    <a:pt x="893" y="1145"/>
                    <a:pt x="829" y="1614"/>
                  </a:cubicBezTo>
                  <a:cubicBezTo>
                    <a:pt x="775" y="2083"/>
                    <a:pt x="685" y="2542"/>
                    <a:pt x="604" y="3011"/>
                  </a:cubicBezTo>
                  <a:cubicBezTo>
                    <a:pt x="442" y="3939"/>
                    <a:pt x="253" y="4868"/>
                    <a:pt x="18" y="5787"/>
                  </a:cubicBezTo>
                  <a:cubicBezTo>
                    <a:pt x="18" y="5796"/>
                    <a:pt x="9" y="5805"/>
                    <a:pt x="9" y="5814"/>
                  </a:cubicBezTo>
                  <a:cubicBezTo>
                    <a:pt x="0" y="5923"/>
                    <a:pt x="81" y="6022"/>
                    <a:pt x="189" y="6031"/>
                  </a:cubicBezTo>
                  <a:cubicBezTo>
                    <a:pt x="298" y="6031"/>
                    <a:pt x="388" y="5959"/>
                    <a:pt x="397" y="5850"/>
                  </a:cubicBezTo>
                  <a:cubicBezTo>
                    <a:pt x="478" y="4904"/>
                    <a:pt x="604" y="3967"/>
                    <a:pt x="748" y="3029"/>
                  </a:cubicBezTo>
                  <a:cubicBezTo>
                    <a:pt x="820" y="2569"/>
                    <a:pt x="893" y="2101"/>
                    <a:pt x="992" y="1641"/>
                  </a:cubicBezTo>
                  <a:cubicBezTo>
                    <a:pt x="1082" y="1172"/>
                    <a:pt x="1190" y="713"/>
                    <a:pt x="1334" y="262"/>
                  </a:cubicBezTo>
                  <a:cubicBezTo>
                    <a:pt x="1343" y="244"/>
                    <a:pt x="1343" y="226"/>
                    <a:pt x="1343" y="208"/>
                  </a:cubicBezTo>
                  <a:cubicBezTo>
                    <a:pt x="1343" y="100"/>
                    <a:pt x="1262" y="9"/>
                    <a:pt x="1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2"/>
            <p:cNvSpPr/>
            <p:nvPr/>
          </p:nvSpPr>
          <p:spPr>
            <a:xfrm>
              <a:off x="3928625" y="2002400"/>
              <a:ext cx="26175" cy="4300"/>
            </a:xfrm>
            <a:custGeom>
              <a:avLst/>
              <a:gdLst/>
              <a:ahLst/>
              <a:cxnLst/>
              <a:rect l="l" t="t" r="r" b="b"/>
              <a:pathLst>
                <a:path w="1047" h="172" fill="none" extrusionOk="0">
                  <a:moveTo>
                    <a:pt x="1" y="0"/>
                  </a:moveTo>
                  <a:lnTo>
                    <a:pt x="1046" y="172"/>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38;p2"/>
            <p:cNvSpPr/>
            <p:nvPr/>
          </p:nvSpPr>
          <p:spPr>
            <a:xfrm>
              <a:off x="3897300" y="2012750"/>
              <a:ext cx="98050" cy="16475"/>
            </a:xfrm>
            <a:custGeom>
              <a:avLst/>
              <a:gdLst/>
              <a:ahLst/>
              <a:cxnLst/>
              <a:rect l="l" t="t" r="r" b="b"/>
              <a:pathLst>
                <a:path w="3922" h="659" fill="none" extrusionOk="0">
                  <a:moveTo>
                    <a:pt x="1" y="1"/>
                  </a:moveTo>
                  <a:lnTo>
                    <a:pt x="3922" y="659"/>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9" name="Google Shape;39;p2"/>
          <p:cNvGrpSpPr/>
          <p:nvPr/>
        </p:nvGrpSpPr>
        <p:grpSpPr>
          <a:xfrm rot="-375097">
            <a:off x="1228557" y="-253382"/>
            <a:ext cx="711742" cy="793298"/>
            <a:chOff x="6554696" y="509501"/>
            <a:chExt cx="711709" cy="793261"/>
          </a:xfrm>
        </p:grpSpPr>
        <p:sp>
          <p:nvSpPr>
            <p:cNvPr id="40" name="Google Shape;40;p2"/>
            <p:cNvSpPr/>
            <p:nvPr/>
          </p:nvSpPr>
          <p:spPr>
            <a:xfrm>
              <a:off x="6560695" y="516700"/>
              <a:ext cx="696978" cy="779230"/>
            </a:xfrm>
            <a:custGeom>
              <a:avLst/>
              <a:gdLst/>
              <a:ahLst/>
              <a:cxnLst/>
              <a:rect l="l" t="t" r="r" b="b"/>
              <a:pathLst>
                <a:path w="20913" h="23381" extrusionOk="0">
                  <a:moveTo>
                    <a:pt x="4201" y="1"/>
                  </a:moveTo>
                  <a:cubicBezTo>
                    <a:pt x="1903" y="1"/>
                    <a:pt x="28" y="1866"/>
                    <a:pt x="28" y="4165"/>
                  </a:cubicBezTo>
                  <a:lnTo>
                    <a:pt x="1" y="17073"/>
                  </a:lnTo>
                  <a:cubicBezTo>
                    <a:pt x="1" y="18903"/>
                    <a:pt x="1190" y="20516"/>
                    <a:pt x="2930" y="21057"/>
                  </a:cubicBezTo>
                  <a:lnTo>
                    <a:pt x="9736" y="23193"/>
                  </a:lnTo>
                  <a:cubicBezTo>
                    <a:pt x="10143" y="23318"/>
                    <a:pt x="10563" y="23381"/>
                    <a:pt x="10982" y="23381"/>
                  </a:cubicBezTo>
                  <a:cubicBezTo>
                    <a:pt x="11444" y="23381"/>
                    <a:pt x="11906" y="23304"/>
                    <a:pt x="12350" y="23148"/>
                  </a:cubicBezTo>
                  <a:lnTo>
                    <a:pt x="18092" y="21147"/>
                  </a:lnTo>
                  <a:cubicBezTo>
                    <a:pt x="19759" y="20570"/>
                    <a:pt x="20886" y="18993"/>
                    <a:pt x="20886" y="17217"/>
                  </a:cubicBezTo>
                  <a:lnTo>
                    <a:pt x="20913" y="4201"/>
                  </a:lnTo>
                  <a:cubicBezTo>
                    <a:pt x="20913" y="1903"/>
                    <a:pt x="19047" y="28"/>
                    <a:pt x="16748" y="28"/>
                  </a:cubicBezTo>
                  <a:lnTo>
                    <a:pt x="420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41;p2"/>
            <p:cNvSpPr/>
            <p:nvPr/>
          </p:nvSpPr>
          <p:spPr>
            <a:xfrm>
              <a:off x="6554696" y="509501"/>
              <a:ext cx="711709" cy="793261"/>
            </a:xfrm>
            <a:custGeom>
              <a:avLst/>
              <a:gdLst/>
              <a:ahLst/>
              <a:cxnLst/>
              <a:rect l="l" t="t" r="r" b="b"/>
              <a:pathLst>
                <a:path w="21355" h="23802" extrusionOk="0">
                  <a:moveTo>
                    <a:pt x="5138" y="442"/>
                  </a:moveTo>
                  <a:lnTo>
                    <a:pt x="7572" y="451"/>
                  </a:lnTo>
                  <a:lnTo>
                    <a:pt x="12440" y="469"/>
                  </a:lnTo>
                  <a:lnTo>
                    <a:pt x="14873" y="469"/>
                  </a:lnTo>
                  <a:lnTo>
                    <a:pt x="16090" y="478"/>
                  </a:lnTo>
                  <a:cubicBezTo>
                    <a:pt x="16249" y="478"/>
                    <a:pt x="16412" y="477"/>
                    <a:pt x="16574" y="477"/>
                  </a:cubicBezTo>
                  <a:cubicBezTo>
                    <a:pt x="16817" y="477"/>
                    <a:pt x="17058" y="480"/>
                    <a:pt x="17280" y="496"/>
                  </a:cubicBezTo>
                  <a:cubicBezTo>
                    <a:pt x="17659" y="541"/>
                    <a:pt x="18037" y="622"/>
                    <a:pt x="18389" y="766"/>
                  </a:cubicBezTo>
                  <a:cubicBezTo>
                    <a:pt x="18740" y="920"/>
                    <a:pt x="19083" y="1109"/>
                    <a:pt x="19380" y="1352"/>
                  </a:cubicBezTo>
                  <a:cubicBezTo>
                    <a:pt x="19669" y="1596"/>
                    <a:pt x="19939" y="1866"/>
                    <a:pt x="20155" y="2191"/>
                  </a:cubicBezTo>
                  <a:cubicBezTo>
                    <a:pt x="20363" y="2506"/>
                    <a:pt x="20534" y="2849"/>
                    <a:pt x="20651" y="3209"/>
                  </a:cubicBezTo>
                  <a:cubicBezTo>
                    <a:pt x="20759" y="3579"/>
                    <a:pt x="20832" y="3948"/>
                    <a:pt x="20832" y="4336"/>
                  </a:cubicBezTo>
                  <a:cubicBezTo>
                    <a:pt x="20841" y="4733"/>
                    <a:pt x="20832" y="5147"/>
                    <a:pt x="20832" y="5544"/>
                  </a:cubicBezTo>
                  <a:lnTo>
                    <a:pt x="20841" y="7978"/>
                  </a:lnTo>
                  <a:lnTo>
                    <a:pt x="20850" y="12845"/>
                  </a:lnTo>
                  <a:lnTo>
                    <a:pt x="20850" y="15279"/>
                  </a:lnTo>
                  <a:lnTo>
                    <a:pt x="20850" y="16496"/>
                  </a:lnTo>
                  <a:lnTo>
                    <a:pt x="20850" y="17109"/>
                  </a:lnTo>
                  <a:lnTo>
                    <a:pt x="20859" y="17406"/>
                  </a:lnTo>
                  <a:lnTo>
                    <a:pt x="20841" y="17704"/>
                  </a:lnTo>
                  <a:cubicBezTo>
                    <a:pt x="20795" y="18470"/>
                    <a:pt x="20516" y="19218"/>
                    <a:pt x="20047" y="19831"/>
                  </a:cubicBezTo>
                  <a:cubicBezTo>
                    <a:pt x="19579" y="20453"/>
                    <a:pt x="18930" y="20921"/>
                    <a:pt x="18208" y="21183"/>
                  </a:cubicBezTo>
                  <a:lnTo>
                    <a:pt x="13602" y="22769"/>
                  </a:lnTo>
                  <a:lnTo>
                    <a:pt x="12458" y="23175"/>
                  </a:lnTo>
                  <a:cubicBezTo>
                    <a:pt x="12088" y="23292"/>
                    <a:pt x="11709" y="23364"/>
                    <a:pt x="11322" y="23382"/>
                  </a:cubicBezTo>
                  <a:cubicBezTo>
                    <a:pt x="11267" y="23385"/>
                    <a:pt x="11211" y="23386"/>
                    <a:pt x="11156" y="23386"/>
                  </a:cubicBezTo>
                  <a:cubicBezTo>
                    <a:pt x="10830" y="23386"/>
                    <a:pt x="10500" y="23342"/>
                    <a:pt x="10177" y="23265"/>
                  </a:cubicBezTo>
                  <a:cubicBezTo>
                    <a:pt x="9997" y="23211"/>
                    <a:pt x="9798" y="23148"/>
                    <a:pt x="9609" y="23085"/>
                  </a:cubicBezTo>
                  <a:lnTo>
                    <a:pt x="9023" y="22905"/>
                  </a:lnTo>
                  <a:lnTo>
                    <a:pt x="4381" y="21453"/>
                  </a:lnTo>
                  <a:lnTo>
                    <a:pt x="3218" y="21093"/>
                  </a:lnTo>
                  <a:cubicBezTo>
                    <a:pt x="2849" y="20976"/>
                    <a:pt x="2497" y="20813"/>
                    <a:pt x="2173" y="20597"/>
                  </a:cubicBezTo>
                  <a:cubicBezTo>
                    <a:pt x="1542" y="20173"/>
                    <a:pt x="1001" y="19578"/>
                    <a:pt x="676" y="18866"/>
                  </a:cubicBezTo>
                  <a:cubicBezTo>
                    <a:pt x="505" y="18515"/>
                    <a:pt x="397" y="18136"/>
                    <a:pt x="343" y="17749"/>
                  </a:cubicBezTo>
                  <a:cubicBezTo>
                    <a:pt x="298" y="17361"/>
                    <a:pt x="316" y="16955"/>
                    <a:pt x="316" y="16550"/>
                  </a:cubicBezTo>
                  <a:lnTo>
                    <a:pt x="334" y="14116"/>
                  </a:lnTo>
                  <a:lnTo>
                    <a:pt x="388" y="9248"/>
                  </a:lnTo>
                  <a:cubicBezTo>
                    <a:pt x="397" y="7626"/>
                    <a:pt x="406" y="6003"/>
                    <a:pt x="415" y="4381"/>
                  </a:cubicBezTo>
                  <a:cubicBezTo>
                    <a:pt x="424" y="3993"/>
                    <a:pt x="478" y="3606"/>
                    <a:pt x="586" y="3245"/>
                  </a:cubicBezTo>
                  <a:cubicBezTo>
                    <a:pt x="703" y="2876"/>
                    <a:pt x="866" y="2524"/>
                    <a:pt x="1082" y="2200"/>
                  </a:cubicBezTo>
                  <a:cubicBezTo>
                    <a:pt x="1298" y="1884"/>
                    <a:pt x="1551" y="1596"/>
                    <a:pt x="1848" y="1343"/>
                  </a:cubicBezTo>
                  <a:cubicBezTo>
                    <a:pt x="2155" y="1109"/>
                    <a:pt x="2479" y="902"/>
                    <a:pt x="2831" y="748"/>
                  </a:cubicBezTo>
                  <a:cubicBezTo>
                    <a:pt x="3191" y="604"/>
                    <a:pt x="3561" y="505"/>
                    <a:pt x="3948" y="460"/>
                  </a:cubicBezTo>
                  <a:cubicBezTo>
                    <a:pt x="4039" y="451"/>
                    <a:pt x="4138" y="451"/>
                    <a:pt x="4237" y="442"/>
                  </a:cubicBezTo>
                  <a:close/>
                  <a:moveTo>
                    <a:pt x="4381" y="0"/>
                  </a:moveTo>
                  <a:lnTo>
                    <a:pt x="4219" y="9"/>
                  </a:lnTo>
                  <a:cubicBezTo>
                    <a:pt x="4111" y="18"/>
                    <a:pt x="4003" y="18"/>
                    <a:pt x="3894" y="27"/>
                  </a:cubicBezTo>
                  <a:cubicBezTo>
                    <a:pt x="3471" y="81"/>
                    <a:pt x="3056" y="190"/>
                    <a:pt x="2668" y="352"/>
                  </a:cubicBezTo>
                  <a:cubicBezTo>
                    <a:pt x="2272" y="523"/>
                    <a:pt x="1911" y="748"/>
                    <a:pt x="1578" y="1019"/>
                  </a:cubicBezTo>
                  <a:cubicBezTo>
                    <a:pt x="1253" y="1289"/>
                    <a:pt x="965" y="1614"/>
                    <a:pt x="731" y="1965"/>
                  </a:cubicBezTo>
                  <a:cubicBezTo>
                    <a:pt x="496" y="2326"/>
                    <a:pt x="316" y="2713"/>
                    <a:pt x="190" y="3119"/>
                  </a:cubicBezTo>
                  <a:cubicBezTo>
                    <a:pt x="63" y="3534"/>
                    <a:pt x="9" y="3957"/>
                    <a:pt x="0" y="4381"/>
                  </a:cubicBezTo>
                  <a:cubicBezTo>
                    <a:pt x="0" y="6003"/>
                    <a:pt x="0" y="7626"/>
                    <a:pt x="9" y="9248"/>
                  </a:cubicBezTo>
                  <a:lnTo>
                    <a:pt x="54" y="14116"/>
                  </a:lnTo>
                  <a:lnTo>
                    <a:pt x="54" y="16550"/>
                  </a:lnTo>
                  <a:lnTo>
                    <a:pt x="54" y="17154"/>
                  </a:lnTo>
                  <a:cubicBezTo>
                    <a:pt x="54" y="17253"/>
                    <a:pt x="54" y="17361"/>
                    <a:pt x="63" y="17469"/>
                  </a:cubicBezTo>
                  <a:cubicBezTo>
                    <a:pt x="63" y="17568"/>
                    <a:pt x="72" y="17676"/>
                    <a:pt x="81" y="17776"/>
                  </a:cubicBezTo>
                  <a:cubicBezTo>
                    <a:pt x="127" y="18190"/>
                    <a:pt x="217" y="18605"/>
                    <a:pt x="370" y="19002"/>
                  </a:cubicBezTo>
                  <a:cubicBezTo>
                    <a:pt x="676" y="19786"/>
                    <a:pt x="1226" y="20489"/>
                    <a:pt x="1947" y="20949"/>
                  </a:cubicBezTo>
                  <a:cubicBezTo>
                    <a:pt x="2299" y="21183"/>
                    <a:pt x="2696" y="21363"/>
                    <a:pt x="3092" y="21489"/>
                  </a:cubicBezTo>
                  <a:lnTo>
                    <a:pt x="4255" y="21859"/>
                  </a:lnTo>
                  <a:lnTo>
                    <a:pt x="8897" y="23310"/>
                  </a:lnTo>
                  <a:lnTo>
                    <a:pt x="9483" y="23490"/>
                  </a:lnTo>
                  <a:cubicBezTo>
                    <a:pt x="9672" y="23554"/>
                    <a:pt x="9862" y="23617"/>
                    <a:pt x="10078" y="23671"/>
                  </a:cubicBezTo>
                  <a:cubicBezTo>
                    <a:pt x="10418" y="23761"/>
                    <a:pt x="10777" y="23801"/>
                    <a:pt x="11133" y="23801"/>
                  </a:cubicBezTo>
                  <a:cubicBezTo>
                    <a:pt x="11202" y="23801"/>
                    <a:pt x="11271" y="23800"/>
                    <a:pt x="11340" y="23797"/>
                  </a:cubicBezTo>
                  <a:cubicBezTo>
                    <a:pt x="11764" y="23779"/>
                    <a:pt x="12187" y="23698"/>
                    <a:pt x="12593" y="23563"/>
                  </a:cubicBezTo>
                  <a:lnTo>
                    <a:pt x="13738" y="23157"/>
                  </a:lnTo>
                  <a:lnTo>
                    <a:pt x="18335" y="21552"/>
                  </a:lnTo>
                  <a:cubicBezTo>
                    <a:pt x="19137" y="21273"/>
                    <a:pt x="19858" y="20759"/>
                    <a:pt x="20372" y="20083"/>
                  </a:cubicBezTo>
                  <a:cubicBezTo>
                    <a:pt x="20895" y="19407"/>
                    <a:pt x="21210" y="18578"/>
                    <a:pt x="21273" y="17731"/>
                  </a:cubicBezTo>
                  <a:lnTo>
                    <a:pt x="21282" y="17406"/>
                  </a:lnTo>
                  <a:lnTo>
                    <a:pt x="21282" y="17109"/>
                  </a:lnTo>
                  <a:lnTo>
                    <a:pt x="21291" y="16496"/>
                  </a:lnTo>
                  <a:lnTo>
                    <a:pt x="21291" y="15279"/>
                  </a:lnTo>
                  <a:lnTo>
                    <a:pt x="21309" y="12845"/>
                  </a:lnTo>
                  <a:lnTo>
                    <a:pt x="21327" y="7978"/>
                  </a:lnTo>
                  <a:lnTo>
                    <a:pt x="21345" y="5544"/>
                  </a:lnTo>
                  <a:cubicBezTo>
                    <a:pt x="21345" y="5138"/>
                    <a:pt x="21354" y="4742"/>
                    <a:pt x="21345" y="4327"/>
                  </a:cubicBezTo>
                  <a:cubicBezTo>
                    <a:pt x="21336" y="3894"/>
                    <a:pt x="21255" y="3471"/>
                    <a:pt x="21129" y="3056"/>
                  </a:cubicBezTo>
                  <a:cubicBezTo>
                    <a:pt x="20994" y="2650"/>
                    <a:pt x="20795" y="2263"/>
                    <a:pt x="20561" y="1911"/>
                  </a:cubicBezTo>
                  <a:cubicBezTo>
                    <a:pt x="20309" y="1551"/>
                    <a:pt x="20011" y="1244"/>
                    <a:pt x="19678" y="974"/>
                  </a:cubicBezTo>
                  <a:cubicBezTo>
                    <a:pt x="19344" y="694"/>
                    <a:pt x="18966" y="487"/>
                    <a:pt x="18569" y="325"/>
                  </a:cubicBezTo>
                  <a:cubicBezTo>
                    <a:pt x="18172" y="153"/>
                    <a:pt x="17749" y="72"/>
                    <a:pt x="17325" y="18"/>
                  </a:cubicBezTo>
                  <a:cubicBezTo>
                    <a:pt x="17109" y="5"/>
                    <a:pt x="16901" y="2"/>
                    <a:pt x="16698" y="2"/>
                  </a:cubicBezTo>
                  <a:cubicBezTo>
                    <a:pt x="16596" y="2"/>
                    <a:pt x="16494" y="3"/>
                    <a:pt x="16393" y="3"/>
                  </a:cubicBezTo>
                  <a:cubicBezTo>
                    <a:pt x="16292" y="3"/>
                    <a:pt x="16192" y="2"/>
                    <a:pt x="160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2" name="Google Shape;42;p2"/>
          <p:cNvGrpSpPr/>
          <p:nvPr/>
        </p:nvGrpSpPr>
        <p:grpSpPr>
          <a:xfrm rot="807122">
            <a:off x="809300" y="4708652"/>
            <a:ext cx="2497551" cy="2401906"/>
            <a:chOff x="1857000" y="3245400"/>
            <a:chExt cx="1233825" cy="1186575"/>
          </a:xfrm>
        </p:grpSpPr>
        <p:sp>
          <p:nvSpPr>
            <p:cNvPr id="43" name="Google Shape;43;p2"/>
            <p:cNvSpPr/>
            <p:nvPr/>
          </p:nvSpPr>
          <p:spPr>
            <a:xfrm>
              <a:off x="2513000" y="4148825"/>
              <a:ext cx="463125" cy="272250"/>
            </a:xfrm>
            <a:custGeom>
              <a:avLst/>
              <a:gdLst/>
              <a:ahLst/>
              <a:cxnLst/>
              <a:rect l="l" t="t" r="r" b="b"/>
              <a:pathLst>
                <a:path w="18525" h="10890" extrusionOk="0">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 name="Google Shape;44;p2"/>
            <p:cNvSpPr/>
            <p:nvPr/>
          </p:nvSpPr>
          <p:spPr>
            <a:xfrm>
              <a:off x="2508725" y="4143800"/>
              <a:ext cx="474150" cy="281125"/>
            </a:xfrm>
            <a:custGeom>
              <a:avLst/>
              <a:gdLst/>
              <a:ahLst/>
              <a:cxnLst/>
              <a:rect l="l" t="t" r="r" b="b"/>
              <a:pathLst>
                <a:path w="18966" h="11245" extrusionOk="0">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 name="Google Shape;45;p2"/>
            <p:cNvSpPr/>
            <p:nvPr/>
          </p:nvSpPr>
          <p:spPr>
            <a:xfrm>
              <a:off x="1867600" y="3249925"/>
              <a:ext cx="1223225" cy="1178125"/>
            </a:xfrm>
            <a:custGeom>
              <a:avLst/>
              <a:gdLst/>
              <a:ahLst/>
              <a:cxnLst/>
              <a:rect l="l" t="t" r="r" b="b"/>
              <a:pathLst>
                <a:path w="48929" h="47125" extrusionOk="0">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 name="Google Shape;46;p2"/>
            <p:cNvSpPr/>
            <p:nvPr/>
          </p:nvSpPr>
          <p:spPr>
            <a:xfrm>
              <a:off x="1857000" y="3245400"/>
              <a:ext cx="1232000" cy="1186575"/>
            </a:xfrm>
            <a:custGeom>
              <a:avLst/>
              <a:gdLst/>
              <a:ahLst/>
              <a:cxnLst/>
              <a:rect l="l" t="t" r="r" b="b"/>
              <a:pathLst>
                <a:path w="49280" h="47463" extrusionOk="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47;p2"/>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2"/>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9" name="Google Shape;49;p2"/>
          <p:cNvSpPr/>
          <p:nvPr/>
        </p:nvSpPr>
        <p:spPr>
          <a:xfrm rot="-381518">
            <a:off x="1317430" y="-146232"/>
            <a:ext cx="102933" cy="551241"/>
          </a:xfrm>
          <a:prstGeom prst="roundRect">
            <a:avLst>
              <a:gd name="adj" fmla="val 50000"/>
            </a:avLst>
          </a:prstGeom>
          <a:solidFill>
            <a:srgbClr val="EEEEEE">
              <a:alpha val="474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 name="Google Shape;50;p2"/>
          <p:cNvSpPr txBox="1">
            <a:spLocks noGrp="1"/>
          </p:cNvSpPr>
          <p:nvPr>
            <p:ph type="ctrTitle"/>
          </p:nvPr>
        </p:nvSpPr>
        <p:spPr>
          <a:xfrm>
            <a:off x="2351850" y="1460922"/>
            <a:ext cx="4440300" cy="1749000"/>
          </a:xfrm>
          <a:prstGeom prst="rect">
            <a:avLst/>
          </a:prstGeom>
        </p:spPr>
        <p:txBody>
          <a:bodyPr spcFirstLastPara="1" wrap="square" lIns="0" tIns="0" rIns="0" bIns="0" anchor="t" anchorCtr="0">
            <a:noAutofit/>
          </a:bodyPr>
          <a:lstStyle>
            <a:lvl1pPr lvl="0" algn="ctr" rtl="0">
              <a:spcBef>
                <a:spcPts val="0"/>
              </a:spcBef>
              <a:spcAft>
                <a:spcPts val="0"/>
              </a:spcAft>
              <a:buSzPts val="5200"/>
              <a:buFont typeface="Itim"/>
              <a:buNone/>
              <a:defRPr sz="6000" b="1">
                <a:latin typeface="Itim"/>
                <a:ea typeface="Itim"/>
                <a:cs typeface="Itim"/>
                <a:sym typeface="Itim"/>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1" name="Google Shape;51;p2"/>
          <p:cNvSpPr txBox="1">
            <a:spLocks noGrp="1"/>
          </p:cNvSpPr>
          <p:nvPr>
            <p:ph type="subTitle" idx="1"/>
          </p:nvPr>
        </p:nvSpPr>
        <p:spPr>
          <a:xfrm>
            <a:off x="2351850" y="3287050"/>
            <a:ext cx="4440300" cy="357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2800"/>
              <a:buNone/>
              <a:defRPr sz="2800">
                <a:solidFill>
                  <a:schemeClr val="dk2"/>
                </a:solidFill>
              </a:defRPr>
            </a:lvl2pPr>
            <a:lvl3pPr lvl="2" algn="ctr" rtl="0">
              <a:lnSpc>
                <a:spcPct val="100000"/>
              </a:lnSpc>
              <a:spcBef>
                <a:spcPts val="0"/>
              </a:spcBef>
              <a:spcAft>
                <a:spcPts val="0"/>
              </a:spcAft>
              <a:buClr>
                <a:schemeClr val="dk2"/>
              </a:buClr>
              <a:buSzPts val="2800"/>
              <a:buNone/>
              <a:defRPr sz="2800">
                <a:solidFill>
                  <a:schemeClr val="dk2"/>
                </a:solidFill>
              </a:defRPr>
            </a:lvl3pPr>
            <a:lvl4pPr lvl="3" algn="ctr" rtl="0">
              <a:lnSpc>
                <a:spcPct val="100000"/>
              </a:lnSpc>
              <a:spcBef>
                <a:spcPts val="0"/>
              </a:spcBef>
              <a:spcAft>
                <a:spcPts val="0"/>
              </a:spcAft>
              <a:buClr>
                <a:schemeClr val="dk2"/>
              </a:buClr>
              <a:buSzPts val="2800"/>
              <a:buNone/>
              <a:defRPr sz="2800">
                <a:solidFill>
                  <a:schemeClr val="dk2"/>
                </a:solidFill>
              </a:defRPr>
            </a:lvl4pPr>
            <a:lvl5pPr lvl="4" algn="ctr" rtl="0">
              <a:lnSpc>
                <a:spcPct val="100000"/>
              </a:lnSpc>
              <a:spcBef>
                <a:spcPts val="0"/>
              </a:spcBef>
              <a:spcAft>
                <a:spcPts val="0"/>
              </a:spcAft>
              <a:buClr>
                <a:schemeClr val="dk2"/>
              </a:buClr>
              <a:buSzPts val="2800"/>
              <a:buNone/>
              <a:defRPr sz="2800">
                <a:solidFill>
                  <a:schemeClr val="dk2"/>
                </a:solidFill>
              </a:defRPr>
            </a:lvl5pPr>
            <a:lvl6pPr lvl="5" algn="ctr" rtl="0">
              <a:lnSpc>
                <a:spcPct val="100000"/>
              </a:lnSpc>
              <a:spcBef>
                <a:spcPts val="0"/>
              </a:spcBef>
              <a:spcAft>
                <a:spcPts val="0"/>
              </a:spcAft>
              <a:buClr>
                <a:schemeClr val="dk2"/>
              </a:buClr>
              <a:buSzPts val="2800"/>
              <a:buNone/>
              <a:defRPr sz="2800">
                <a:solidFill>
                  <a:schemeClr val="dk2"/>
                </a:solidFill>
              </a:defRPr>
            </a:lvl6pPr>
            <a:lvl7pPr lvl="6" algn="ctr" rtl="0">
              <a:lnSpc>
                <a:spcPct val="100000"/>
              </a:lnSpc>
              <a:spcBef>
                <a:spcPts val="0"/>
              </a:spcBef>
              <a:spcAft>
                <a:spcPts val="0"/>
              </a:spcAft>
              <a:buClr>
                <a:schemeClr val="dk2"/>
              </a:buClr>
              <a:buSzPts val="2800"/>
              <a:buNone/>
              <a:defRPr sz="2800">
                <a:solidFill>
                  <a:schemeClr val="dk2"/>
                </a:solidFill>
              </a:defRPr>
            </a:lvl7pPr>
            <a:lvl8pPr lvl="7" algn="ctr" rtl="0">
              <a:lnSpc>
                <a:spcPct val="100000"/>
              </a:lnSpc>
              <a:spcBef>
                <a:spcPts val="0"/>
              </a:spcBef>
              <a:spcAft>
                <a:spcPts val="0"/>
              </a:spcAft>
              <a:buClr>
                <a:schemeClr val="dk2"/>
              </a:buClr>
              <a:buSzPts val="2800"/>
              <a:buNone/>
              <a:defRPr sz="2800">
                <a:solidFill>
                  <a:schemeClr val="dk2"/>
                </a:solidFill>
              </a:defRPr>
            </a:lvl8pPr>
            <a:lvl9pPr lvl="8" algn="ctr" rtl="0">
              <a:lnSpc>
                <a:spcPct val="100000"/>
              </a:lnSpc>
              <a:spcBef>
                <a:spcPts val="0"/>
              </a:spcBef>
              <a:spcAft>
                <a:spcPts val="0"/>
              </a:spcAft>
              <a:buClr>
                <a:schemeClr val="dk2"/>
              </a:buClr>
              <a:buSzPts val="2800"/>
              <a:buNone/>
              <a:defRPr sz="2800">
                <a:solidFill>
                  <a:schemeClr val="dk2"/>
                </a:solidFill>
              </a:defRPr>
            </a:lvl9pPr>
          </a:lstStyle>
          <a:p>
            <a:endParaRPr/>
          </a:p>
        </p:txBody>
      </p:sp>
    </p:spTree>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1"/>
        <p:cNvGrpSpPr/>
        <p:nvPr/>
      </p:nvGrpSpPr>
      <p:grpSpPr>
        <a:xfrm>
          <a:off x="0" y="0"/>
          <a:ext cx="0" cy="0"/>
          <a:chOff x="0" y="0"/>
          <a:chExt cx="0" cy="0"/>
        </a:xfrm>
      </p:grpSpPr>
      <p:sp>
        <p:nvSpPr>
          <p:cNvPr id="92" name="Google Shape;92;p4"/>
          <p:cNvSpPr/>
          <p:nvPr/>
        </p:nvSpPr>
        <p:spPr>
          <a:xfrm>
            <a:off x="8740343" y="1780347"/>
            <a:ext cx="20479" cy="58449"/>
          </a:xfrm>
          <a:custGeom>
            <a:avLst/>
            <a:gdLst/>
            <a:ahLst/>
            <a:cxnLst/>
            <a:rect l="l" t="t" r="r" b="b"/>
            <a:pathLst>
              <a:path w="488" h="1403" extrusionOk="0">
                <a:moveTo>
                  <a:pt x="249" y="0"/>
                </a:moveTo>
                <a:cubicBezTo>
                  <a:pt x="193" y="0"/>
                  <a:pt x="139" y="35"/>
                  <a:pt x="118" y="90"/>
                </a:cubicBezTo>
                <a:cubicBezTo>
                  <a:pt x="73" y="190"/>
                  <a:pt x="46" y="289"/>
                  <a:pt x="28" y="397"/>
                </a:cubicBezTo>
                <a:cubicBezTo>
                  <a:pt x="19" y="442"/>
                  <a:pt x="1" y="496"/>
                  <a:pt x="19" y="541"/>
                </a:cubicBezTo>
                <a:cubicBezTo>
                  <a:pt x="19" y="559"/>
                  <a:pt x="28" y="568"/>
                  <a:pt x="37" y="586"/>
                </a:cubicBezTo>
                <a:cubicBezTo>
                  <a:pt x="64" y="595"/>
                  <a:pt x="145" y="613"/>
                  <a:pt x="145" y="622"/>
                </a:cubicBezTo>
                <a:cubicBezTo>
                  <a:pt x="145" y="631"/>
                  <a:pt x="100" y="649"/>
                  <a:pt x="73" y="658"/>
                </a:cubicBezTo>
                <a:cubicBezTo>
                  <a:pt x="37" y="667"/>
                  <a:pt x="46" y="685"/>
                  <a:pt x="46" y="694"/>
                </a:cubicBezTo>
                <a:cubicBezTo>
                  <a:pt x="37" y="902"/>
                  <a:pt x="46" y="1100"/>
                  <a:pt x="109" y="1307"/>
                </a:cubicBezTo>
                <a:cubicBezTo>
                  <a:pt x="118" y="1343"/>
                  <a:pt x="154" y="1379"/>
                  <a:pt x="190" y="1397"/>
                </a:cubicBezTo>
                <a:cubicBezTo>
                  <a:pt x="203" y="1401"/>
                  <a:pt x="215" y="1402"/>
                  <a:pt x="228" y="1402"/>
                </a:cubicBezTo>
                <a:cubicBezTo>
                  <a:pt x="289" y="1402"/>
                  <a:pt x="348" y="1367"/>
                  <a:pt x="371" y="1307"/>
                </a:cubicBezTo>
                <a:cubicBezTo>
                  <a:pt x="434" y="1109"/>
                  <a:pt x="443" y="902"/>
                  <a:pt x="443" y="703"/>
                </a:cubicBezTo>
                <a:cubicBezTo>
                  <a:pt x="443" y="685"/>
                  <a:pt x="452" y="676"/>
                  <a:pt x="416" y="658"/>
                </a:cubicBezTo>
                <a:cubicBezTo>
                  <a:pt x="389" y="649"/>
                  <a:pt x="344" y="640"/>
                  <a:pt x="344" y="622"/>
                </a:cubicBezTo>
                <a:cubicBezTo>
                  <a:pt x="344" y="613"/>
                  <a:pt x="425" y="595"/>
                  <a:pt x="443" y="586"/>
                </a:cubicBezTo>
                <a:cubicBezTo>
                  <a:pt x="461" y="577"/>
                  <a:pt x="470" y="559"/>
                  <a:pt x="470" y="550"/>
                </a:cubicBezTo>
                <a:cubicBezTo>
                  <a:pt x="488" y="496"/>
                  <a:pt x="470" y="451"/>
                  <a:pt x="461" y="397"/>
                </a:cubicBezTo>
                <a:cubicBezTo>
                  <a:pt x="443" y="298"/>
                  <a:pt x="416" y="190"/>
                  <a:pt x="380" y="90"/>
                </a:cubicBezTo>
                <a:cubicBezTo>
                  <a:pt x="362" y="54"/>
                  <a:pt x="335" y="27"/>
                  <a:pt x="298" y="9"/>
                </a:cubicBezTo>
                <a:cubicBezTo>
                  <a:pt x="282" y="3"/>
                  <a:pt x="266" y="0"/>
                  <a:pt x="2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3" name="Google Shape;93;p4"/>
          <p:cNvGrpSpPr/>
          <p:nvPr/>
        </p:nvGrpSpPr>
        <p:grpSpPr>
          <a:xfrm>
            <a:off x="-1700" y="329"/>
            <a:ext cx="9147400" cy="5142843"/>
            <a:chOff x="238125" y="854700"/>
            <a:chExt cx="7142500" cy="4015650"/>
          </a:xfrm>
        </p:grpSpPr>
        <p:sp>
          <p:nvSpPr>
            <p:cNvPr id="94" name="Google Shape;94;p4"/>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95;p4"/>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96;p4"/>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97;p4"/>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4"/>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99;p4"/>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0;p4"/>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 name="Google Shape;101;p4"/>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2;p4"/>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 name="Google Shape;103;p4"/>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 name="Google Shape;104;p4"/>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105;p4"/>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106;p4"/>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107;p4"/>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108;p4"/>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109;p4"/>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10;p4"/>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11;p4"/>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112;p4"/>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113;p4"/>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 name="Google Shape;114;p4"/>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15;p4"/>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6" name="Google Shape;116;p4"/>
          <p:cNvSpPr txBox="1">
            <a:spLocks noGrp="1"/>
          </p:cNvSpPr>
          <p:nvPr>
            <p:ph type="title"/>
          </p:nvPr>
        </p:nvSpPr>
        <p:spPr>
          <a:xfrm>
            <a:off x="720000" y="540000"/>
            <a:ext cx="7704000" cy="360000"/>
          </a:xfrm>
          <a:prstGeom prst="rect">
            <a:avLst/>
          </a:prstGeom>
        </p:spPr>
        <p:txBody>
          <a:bodyPr spcFirstLastPara="1" wrap="square" lIns="0" tIns="0" rIns="0" bIns="0" anchor="t"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117" name="Google Shape;117;p4"/>
          <p:cNvSpPr txBox="1">
            <a:spLocks noGrp="1"/>
          </p:cNvSpPr>
          <p:nvPr>
            <p:ph type="body" idx="1"/>
          </p:nvPr>
        </p:nvSpPr>
        <p:spPr>
          <a:xfrm>
            <a:off x="720000" y="1170724"/>
            <a:ext cx="7704000" cy="38943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dk1"/>
              </a:buClr>
              <a:buSzPts val="1200"/>
              <a:buAutoNum type="arabicPeriod"/>
              <a:defRPr sz="1100"/>
            </a:lvl1pPr>
            <a:lvl2pPr marL="914400" lvl="1" indent="-304800" rtl="0">
              <a:spcBef>
                <a:spcPts val="0"/>
              </a:spcBef>
              <a:spcAft>
                <a:spcPts val="0"/>
              </a:spcAft>
              <a:buSzPts val="1200"/>
              <a:buAutoNum type="alphaLcPeriod"/>
              <a:defRPr sz="1200"/>
            </a:lvl2pPr>
            <a:lvl3pPr marL="1371600" lvl="2" indent="-304800" rtl="0">
              <a:spcBef>
                <a:spcPts val="1600"/>
              </a:spcBef>
              <a:spcAft>
                <a:spcPts val="0"/>
              </a:spcAft>
              <a:buSzPts val="1200"/>
              <a:buAutoNum type="romanLcPeriod"/>
              <a:defRPr sz="1200"/>
            </a:lvl3pPr>
            <a:lvl4pPr marL="1828800" lvl="3" indent="-304800" rtl="0">
              <a:spcBef>
                <a:spcPts val="1600"/>
              </a:spcBef>
              <a:spcAft>
                <a:spcPts val="0"/>
              </a:spcAft>
              <a:buSzPts val="1200"/>
              <a:buAutoNum type="arabicPeriod"/>
              <a:defRPr sz="1200"/>
            </a:lvl4pPr>
            <a:lvl5pPr marL="2286000" lvl="4" indent="-304800" rtl="0">
              <a:spcBef>
                <a:spcPts val="1600"/>
              </a:spcBef>
              <a:spcAft>
                <a:spcPts val="0"/>
              </a:spcAft>
              <a:buSzPts val="1200"/>
              <a:buAutoNum type="alphaLcPeriod"/>
              <a:defRPr sz="1200"/>
            </a:lvl5pPr>
            <a:lvl6pPr marL="2743200" lvl="5" indent="-304800" rtl="0">
              <a:spcBef>
                <a:spcPts val="1600"/>
              </a:spcBef>
              <a:spcAft>
                <a:spcPts val="0"/>
              </a:spcAft>
              <a:buSzPts val="1200"/>
              <a:buAutoNum type="romanLcPeriod"/>
              <a:defRPr sz="1200"/>
            </a:lvl6pPr>
            <a:lvl7pPr marL="3200400" lvl="6" indent="-304800" rtl="0">
              <a:spcBef>
                <a:spcPts val="1600"/>
              </a:spcBef>
              <a:spcAft>
                <a:spcPts val="0"/>
              </a:spcAft>
              <a:buSzPts val="1200"/>
              <a:buAutoNum type="arabicPeriod"/>
              <a:defRPr sz="1200"/>
            </a:lvl7pPr>
            <a:lvl8pPr marL="3657600" lvl="7" indent="-304800" rtl="0">
              <a:spcBef>
                <a:spcPts val="1600"/>
              </a:spcBef>
              <a:spcAft>
                <a:spcPts val="0"/>
              </a:spcAft>
              <a:buSzPts val="1200"/>
              <a:buAutoNum type="alphaLcPeriod"/>
              <a:defRPr sz="1200"/>
            </a:lvl8pPr>
            <a:lvl9pPr marL="4114800" lvl="8" indent="-304800" rtl="0">
              <a:spcBef>
                <a:spcPts val="1600"/>
              </a:spcBef>
              <a:spcAft>
                <a:spcPts val="1600"/>
              </a:spcAft>
              <a:buSzPts val="1200"/>
              <a:buAutoNum type="romanLcPeriod"/>
              <a:defRPr sz="1200"/>
            </a:lvl9pPr>
          </a:lstStyle>
          <a:p>
            <a:endParaRPr/>
          </a:p>
        </p:txBody>
      </p:sp>
    </p:spTree>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6"/>
        <p:cNvGrpSpPr/>
        <p:nvPr/>
      </p:nvGrpSpPr>
      <p:grpSpPr>
        <a:xfrm>
          <a:off x="0" y="0"/>
          <a:ext cx="0" cy="0"/>
          <a:chOff x="0" y="0"/>
          <a:chExt cx="0" cy="0"/>
        </a:xfrm>
      </p:grpSpPr>
      <p:grpSp>
        <p:nvGrpSpPr>
          <p:cNvPr id="167" name="Google Shape;167;p6"/>
          <p:cNvGrpSpPr/>
          <p:nvPr/>
        </p:nvGrpSpPr>
        <p:grpSpPr>
          <a:xfrm>
            <a:off x="352670" y="6764"/>
            <a:ext cx="8793030" cy="5129556"/>
            <a:chOff x="514825" y="859725"/>
            <a:chExt cx="6865800" cy="4005275"/>
          </a:xfrm>
        </p:grpSpPr>
        <p:sp>
          <p:nvSpPr>
            <p:cNvPr id="168" name="Google Shape;168;p6"/>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169;p6"/>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170;p6"/>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171;p6"/>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172;p6"/>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173;p6"/>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174;p6"/>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175;p6"/>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76;p6"/>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177;p6"/>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178;p6"/>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179;p6"/>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180;p6"/>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181;p6"/>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182;p6"/>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183;p6"/>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184;p6"/>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185;p6"/>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186;p6"/>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187;p6"/>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188;p6"/>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89" name="Google Shape;189;p6"/>
          <p:cNvSpPr txBox="1">
            <a:spLocks noGrp="1"/>
          </p:cNvSpPr>
          <p:nvPr>
            <p:ph type="title"/>
          </p:nvPr>
        </p:nvSpPr>
        <p:spPr>
          <a:xfrm>
            <a:off x="4572000" y="540000"/>
            <a:ext cx="3852000" cy="488700"/>
          </a:xfrm>
          <a:prstGeom prst="rect">
            <a:avLst/>
          </a:prstGeom>
        </p:spPr>
        <p:txBody>
          <a:bodyPr spcFirstLastPara="1" wrap="square" lIns="0" tIns="0" rIns="0" bIns="0" anchor="t" anchorCtr="0">
            <a:noAutofit/>
          </a:bodyPr>
          <a:lstStyle>
            <a:lvl1pPr lvl="0" algn="r" rtl="0">
              <a:spcBef>
                <a:spcPts val="0"/>
              </a:spcBef>
              <a:spcAft>
                <a:spcPts val="0"/>
              </a:spcAft>
              <a:buSzPts val="4800"/>
              <a:buNon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8"/>
        <p:cNvGrpSpPr/>
        <p:nvPr/>
      </p:nvGrpSpPr>
      <p:grpSpPr>
        <a:xfrm>
          <a:off x="0" y="0"/>
          <a:ext cx="0" cy="0"/>
          <a:chOff x="0" y="0"/>
          <a:chExt cx="0" cy="0"/>
        </a:xfrm>
      </p:grpSpPr>
      <p:grpSp>
        <p:nvGrpSpPr>
          <p:cNvPr id="239" name="Google Shape;239;p9"/>
          <p:cNvGrpSpPr/>
          <p:nvPr/>
        </p:nvGrpSpPr>
        <p:grpSpPr>
          <a:xfrm>
            <a:off x="-1700" y="329"/>
            <a:ext cx="9147400" cy="5142843"/>
            <a:chOff x="238125" y="854700"/>
            <a:chExt cx="7142500" cy="4015650"/>
          </a:xfrm>
        </p:grpSpPr>
        <p:sp>
          <p:nvSpPr>
            <p:cNvPr id="240" name="Google Shape;240;p9"/>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9"/>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242;p9"/>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9"/>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244;p9"/>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245;p9"/>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246;p9"/>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247;p9"/>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248;p9"/>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249;p9"/>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250;p9"/>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251;p9"/>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 name="Google Shape;252;p9"/>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 name="Google Shape;253;p9"/>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254;p9"/>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 name="Google Shape;255;p9"/>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256;p9"/>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257;p9"/>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p9"/>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9" name="Google Shape;259;p9"/>
          <p:cNvSpPr txBox="1">
            <a:spLocks noGrp="1"/>
          </p:cNvSpPr>
          <p:nvPr>
            <p:ph type="title"/>
          </p:nvPr>
        </p:nvSpPr>
        <p:spPr>
          <a:xfrm>
            <a:off x="1061575" y="1472687"/>
            <a:ext cx="2808000" cy="755700"/>
          </a:xfrm>
          <a:prstGeom prst="rect">
            <a:avLst/>
          </a:prstGeom>
        </p:spPr>
        <p:txBody>
          <a:bodyPr spcFirstLastPara="1" wrap="square" lIns="0" tIns="0" rIns="0" bIns="0" anchor="t" anchorCtr="0">
            <a:noAutofit/>
          </a:bodyPr>
          <a:lstStyle>
            <a:lvl1pPr lvl="0" algn="ctr" rtl="0">
              <a:spcBef>
                <a:spcPts val="0"/>
              </a:spcBef>
              <a:spcAft>
                <a:spcPts val="0"/>
              </a:spcAft>
              <a:buSzPts val="2400"/>
              <a:buNone/>
              <a:defRPr sz="6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60" name="Google Shape;260;p9"/>
          <p:cNvSpPr txBox="1">
            <a:spLocks noGrp="1"/>
          </p:cNvSpPr>
          <p:nvPr>
            <p:ph type="body" idx="1"/>
          </p:nvPr>
        </p:nvSpPr>
        <p:spPr>
          <a:xfrm>
            <a:off x="1061575" y="2468991"/>
            <a:ext cx="2808000" cy="1153500"/>
          </a:xfrm>
          <a:prstGeom prst="rect">
            <a:avLst/>
          </a:prstGeom>
        </p:spPr>
        <p:txBody>
          <a:bodyPr spcFirstLastPara="1" wrap="square" lIns="91425" tIns="91425" rIns="91425" bIns="91425" anchor="t" anchorCtr="0">
            <a:noAutofit/>
          </a:bodyPr>
          <a:lstStyle>
            <a:lvl1pPr marL="457200" lvl="0" indent="-304800" algn="ctr" rtl="0">
              <a:spcBef>
                <a:spcPts val="0"/>
              </a:spcBef>
              <a:spcAft>
                <a:spcPts val="0"/>
              </a:spcAft>
              <a:buSzPts val="1200"/>
              <a:buChar char="●"/>
              <a:defRPr sz="16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cxnSp>
        <p:nvCxnSpPr>
          <p:cNvPr id="261" name="Google Shape;261;p9"/>
          <p:cNvCxnSpPr/>
          <p:nvPr/>
        </p:nvCxnSpPr>
        <p:spPr>
          <a:xfrm>
            <a:off x="-62550" y="540000"/>
            <a:ext cx="9269100" cy="0"/>
          </a:xfrm>
          <a:prstGeom prst="straightConnector1">
            <a:avLst/>
          </a:prstGeom>
          <a:noFill/>
          <a:ln w="9525" cap="flat" cmpd="sng">
            <a:solidFill>
              <a:srgbClr val="6D9EEB"/>
            </a:solidFill>
            <a:prstDash val="solid"/>
            <a:round/>
            <a:headEnd type="none" w="med" len="med"/>
            <a:tailEnd type="none" w="med" len="med"/>
          </a:ln>
        </p:spPr>
      </p:cxnSp>
      <p:sp>
        <p:nvSpPr>
          <p:cNvPr id="262" name="Google Shape;262;p9"/>
          <p:cNvSpPr/>
          <p:nvPr/>
        </p:nvSpPr>
        <p:spPr>
          <a:xfrm>
            <a:off x="-14550" y="5010825"/>
            <a:ext cx="9160200" cy="156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63"/>
        <p:cNvGrpSpPr/>
        <p:nvPr/>
      </p:nvGrpSpPr>
      <p:grpSpPr>
        <a:xfrm>
          <a:off x="0" y="0"/>
          <a:ext cx="0" cy="0"/>
          <a:chOff x="0" y="0"/>
          <a:chExt cx="0" cy="0"/>
        </a:xfrm>
      </p:grpSpPr>
      <p:sp>
        <p:nvSpPr>
          <p:cNvPr id="264" name="Google Shape;264;p10"/>
          <p:cNvSpPr txBox="1">
            <a:spLocks noGrp="1"/>
          </p:cNvSpPr>
          <p:nvPr>
            <p:ph type="title"/>
          </p:nvPr>
        </p:nvSpPr>
        <p:spPr>
          <a:xfrm>
            <a:off x="3223200" y="1570950"/>
            <a:ext cx="2697600" cy="2001600"/>
          </a:xfrm>
          <a:prstGeom prst="rect">
            <a:avLst/>
          </a:prstGeom>
        </p:spPr>
        <p:txBody>
          <a:bodyPr spcFirstLastPara="1" wrap="square" lIns="0" tIns="0" rIns="0" bIns="0"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Tree>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9"/>
        <p:cNvGrpSpPr/>
        <p:nvPr/>
      </p:nvGrpSpPr>
      <p:grpSpPr>
        <a:xfrm>
          <a:off x="0" y="0"/>
          <a:ext cx="0" cy="0"/>
          <a:chOff x="0" y="0"/>
          <a:chExt cx="0" cy="0"/>
        </a:xfrm>
      </p:grpSpPr>
      <p:sp>
        <p:nvSpPr>
          <p:cNvPr id="290" name="Google Shape;290;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291"/>
        <p:cNvGrpSpPr/>
        <p:nvPr/>
      </p:nvGrpSpPr>
      <p:grpSpPr>
        <a:xfrm>
          <a:off x="0" y="0"/>
          <a:ext cx="0" cy="0"/>
          <a:chOff x="0" y="0"/>
          <a:chExt cx="0" cy="0"/>
        </a:xfrm>
      </p:grpSpPr>
      <p:grpSp>
        <p:nvGrpSpPr>
          <p:cNvPr id="292" name="Google Shape;292;p13"/>
          <p:cNvGrpSpPr/>
          <p:nvPr/>
        </p:nvGrpSpPr>
        <p:grpSpPr>
          <a:xfrm>
            <a:off x="-174525" y="-22399"/>
            <a:ext cx="9487164" cy="5193049"/>
            <a:chOff x="-174525" y="-22399"/>
            <a:chExt cx="9487164" cy="5193049"/>
          </a:xfrm>
        </p:grpSpPr>
        <p:sp>
          <p:nvSpPr>
            <p:cNvPr id="293" name="Google Shape;293;p13"/>
            <p:cNvSpPr/>
            <p:nvPr/>
          </p:nvSpPr>
          <p:spPr>
            <a:xfrm>
              <a:off x="-174525" y="-22399"/>
              <a:ext cx="9487164" cy="5188298"/>
            </a:xfrm>
            <a:custGeom>
              <a:avLst/>
              <a:gdLst/>
              <a:ahLst/>
              <a:cxnLst/>
              <a:rect l="l" t="t" r="r" b="b"/>
              <a:pathLst>
                <a:path w="264469" h="144360" extrusionOk="0">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294" name="Google Shape;294;p13"/>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nvGrpSpPr>
            <p:cNvPr id="295" name="Google Shape;295;p13"/>
            <p:cNvGrpSpPr/>
            <p:nvPr/>
          </p:nvGrpSpPr>
          <p:grpSpPr>
            <a:xfrm>
              <a:off x="263005" y="845117"/>
              <a:ext cx="3790149" cy="3960313"/>
              <a:chOff x="263005" y="845117"/>
              <a:chExt cx="3790149" cy="3960313"/>
            </a:xfrm>
          </p:grpSpPr>
          <p:sp>
            <p:nvSpPr>
              <p:cNvPr id="296" name="Google Shape;296;p13"/>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 name="Google Shape;297;p13"/>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 name="Google Shape;298;p13"/>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 name="Google Shape;299;p13"/>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 name="Google Shape;300;p13"/>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 name="Google Shape;301;p13"/>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 name="Google Shape;302;p13"/>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 name="Google Shape;303;p13"/>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 name="Google Shape;304;p13"/>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 name="Google Shape;305;p13"/>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 name="Google Shape;306;p13"/>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 name="Google Shape;307;p13"/>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 name="Google Shape;308;p13"/>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 name="Google Shape;309;p13"/>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 name="Google Shape;310;p13"/>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11" name="Google Shape;311;p13"/>
            <p:cNvGrpSpPr/>
            <p:nvPr/>
          </p:nvGrpSpPr>
          <p:grpSpPr>
            <a:xfrm>
              <a:off x="5055305" y="845117"/>
              <a:ext cx="3790149" cy="3960313"/>
              <a:chOff x="263005" y="845117"/>
              <a:chExt cx="3790149" cy="3960313"/>
            </a:xfrm>
          </p:grpSpPr>
          <p:sp>
            <p:nvSpPr>
              <p:cNvPr id="312" name="Google Shape;312;p13"/>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 name="Google Shape;313;p13"/>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 name="Google Shape;314;p13"/>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 name="Google Shape;315;p13"/>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 name="Google Shape;316;p13"/>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 name="Google Shape;317;p13"/>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 name="Google Shape;318;p13"/>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13"/>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 name="Google Shape;320;p13"/>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 name="Google Shape;321;p13"/>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 name="Google Shape;322;p13"/>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 name="Google Shape;323;p13"/>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 name="Google Shape;324;p13"/>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 name="Google Shape;325;p13"/>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 name="Google Shape;326;p13"/>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cxnSp>
          <p:nvCxnSpPr>
            <p:cNvPr id="327" name="Google Shape;327;p13"/>
            <p:cNvCxnSpPr/>
            <p:nvPr/>
          </p:nvCxnSpPr>
          <p:spPr>
            <a:xfrm>
              <a:off x="4625700" y="540000"/>
              <a:ext cx="4679100" cy="0"/>
            </a:xfrm>
            <a:prstGeom prst="straightConnector1">
              <a:avLst/>
            </a:prstGeom>
            <a:noFill/>
            <a:ln w="9525" cap="flat" cmpd="sng">
              <a:solidFill>
                <a:srgbClr val="6D9EEB"/>
              </a:solidFill>
              <a:prstDash val="solid"/>
              <a:round/>
              <a:headEnd type="none" w="med" len="med"/>
              <a:tailEnd type="none" w="med" len="med"/>
            </a:ln>
          </p:spPr>
        </p:cxnSp>
        <p:cxnSp>
          <p:nvCxnSpPr>
            <p:cNvPr id="328" name="Google Shape;328;p13"/>
            <p:cNvCxnSpPr/>
            <p:nvPr/>
          </p:nvCxnSpPr>
          <p:spPr>
            <a:xfrm>
              <a:off x="40493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329" name="Google Shape;329;p13"/>
            <p:cNvCxnSpPr/>
            <p:nvPr/>
          </p:nvCxnSpPr>
          <p:spPr>
            <a:xfrm>
              <a:off x="41129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330" name="Google Shape;330;p13"/>
            <p:cNvCxnSpPr/>
            <p:nvPr/>
          </p:nvCxnSpPr>
          <p:spPr>
            <a:xfrm>
              <a:off x="49917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331" name="Google Shape;331;p13"/>
            <p:cNvCxnSpPr/>
            <p:nvPr/>
          </p:nvCxnSpPr>
          <p:spPr>
            <a:xfrm>
              <a:off x="50553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332" name="Google Shape;332;p13"/>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sp>
        <p:nvSpPr>
          <p:cNvPr id="333" name="Google Shape;333;p13"/>
          <p:cNvSpPr txBox="1">
            <a:spLocks noGrp="1"/>
          </p:cNvSpPr>
          <p:nvPr>
            <p:ph type="title"/>
          </p:nvPr>
        </p:nvSpPr>
        <p:spPr>
          <a:xfrm>
            <a:off x="720000" y="540000"/>
            <a:ext cx="3368700" cy="572700"/>
          </a:xfrm>
          <a:prstGeom prst="rect">
            <a:avLst/>
          </a:prstGeom>
        </p:spPr>
        <p:txBody>
          <a:bodyPr spcFirstLastPara="1" wrap="square" lIns="0" tIns="0" rIns="0" bIns="0" anchor="t"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334" name="Google Shape;334;p13"/>
          <p:cNvSpPr txBox="1">
            <a:spLocks noGrp="1"/>
          </p:cNvSpPr>
          <p:nvPr>
            <p:ph type="subTitle" idx="1"/>
          </p:nvPr>
        </p:nvSpPr>
        <p:spPr>
          <a:xfrm>
            <a:off x="906900" y="3292127"/>
            <a:ext cx="2506200" cy="340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335" name="Google Shape;335;p13"/>
          <p:cNvSpPr txBox="1">
            <a:spLocks noGrp="1"/>
          </p:cNvSpPr>
          <p:nvPr>
            <p:ph type="subTitle" idx="2"/>
          </p:nvPr>
        </p:nvSpPr>
        <p:spPr>
          <a:xfrm>
            <a:off x="5676900" y="3292127"/>
            <a:ext cx="2506200" cy="340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336" name="Google Shape;336;p13"/>
          <p:cNvSpPr txBox="1">
            <a:spLocks noGrp="1"/>
          </p:cNvSpPr>
          <p:nvPr>
            <p:ph type="subTitle" idx="3"/>
          </p:nvPr>
        </p:nvSpPr>
        <p:spPr>
          <a:xfrm>
            <a:off x="906900" y="1584571"/>
            <a:ext cx="2506200" cy="406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337" name="Google Shape;337;p13"/>
          <p:cNvSpPr txBox="1">
            <a:spLocks noGrp="1"/>
          </p:cNvSpPr>
          <p:nvPr>
            <p:ph type="subTitle" idx="4"/>
          </p:nvPr>
        </p:nvSpPr>
        <p:spPr>
          <a:xfrm>
            <a:off x="5676900" y="1584571"/>
            <a:ext cx="2506200" cy="406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338" name="Google Shape;338;p13"/>
          <p:cNvSpPr txBox="1">
            <a:spLocks noGrp="1"/>
          </p:cNvSpPr>
          <p:nvPr>
            <p:ph type="subTitle" idx="5"/>
          </p:nvPr>
        </p:nvSpPr>
        <p:spPr>
          <a:xfrm>
            <a:off x="906900" y="2048743"/>
            <a:ext cx="2506200" cy="572700"/>
          </a:xfrm>
          <a:prstGeom prst="rect">
            <a:avLst/>
          </a:prstGeom>
          <a:noFill/>
          <a:ln>
            <a:noFill/>
          </a:ln>
        </p:spPr>
        <p:txBody>
          <a:bodyPr spcFirstLastPara="1" wrap="square" lIns="0" tIns="0" rIns="0" bIns="0" anchor="t" anchorCtr="0">
            <a:noAutofit/>
          </a:bodyPr>
          <a:lstStyle>
            <a:lvl1pPr lvl="0" algn="ctr" rtl="0">
              <a:lnSpc>
                <a:spcPct val="100000"/>
              </a:lnSpc>
              <a:spcBef>
                <a:spcPts val="0"/>
              </a:spcBef>
              <a:spcAft>
                <a:spcPts val="0"/>
              </a:spcAft>
              <a:buSzPts val="16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339" name="Google Shape;339;p13"/>
          <p:cNvSpPr txBox="1">
            <a:spLocks noGrp="1"/>
          </p:cNvSpPr>
          <p:nvPr>
            <p:ph type="subTitle" idx="6"/>
          </p:nvPr>
        </p:nvSpPr>
        <p:spPr>
          <a:xfrm>
            <a:off x="5676900" y="2048743"/>
            <a:ext cx="2506200" cy="572700"/>
          </a:xfrm>
          <a:prstGeom prst="rect">
            <a:avLst/>
          </a:prstGeom>
          <a:noFill/>
          <a:ln>
            <a:noFill/>
          </a:ln>
        </p:spPr>
        <p:txBody>
          <a:bodyPr spcFirstLastPara="1" wrap="square" lIns="0" tIns="0" rIns="0" bIns="0"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340" name="Google Shape;340;p13"/>
          <p:cNvSpPr txBox="1">
            <a:spLocks noGrp="1"/>
          </p:cNvSpPr>
          <p:nvPr>
            <p:ph type="subTitle" idx="7"/>
          </p:nvPr>
        </p:nvSpPr>
        <p:spPr>
          <a:xfrm>
            <a:off x="906900" y="3755202"/>
            <a:ext cx="2506200" cy="572700"/>
          </a:xfrm>
          <a:prstGeom prst="rect">
            <a:avLst/>
          </a:prstGeom>
          <a:noFill/>
          <a:ln>
            <a:noFill/>
          </a:ln>
        </p:spPr>
        <p:txBody>
          <a:bodyPr spcFirstLastPara="1" wrap="square" lIns="0" tIns="0" rIns="0" bIns="0"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341" name="Google Shape;341;p13"/>
          <p:cNvSpPr txBox="1">
            <a:spLocks noGrp="1"/>
          </p:cNvSpPr>
          <p:nvPr>
            <p:ph type="subTitle" idx="8"/>
          </p:nvPr>
        </p:nvSpPr>
        <p:spPr>
          <a:xfrm>
            <a:off x="5676900" y="3755202"/>
            <a:ext cx="2506200" cy="572700"/>
          </a:xfrm>
          <a:prstGeom prst="rect">
            <a:avLst/>
          </a:prstGeom>
          <a:noFill/>
          <a:ln>
            <a:noFill/>
          </a:ln>
        </p:spPr>
        <p:txBody>
          <a:bodyPr spcFirstLastPara="1" wrap="square" lIns="0" tIns="0" rIns="0" bIns="0"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Tree>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1">
  <p:cSld name="CUSTOM_1">
    <p:spTree>
      <p:nvGrpSpPr>
        <p:cNvPr id="1" name="Shape 342"/>
        <p:cNvGrpSpPr/>
        <p:nvPr/>
      </p:nvGrpSpPr>
      <p:grpSpPr>
        <a:xfrm>
          <a:off x="0" y="0"/>
          <a:ext cx="0" cy="0"/>
          <a:chOff x="0" y="0"/>
          <a:chExt cx="0" cy="0"/>
        </a:xfrm>
      </p:grpSpPr>
      <p:grpSp>
        <p:nvGrpSpPr>
          <p:cNvPr id="343" name="Google Shape;343;p14"/>
          <p:cNvGrpSpPr/>
          <p:nvPr/>
        </p:nvGrpSpPr>
        <p:grpSpPr>
          <a:xfrm>
            <a:off x="-1700" y="329"/>
            <a:ext cx="9147400" cy="5142843"/>
            <a:chOff x="238125" y="854700"/>
            <a:chExt cx="7142500" cy="4015650"/>
          </a:xfrm>
        </p:grpSpPr>
        <p:sp>
          <p:nvSpPr>
            <p:cNvPr id="344" name="Google Shape;344;p14"/>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 name="Google Shape;345;p14"/>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 name="Google Shape;346;p14"/>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 name="Google Shape;347;p14"/>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 name="Google Shape;348;p14"/>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 name="Google Shape;349;p14"/>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 name="Google Shape;350;p14"/>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 name="Google Shape;351;p14"/>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 name="Google Shape;352;p14"/>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 name="Google Shape;353;p14"/>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 name="Google Shape;354;p14"/>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 name="Google Shape;355;p14"/>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 name="Google Shape;356;p14"/>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 name="Google Shape;357;p14"/>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 name="Google Shape;358;p14"/>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 name="Google Shape;359;p14"/>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 name="Google Shape;360;p14"/>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 name="Google Shape;361;p14"/>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 name="Google Shape;362;p14"/>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 name="Google Shape;363;p14"/>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 name="Google Shape;364;p14"/>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 name="Google Shape;365;p14"/>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66" name="Google Shape;366;p14"/>
          <p:cNvSpPr txBox="1">
            <a:spLocks noGrp="1"/>
          </p:cNvSpPr>
          <p:nvPr>
            <p:ph type="ctrTitle"/>
          </p:nvPr>
        </p:nvSpPr>
        <p:spPr>
          <a:xfrm>
            <a:off x="5908324" y="1290427"/>
            <a:ext cx="2451300" cy="364800"/>
          </a:xfrm>
          <a:prstGeom prst="rect">
            <a:avLst/>
          </a:prstGeom>
        </p:spPr>
        <p:txBody>
          <a:bodyPr spcFirstLastPara="1" wrap="square" lIns="0" tIns="0" rIns="0" bIns="0" anchor="t" anchorCtr="0">
            <a:noAutofit/>
          </a:bodyPr>
          <a:lstStyle>
            <a:lvl1pPr lvl="0" rtl="0">
              <a:spcBef>
                <a:spcPts val="0"/>
              </a:spcBef>
              <a:spcAft>
                <a:spcPts val="0"/>
              </a:spcAft>
              <a:buSzPts val="2000"/>
              <a:buNone/>
              <a:defRPr sz="2000"/>
            </a:lvl1pPr>
            <a:lvl2pPr lvl="1" algn="r" rtl="0">
              <a:spcBef>
                <a:spcPts val="0"/>
              </a:spcBef>
              <a:spcAft>
                <a:spcPts val="0"/>
              </a:spcAft>
              <a:buSzPts val="2000"/>
              <a:buFont typeface="Permanent Marker"/>
              <a:buNone/>
              <a:defRPr sz="2000">
                <a:latin typeface="Permanent Marker"/>
                <a:ea typeface="Permanent Marker"/>
                <a:cs typeface="Permanent Marker"/>
                <a:sym typeface="Permanent Marker"/>
              </a:defRPr>
            </a:lvl2pPr>
            <a:lvl3pPr lvl="2" algn="r" rtl="0">
              <a:spcBef>
                <a:spcPts val="0"/>
              </a:spcBef>
              <a:spcAft>
                <a:spcPts val="0"/>
              </a:spcAft>
              <a:buSzPts val="2000"/>
              <a:buFont typeface="Permanent Marker"/>
              <a:buNone/>
              <a:defRPr sz="2000">
                <a:latin typeface="Permanent Marker"/>
                <a:ea typeface="Permanent Marker"/>
                <a:cs typeface="Permanent Marker"/>
                <a:sym typeface="Permanent Marker"/>
              </a:defRPr>
            </a:lvl3pPr>
            <a:lvl4pPr lvl="3" algn="r" rtl="0">
              <a:spcBef>
                <a:spcPts val="0"/>
              </a:spcBef>
              <a:spcAft>
                <a:spcPts val="0"/>
              </a:spcAft>
              <a:buSzPts val="2000"/>
              <a:buFont typeface="Permanent Marker"/>
              <a:buNone/>
              <a:defRPr sz="2000">
                <a:latin typeface="Permanent Marker"/>
                <a:ea typeface="Permanent Marker"/>
                <a:cs typeface="Permanent Marker"/>
                <a:sym typeface="Permanent Marker"/>
              </a:defRPr>
            </a:lvl4pPr>
            <a:lvl5pPr lvl="4" algn="r" rtl="0">
              <a:spcBef>
                <a:spcPts val="0"/>
              </a:spcBef>
              <a:spcAft>
                <a:spcPts val="0"/>
              </a:spcAft>
              <a:buSzPts val="2000"/>
              <a:buFont typeface="Permanent Marker"/>
              <a:buNone/>
              <a:defRPr sz="2000">
                <a:latin typeface="Permanent Marker"/>
                <a:ea typeface="Permanent Marker"/>
                <a:cs typeface="Permanent Marker"/>
                <a:sym typeface="Permanent Marker"/>
              </a:defRPr>
            </a:lvl5pPr>
            <a:lvl6pPr lvl="5" algn="r" rtl="0">
              <a:spcBef>
                <a:spcPts val="0"/>
              </a:spcBef>
              <a:spcAft>
                <a:spcPts val="0"/>
              </a:spcAft>
              <a:buSzPts val="2000"/>
              <a:buFont typeface="Permanent Marker"/>
              <a:buNone/>
              <a:defRPr sz="2000">
                <a:latin typeface="Permanent Marker"/>
                <a:ea typeface="Permanent Marker"/>
                <a:cs typeface="Permanent Marker"/>
                <a:sym typeface="Permanent Marker"/>
              </a:defRPr>
            </a:lvl6pPr>
            <a:lvl7pPr lvl="6" algn="r" rtl="0">
              <a:spcBef>
                <a:spcPts val="0"/>
              </a:spcBef>
              <a:spcAft>
                <a:spcPts val="0"/>
              </a:spcAft>
              <a:buSzPts val="2000"/>
              <a:buFont typeface="Permanent Marker"/>
              <a:buNone/>
              <a:defRPr sz="2000">
                <a:latin typeface="Permanent Marker"/>
                <a:ea typeface="Permanent Marker"/>
                <a:cs typeface="Permanent Marker"/>
                <a:sym typeface="Permanent Marker"/>
              </a:defRPr>
            </a:lvl7pPr>
            <a:lvl8pPr lvl="7" algn="r" rtl="0">
              <a:spcBef>
                <a:spcPts val="0"/>
              </a:spcBef>
              <a:spcAft>
                <a:spcPts val="0"/>
              </a:spcAft>
              <a:buSzPts val="2000"/>
              <a:buFont typeface="Permanent Marker"/>
              <a:buNone/>
              <a:defRPr sz="2000">
                <a:latin typeface="Permanent Marker"/>
                <a:ea typeface="Permanent Marker"/>
                <a:cs typeface="Permanent Marker"/>
                <a:sym typeface="Permanent Marker"/>
              </a:defRPr>
            </a:lvl8pPr>
            <a:lvl9pPr lvl="8" algn="r" rtl="0">
              <a:spcBef>
                <a:spcPts val="0"/>
              </a:spcBef>
              <a:spcAft>
                <a:spcPts val="0"/>
              </a:spcAft>
              <a:buSzPts val="2000"/>
              <a:buFont typeface="Permanent Marker"/>
              <a:buNone/>
              <a:defRPr sz="2000">
                <a:latin typeface="Permanent Marker"/>
                <a:ea typeface="Permanent Marker"/>
                <a:cs typeface="Permanent Marker"/>
                <a:sym typeface="Permanent Marker"/>
              </a:defRPr>
            </a:lvl9pPr>
          </a:lstStyle>
          <a:p>
            <a:endParaRPr/>
          </a:p>
        </p:txBody>
      </p:sp>
      <p:sp>
        <p:nvSpPr>
          <p:cNvPr id="367" name="Google Shape;367;p14"/>
          <p:cNvSpPr txBox="1">
            <a:spLocks noGrp="1"/>
          </p:cNvSpPr>
          <p:nvPr>
            <p:ph type="subTitle" idx="1"/>
          </p:nvPr>
        </p:nvSpPr>
        <p:spPr>
          <a:xfrm>
            <a:off x="5908324" y="1573018"/>
            <a:ext cx="2451300" cy="5493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400"/>
              <a:buNone/>
              <a:defRPr sz="1600">
                <a:solidFill>
                  <a:schemeClr val="dk2"/>
                </a:solidFill>
                <a:latin typeface="Muli"/>
                <a:ea typeface="Muli"/>
                <a:cs typeface="Muli"/>
                <a:sym typeface="Muli"/>
              </a:defRPr>
            </a:lvl1pPr>
            <a:lvl2pPr lvl="1" algn="r" rtl="0">
              <a:lnSpc>
                <a:spcPct val="100000"/>
              </a:lnSpc>
              <a:spcBef>
                <a:spcPts val="0"/>
              </a:spcBef>
              <a:spcAft>
                <a:spcPts val="0"/>
              </a:spcAft>
              <a:buClr>
                <a:schemeClr val="dk2"/>
              </a:buClr>
              <a:buSzPts val="1400"/>
              <a:buNone/>
              <a:defRPr sz="1400">
                <a:solidFill>
                  <a:schemeClr val="dk2"/>
                </a:solidFill>
              </a:defRPr>
            </a:lvl2pPr>
            <a:lvl3pPr lvl="2" algn="r" rtl="0">
              <a:lnSpc>
                <a:spcPct val="100000"/>
              </a:lnSpc>
              <a:spcBef>
                <a:spcPts val="0"/>
              </a:spcBef>
              <a:spcAft>
                <a:spcPts val="0"/>
              </a:spcAft>
              <a:buClr>
                <a:schemeClr val="dk2"/>
              </a:buClr>
              <a:buSzPts val="1400"/>
              <a:buNone/>
              <a:defRPr sz="1400">
                <a:solidFill>
                  <a:schemeClr val="dk2"/>
                </a:solidFill>
              </a:defRPr>
            </a:lvl3pPr>
            <a:lvl4pPr lvl="3" algn="r" rtl="0">
              <a:lnSpc>
                <a:spcPct val="100000"/>
              </a:lnSpc>
              <a:spcBef>
                <a:spcPts val="0"/>
              </a:spcBef>
              <a:spcAft>
                <a:spcPts val="0"/>
              </a:spcAft>
              <a:buClr>
                <a:schemeClr val="dk2"/>
              </a:buClr>
              <a:buSzPts val="1400"/>
              <a:buNone/>
              <a:defRPr sz="1400">
                <a:solidFill>
                  <a:schemeClr val="dk2"/>
                </a:solidFill>
              </a:defRPr>
            </a:lvl4pPr>
            <a:lvl5pPr lvl="4" algn="r" rtl="0">
              <a:lnSpc>
                <a:spcPct val="100000"/>
              </a:lnSpc>
              <a:spcBef>
                <a:spcPts val="0"/>
              </a:spcBef>
              <a:spcAft>
                <a:spcPts val="0"/>
              </a:spcAft>
              <a:buClr>
                <a:schemeClr val="dk2"/>
              </a:buClr>
              <a:buSzPts val="1400"/>
              <a:buNone/>
              <a:defRPr sz="1400">
                <a:solidFill>
                  <a:schemeClr val="dk2"/>
                </a:solidFill>
              </a:defRPr>
            </a:lvl5pPr>
            <a:lvl6pPr lvl="5" algn="r" rtl="0">
              <a:lnSpc>
                <a:spcPct val="100000"/>
              </a:lnSpc>
              <a:spcBef>
                <a:spcPts val="0"/>
              </a:spcBef>
              <a:spcAft>
                <a:spcPts val="0"/>
              </a:spcAft>
              <a:buClr>
                <a:schemeClr val="dk2"/>
              </a:buClr>
              <a:buSzPts val="1400"/>
              <a:buNone/>
              <a:defRPr sz="1400">
                <a:solidFill>
                  <a:schemeClr val="dk2"/>
                </a:solidFill>
              </a:defRPr>
            </a:lvl6pPr>
            <a:lvl7pPr lvl="6" algn="r" rtl="0">
              <a:lnSpc>
                <a:spcPct val="100000"/>
              </a:lnSpc>
              <a:spcBef>
                <a:spcPts val="0"/>
              </a:spcBef>
              <a:spcAft>
                <a:spcPts val="0"/>
              </a:spcAft>
              <a:buClr>
                <a:schemeClr val="dk2"/>
              </a:buClr>
              <a:buSzPts val="1400"/>
              <a:buNone/>
              <a:defRPr sz="1400">
                <a:solidFill>
                  <a:schemeClr val="dk2"/>
                </a:solidFill>
              </a:defRPr>
            </a:lvl7pPr>
            <a:lvl8pPr lvl="7" algn="r" rtl="0">
              <a:lnSpc>
                <a:spcPct val="100000"/>
              </a:lnSpc>
              <a:spcBef>
                <a:spcPts val="0"/>
              </a:spcBef>
              <a:spcAft>
                <a:spcPts val="0"/>
              </a:spcAft>
              <a:buClr>
                <a:schemeClr val="dk2"/>
              </a:buClr>
              <a:buSzPts val="1400"/>
              <a:buNone/>
              <a:defRPr sz="1400">
                <a:solidFill>
                  <a:schemeClr val="dk2"/>
                </a:solidFill>
              </a:defRPr>
            </a:lvl8pPr>
            <a:lvl9pPr lvl="8" algn="r" rtl="0">
              <a:lnSpc>
                <a:spcPct val="100000"/>
              </a:lnSpc>
              <a:spcBef>
                <a:spcPts val="0"/>
              </a:spcBef>
              <a:spcAft>
                <a:spcPts val="0"/>
              </a:spcAft>
              <a:buClr>
                <a:schemeClr val="dk2"/>
              </a:buClr>
              <a:buSzPts val="1400"/>
              <a:buNone/>
              <a:defRPr sz="1400">
                <a:solidFill>
                  <a:schemeClr val="dk2"/>
                </a:solidFill>
              </a:defRPr>
            </a:lvl9pPr>
          </a:lstStyle>
          <a:p>
            <a:endParaRPr/>
          </a:p>
        </p:txBody>
      </p:sp>
      <p:sp>
        <p:nvSpPr>
          <p:cNvPr id="368" name="Google Shape;368;p14"/>
          <p:cNvSpPr txBox="1">
            <a:spLocks noGrp="1"/>
          </p:cNvSpPr>
          <p:nvPr>
            <p:ph type="title" idx="2" hasCustomPrompt="1"/>
          </p:nvPr>
        </p:nvSpPr>
        <p:spPr>
          <a:xfrm>
            <a:off x="4903953" y="1280000"/>
            <a:ext cx="814500" cy="5778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3500"/>
              <a:buNone/>
              <a:defRPr sz="3500">
                <a:solidFill>
                  <a:schemeClr val="dk2"/>
                </a:solidFill>
              </a:defRPr>
            </a:lvl1pPr>
            <a:lvl2pPr lvl="1"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2pPr>
            <a:lvl3pPr lvl="2"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3pPr>
            <a:lvl4pPr lvl="3"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4pPr>
            <a:lvl5pPr lvl="4"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5pPr>
            <a:lvl6pPr lvl="5"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6pPr>
            <a:lvl7pPr lvl="6"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7pPr>
            <a:lvl8pPr lvl="7"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8pPr>
            <a:lvl9pPr lvl="8"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9pPr>
          </a:lstStyle>
          <a:p>
            <a:r>
              <a:t>xx%</a:t>
            </a:r>
          </a:p>
        </p:txBody>
      </p:sp>
      <p:sp>
        <p:nvSpPr>
          <p:cNvPr id="369" name="Google Shape;369;p14"/>
          <p:cNvSpPr txBox="1">
            <a:spLocks noGrp="1"/>
          </p:cNvSpPr>
          <p:nvPr>
            <p:ph type="subTitle" idx="3"/>
          </p:nvPr>
        </p:nvSpPr>
        <p:spPr>
          <a:xfrm>
            <a:off x="5908324" y="3563486"/>
            <a:ext cx="2451300" cy="577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400"/>
              <a:buNone/>
              <a:defRPr sz="1600">
                <a:solidFill>
                  <a:schemeClr val="dk2"/>
                </a:solidFill>
                <a:latin typeface="Muli"/>
                <a:ea typeface="Muli"/>
                <a:cs typeface="Muli"/>
                <a:sym typeface="Muli"/>
              </a:defRPr>
            </a:lvl1pPr>
            <a:lvl2pPr lvl="1" algn="r" rtl="0">
              <a:lnSpc>
                <a:spcPct val="100000"/>
              </a:lnSpc>
              <a:spcBef>
                <a:spcPts val="0"/>
              </a:spcBef>
              <a:spcAft>
                <a:spcPts val="0"/>
              </a:spcAft>
              <a:buClr>
                <a:schemeClr val="dk2"/>
              </a:buClr>
              <a:buSzPts val="1400"/>
              <a:buNone/>
              <a:defRPr sz="1400">
                <a:solidFill>
                  <a:schemeClr val="dk2"/>
                </a:solidFill>
              </a:defRPr>
            </a:lvl2pPr>
            <a:lvl3pPr lvl="2" algn="r" rtl="0">
              <a:lnSpc>
                <a:spcPct val="100000"/>
              </a:lnSpc>
              <a:spcBef>
                <a:spcPts val="0"/>
              </a:spcBef>
              <a:spcAft>
                <a:spcPts val="0"/>
              </a:spcAft>
              <a:buClr>
                <a:schemeClr val="dk2"/>
              </a:buClr>
              <a:buSzPts val="1400"/>
              <a:buNone/>
              <a:defRPr sz="1400">
                <a:solidFill>
                  <a:schemeClr val="dk2"/>
                </a:solidFill>
              </a:defRPr>
            </a:lvl3pPr>
            <a:lvl4pPr lvl="3" algn="r" rtl="0">
              <a:lnSpc>
                <a:spcPct val="100000"/>
              </a:lnSpc>
              <a:spcBef>
                <a:spcPts val="0"/>
              </a:spcBef>
              <a:spcAft>
                <a:spcPts val="0"/>
              </a:spcAft>
              <a:buClr>
                <a:schemeClr val="dk2"/>
              </a:buClr>
              <a:buSzPts val="1400"/>
              <a:buNone/>
              <a:defRPr sz="1400">
                <a:solidFill>
                  <a:schemeClr val="dk2"/>
                </a:solidFill>
              </a:defRPr>
            </a:lvl4pPr>
            <a:lvl5pPr lvl="4" algn="r" rtl="0">
              <a:lnSpc>
                <a:spcPct val="100000"/>
              </a:lnSpc>
              <a:spcBef>
                <a:spcPts val="0"/>
              </a:spcBef>
              <a:spcAft>
                <a:spcPts val="0"/>
              </a:spcAft>
              <a:buClr>
                <a:schemeClr val="dk2"/>
              </a:buClr>
              <a:buSzPts val="1400"/>
              <a:buNone/>
              <a:defRPr sz="1400">
                <a:solidFill>
                  <a:schemeClr val="dk2"/>
                </a:solidFill>
              </a:defRPr>
            </a:lvl5pPr>
            <a:lvl6pPr lvl="5" algn="r" rtl="0">
              <a:lnSpc>
                <a:spcPct val="100000"/>
              </a:lnSpc>
              <a:spcBef>
                <a:spcPts val="0"/>
              </a:spcBef>
              <a:spcAft>
                <a:spcPts val="0"/>
              </a:spcAft>
              <a:buClr>
                <a:schemeClr val="dk2"/>
              </a:buClr>
              <a:buSzPts val="1400"/>
              <a:buNone/>
              <a:defRPr sz="1400">
                <a:solidFill>
                  <a:schemeClr val="dk2"/>
                </a:solidFill>
              </a:defRPr>
            </a:lvl6pPr>
            <a:lvl7pPr lvl="6" algn="r" rtl="0">
              <a:lnSpc>
                <a:spcPct val="100000"/>
              </a:lnSpc>
              <a:spcBef>
                <a:spcPts val="0"/>
              </a:spcBef>
              <a:spcAft>
                <a:spcPts val="0"/>
              </a:spcAft>
              <a:buClr>
                <a:schemeClr val="dk2"/>
              </a:buClr>
              <a:buSzPts val="1400"/>
              <a:buNone/>
              <a:defRPr sz="1400">
                <a:solidFill>
                  <a:schemeClr val="dk2"/>
                </a:solidFill>
              </a:defRPr>
            </a:lvl7pPr>
            <a:lvl8pPr lvl="7" algn="r" rtl="0">
              <a:lnSpc>
                <a:spcPct val="100000"/>
              </a:lnSpc>
              <a:spcBef>
                <a:spcPts val="0"/>
              </a:spcBef>
              <a:spcAft>
                <a:spcPts val="0"/>
              </a:spcAft>
              <a:buClr>
                <a:schemeClr val="dk2"/>
              </a:buClr>
              <a:buSzPts val="1400"/>
              <a:buNone/>
              <a:defRPr sz="1400">
                <a:solidFill>
                  <a:schemeClr val="dk2"/>
                </a:solidFill>
              </a:defRPr>
            </a:lvl8pPr>
            <a:lvl9pPr lvl="8" algn="r" rtl="0">
              <a:lnSpc>
                <a:spcPct val="100000"/>
              </a:lnSpc>
              <a:spcBef>
                <a:spcPts val="0"/>
              </a:spcBef>
              <a:spcAft>
                <a:spcPts val="0"/>
              </a:spcAft>
              <a:buClr>
                <a:schemeClr val="dk2"/>
              </a:buClr>
              <a:buSzPts val="1400"/>
              <a:buNone/>
              <a:defRPr sz="1400">
                <a:solidFill>
                  <a:schemeClr val="dk2"/>
                </a:solidFill>
              </a:defRPr>
            </a:lvl9pPr>
          </a:lstStyle>
          <a:p>
            <a:endParaRPr/>
          </a:p>
        </p:txBody>
      </p:sp>
      <p:sp>
        <p:nvSpPr>
          <p:cNvPr id="370" name="Google Shape;370;p14"/>
          <p:cNvSpPr txBox="1">
            <a:spLocks noGrp="1"/>
          </p:cNvSpPr>
          <p:nvPr>
            <p:ph type="title" idx="4" hasCustomPrompt="1"/>
          </p:nvPr>
        </p:nvSpPr>
        <p:spPr>
          <a:xfrm>
            <a:off x="4903953" y="3277304"/>
            <a:ext cx="814500" cy="5778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3500"/>
              <a:buNone/>
              <a:defRPr sz="3500">
                <a:solidFill>
                  <a:schemeClr val="dk2"/>
                </a:solidFill>
              </a:defRPr>
            </a:lvl1pPr>
            <a:lvl2pPr lvl="1"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2pPr>
            <a:lvl3pPr lvl="2"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3pPr>
            <a:lvl4pPr lvl="3"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4pPr>
            <a:lvl5pPr lvl="4"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5pPr>
            <a:lvl6pPr lvl="5"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6pPr>
            <a:lvl7pPr lvl="6"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7pPr>
            <a:lvl8pPr lvl="7"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8pPr>
            <a:lvl9pPr lvl="8"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9pPr>
          </a:lstStyle>
          <a:p>
            <a:r>
              <a:t>xx%</a:t>
            </a:r>
          </a:p>
        </p:txBody>
      </p:sp>
      <p:sp>
        <p:nvSpPr>
          <p:cNvPr id="371" name="Google Shape;371;p14"/>
          <p:cNvSpPr txBox="1">
            <a:spLocks noGrp="1"/>
          </p:cNvSpPr>
          <p:nvPr>
            <p:ph type="subTitle" idx="5"/>
          </p:nvPr>
        </p:nvSpPr>
        <p:spPr>
          <a:xfrm>
            <a:off x="5908324" y="2589180"/>
            <a:ext cx="2451300" cy="5493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400"/>
              <a:buNone/>
              <a:defRPr sz="1600">
                <a:solidFill>
                  <a:schemeClr val="dk2"/>
                </a:solidFill>
                <a:latin typeface="Muli"/>
                <a:ea typeface="Muli"/>
                <a:cs typeface="Muli"/>
                <a:sym typeface="Muli"/>
              </a:defRPr>
            </a:lvl1pPr>
            <a:lvl2pPr lvl="1" algn="r" rtl="0">
              <a:lnSpc>
                <a:spcPct val="100000"/>
              </a:lnSpc>
              <a:spcBef>
                <a:spcPts val="0"/>
              </a:spcBef>
              <a:spcAft>
                <a:spcPts val="0"/>
              </a:spcAft>
              <a:buClr>
                <a:schemeClr val="dk2"/>
              </a:buClr>
              <a:buSzPts val="1400"/>
              <a:buNone/>
              <a:defRPr sz="1400">
                <a:solidFill>
                  <a:schemeClr val="dk2"/>
                </a:solidFill>
              </a:defRPr>
            </a:lvl2pPr>
            <a:lvl3pPr lvl="2" algn="r" rtl="0">
              <a:lnSpc>
                <a:spcPct val="100000"/>
              </a:lnSpc>
              <a:spcBef>
                <a:spcPts val="0"/>
              </a:spcBef>
              <a:spcAft>
                <a:spcPts val="0"/>
              </a:spcAft>
              <a:buClr>
                <a:schemeClr val="dk2"/>
              </a:buClr>
              <a:buSzPts val="1400"/>
              <a:buNone/>
              <a:defRPr sz="1400">
                <a:solidFill>
                  <a:schemeClr val="dk2"/>
                </a:solidFill>
              </a:defRPr>
            </a:lvl3pPr>
            <a:lvl4pPr lvl="3" algn="r" rtl="0">
              <a:lnSpc>
                <a:spcPct val="100000"/>
              </a:lnSpc>
              <a:spcBef>
                <a:spcPts val="0"/>
              </a:spcBef>
              <a:spcAft>
                <a:spcPts val="0"/>
              </a:spcAft>
              <a:buClr>
                <a:schemeClr val="dk2"/>
              </a:buClr>
              <a:buSzPts val="1400"/>
              <a:buNone/>
              <a:defRPr sz="1400">
                <a:solidFill>
                  <a:schemeClr val="dk2"/>
                </a:solidFill>
              </a:defRPr>
            </a:lvl4pPr>
            <a:lvl5pPr lvl="4" algn="r" rtl="0">
              <a:lnSpc>
                <a:spcPct val="100000"/>
              </a:lnSpc>
              <a:spcBef>
                <a:spcPts val="0"/>
              </a:spcBef>
              <a:spcAft>
                <a:spcPts val="0"/>
              </a:spcAft>
              <a:buClr>
                <a:schemeClr val="dk2"/>
              </a:buClr>
              <a:buSzPts val="1400"/>
              <a:buNone/>
              <a:defRPr sz="1400">
                <a:solidFill>
                  <a:schemeClr val="dk2"/>
                </a:solidFill>
              </a:defRPr>
            </a:lvl5pPr>
            <a:lvl6pPr lvl="5" algn="r" rtl="0">
              <a:lnSpc>
                <a:spcPct val="100000"/>
              </a:lnSpc>
              <a:spcBef>
                <a:spcPts val="0"/>
              </a:spcBef>
              <a:spcAft>
                <a:spcPts val="0"/>
              </a:spcAft>
              <a:buClr>
                <a:schemeClr val="dk2"/>
              </a:buClr>
              <a:buSzPts val="1400"/>
              <a:buNone/>
              <a:defRPr sz="1400">
                <a:solidFill>
                  <a:schemeClr val="dk2"/>
                </a:solidFill>
              </a:defRPr>
            </a:lvl6pPr>
            <a:lvl7pPr lvl="6" algn="r" rtl="0">
              <a:lnSpc>
                <a:spcPct val="100000"/>
              </a:lnSpc>
              <a:spcBef>
                <a:spcPts val="0"/>
              </a:spcBef>
              <a:spcAft>
                <a:spcPts val="0"/>
              </a:spcAft>
              <a:buClr>
                <a:schemeClr val="dk2"/>
              </a:buClr>
              <a:buSzPts val="1400"/>
              <a:buNone/>
              <a:defRPr sz="1400">
                <a:solidFill>
                  <a:schemeClr val="dk2"/>
                </a:solidFill>
              </a:defRPr>
            </a:lvl7pPr>
            <a:lvl8pPr lvl="7" algn="r" rtl="0">
              <a:lnSpc>
                <a:spcPct val="100000"/>
              </a:lnSpc>
              <a:spcBef>
                <a:spcPts val="0"/>
              </a:spcBef>
              <a:spcAft>
                <a:spcPts val="0"/>
              </a:spcAft>
              <a:buClr>
                <a:schemeClr val="dk2"/>
              </a:buClr>
              <a:buSzPts val="1400"/>
              <a:buNone/>
              <a:defRPr sz="1400">
                <a:solidFill>
                  <a:schemeClr val="dk2"/>
                </a:solidFill>
              </a:defRPr>
            </a:lvl8pPr>
            <a:lvl9pPr lvl="8" algn="r" rtl="0">
              <a:lnSpc>
                <a:spcPct val="100000"/>
              </a:lnSpc>
              <a:spcBef>
                <a:spcPts val="0"/>
              </a:spcBef>
              <a:spcAft>
                <a:spcPts val="0"/>
              </a:spcAft>
              <a:buClr>
                <a:schemeClr val="dk2"/>
              </a:buClr>
              <a:buSzPts val="1400"/>
              <a:buNone/>
              <a:defRPr sz="1400">
                <a:solidFill>
                  <a:schemeClr val="dk2"/>
                </a:solidFill>
              </a:defRPr>
            </a:lvl9pPr>
          </a:lstStyle>
          <a:p>
            <a:endParaRPr/>
          </a:p>
        </p:txBody>
      </p:sp>
      <p:sp>
        <p:nvSpPr>
          <p:cNvPr id="372" name="Google Shape;372;p14"/>
          <p:cNvSpPr txBox="1">
            <a:spLocks noGrp="1"/>
          </p:cNvSpPr>
          <p:nvPr>
            <p:ph type="title" idx="6" hasCustomPrompt="1"/>
          </p:nvPr>
        </p:nvSpPr>
        <p:spPr>
          <a:xfrm>
            <a:off x="4903953" y="2306644"/>
            <a:ext cx="814500" cy="5778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3500"/>
              <a:buNone/>
              <a:defRPr sz="3500">
                <a:solidFill>
                  <a:schemeClr val="dk2"/>
                </a:solidFill>
              </a:defRPr>
            </a:lvl1pPr>
            <a:lvl2pPr lvl="1"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2pPr>
            <a:lvl3pPr lvl="2"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3pPr>
            <a:lvl4pPr lvl="3"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4pPr>
            <a:lvl5pPr lvl="4"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5pPr>
            <a:lvl6pPr lvl="5"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6pPr>
            <a:lvl7pPr lvl="6"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7pPr>
            <a:lvl8pPr lvl="7"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8pPr>
            <a:lvl9pPr lvl="8"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9pPr>
          </a:lstStyle>
          <a:p>
            <a:r>
              <a:t>xx%</a:t>
            </a:r>
          </a:p>
        </p:txBody>
      </p:sp>
      <p:sp>
        <p:nvSpPr>
          <p:cNvPr id="373" name="Google Shape;373;p14"/>
          <p:cNvSpPr txBox="1">
            <a:spLocks noGrp="1"/>
          </p:cNvSpPr>
          <p:nvPr>
            <p:ph type="ctrTitle" idx="7"/>
          </p:nvPr>
        </p:nvSpPr>
        <p:spPr>
          <a:xfrm>
            <a:off x="5908324" y="2311104"/>
            <a:ext cx="2451300" cy="364800"/>
          </a:xfrm>
          <a:prstGeom prst="rect">
            <a:avLst/>
          </a:prstGeom>
        </p:spPr>
        <p:txBody>
          <a:bodyPr spcFirstLastPara="1" wrap="square" lIns="0" tIns="0" rIns="0" bIns="0" anchor="t" anchorCtr="0">
            <a:noAutofit/>
          </a:bodyPr>
          <a:lstStyle>
            <a:lvl1pPr lvl="0" rtl="0">
              <a:spcBef>
                <a:spcPts val="0"/>
              </a:spcBef>
              <a:spcAft>
                <a:spcPts val="0"/>
              </a:spcAft>
              <a:buSzPts val="2000"/>
              <a:buNone/>
              <a:defRPr sz="2000"/>
            </a:lvl1pPr>
            <a:lvl2pPr lvl="1" algn="r" rtl="0">
              <a:spcBef>
                <a:spcPts val="0"/>
              </a:spcBef>
              <a:spcAft>
                <a:spcPts val="0"/>
              </a:spcAft>
              <a:buSzPts val="2000"/>
              <a:buFont typeface="Permanent Marker"/>
              <a:buNone/>
              <a:defRPr sz="2000">
                <a:latin typeface="Permanent Marker"/>
                <a:ea typeface="Permanent Marker"/>
                <a:cs typeface="Permanent Marker"/>
                <a:sym typeface="Permanent Marker"/>
              </a:defRPr>
            </a:lvl2pPr>
            <a:lvl3pPr lvl="2" algn="r" rtl="0">
              <a:spcBef>
                <a:spcPts val="0"/>
              </a:spcBef>
              <a:spcAft>
                <a:spcPts val="0"/>
              </a:spcAft>
              <a:buSzPts val="2000"/>
              <a:buFont typeface="Permanent Marker"/>
              <a:buNone/>
              <a:defRPr sz="2000">
                <a:latin typeface="Permanent Marker"/>
                <a:ea typeface="Permanent Marker"/>
                <a:cs typeface="Permanent Marker"/>
                <a:sym typeface="Permanent Marker"/>
              </a:defRPr>
            </a:lvl3pPr>
            <a:lvl4pPr lvl="3" algn="r" rtl="0">
              <a:spcBef>
                <a:spcPts val="0"/>
              </a:spcBef>
              <a:spcAft>
                <a:spcPts val="0"/>
              </a:spcAft>
              <a:buSzPts val="2000"/>
              <a:buFont typeface="Permanent Marker"/>
              <a:buNone/>
              <a:defRPr sz="2000">
                <a:latin typeface="Permanent Marker"/>
                <a:ea typeface="Permanent Marker"/>
                <a:cs typeface="Permanent Marker"/>
                <a:sym typeface="Permanent Marker"/>
              </a:defRPr>
            </a:lvl4pPr>
            <a:lvl5pPr lvl="4" algn="r" rtl="0">
              <a:spcBef>
                <a:spcPts val="0"/>
              </a:spcBef>
              <a:spcAft>
                <a:spcPts val="0"/>
              </a:spcAft>
              <a:buSzPts val="2000"/>
              <a:buFont typeface="Permanent Marker"/>
              <a:buNone/>
              <a:defRPr sz="2000">
                <a:latin typeface="Permanent Marker"/>
                <a:ea typeface="Permanent Marker"/>
                <a:cs typeface="Permanent Marker"/>
                <a:sym typeface="Permanent Marker"/>
              </a:defRPr>
            </a:lvl5pPr>
            <a:lvl6pPr lvl="5" algn="r" rtl="0">
              <a:spcBef>
                <a:spcPts val="0"/>
              </a:spcBef>
              <a:spcAft>
                <a:spcPts val="0"/>
              </a:spcAft>
              <a:buSzPts val="2000"/>
              <a:buFont typeface="Permanent Marker"/>
              <a:buNone/>
              <a:defRPr sz="2000">
                <a:latin typeface="Permanent Marker"/>
                <a:ea typeface="Permanent Marker"/>
                <a:cs typeface="Permanent Marker"/>
                <a:sym typeface="Permanent Marker"/>
              </a:defRPr>
            </a:lvl6pPr>
            <a:lvl7pPr lvl="6" algn="r" rtl="0">
              <a:spcBef>
                <a:spcPts val="0"/>
              </a:spcBef>
              <a:spcAft>
                <a:spcPts val="0"/>
              </a:spcAft>
              <a:buSzPts val="2000"/>
              <a:buFont typeface="Permanent Marker"/>
              <a:buNone/>
              <a:defRPr sz="2000">
                <a:latin typeface="Permanent Marker"/>
                <a:ea typeface="Permanent Marker"/>
                <a:cs typeface="Permanent Marker"/>
                <a:sym typeface="Permanent Marker"/>
              </a:defRPr>
            </a:lvl7pPr>
            <a:lvl8pPr lvl="7" algn="r" rtl="0">
              <a:spcBef>
                <a:spcPts val="0"/>
              </a:spcBef>
              <a:spcAft>
                <a:spcPts val="0"/>
              </a:spcAft>
              <a:buSzPts val="2000"/>
              <a:buFont typeface="Permanent Marker"/>
              <a:buNone/>
              <a:defRPr sz="2000">
                <a:latin typeface="Permanent Marker"/>
                <a:ea typeface="Permanent Marker"/>
                <a:cs typeface="Permanent Marker"/>
                <a:sym typeface="Permanent Marker"/>
              </a:defRPr>
            </a:lvl8pPr>
            <a:lvl9pPr lvl="8" algn="r" rtl="0">
              <a:spcBef>
                <a:spcPts val="0"/>
              </a:spcBef>
              <a:spcAft>
                <a:spcPts val="0"/>
              </a:spcAft>
              <a:buSzPts val="2000"/>
              <a:buFont typeface="Permanent Marker"/>
              <a:buNone/>
              <a:defRPr sz="2000">
                <a:latin typeface="Permanent Marker"/>
                <a:ea typeface="Permanent Marker"/>
                <a:cs typeface="Permanent Marker"/>
                <a:sym typeface="Permanent Marker"/>
              </a:defRPr>
            </a:lvl9pPr>
          </a:lstStyle>
          <a:p>
            <a:endParaRPr/>
          </a:p>
        </p:txBody>
      </p:sp>
      <p:sp>
        <p:nvSpPr>
          <p:cNvPr id="374" name="Google Shape;374;p14"/>
          <p:cNvSpPr txBox="1">
            <a:spLocks noGrp="1"/>
          </p:cNvSpPr>
          <p:nvPr>
            <p:ph type="ctrTitle" idx="8"/>
          </p:nvPr>
        </p:nvSpPr>
        <p:spPr>
          <a:xfrm>
            <a:off x="5908324" y="3282994"/>
            <a:ext cx="2451300" cy="364800"/>
          </a:xfrm>
          <a:prstGeom prst="rect">
            <a:avLst/>
          </a:prstGeom>
        </p:spPr>
        <p:txBody>
          <a:bodyPr spcFirstLastPara="1" wrap="square" lIns="0" tIns="0" rIns="0" bIns="0" anchor="t" anchorCtr="0">
            <a:noAutofit/>
          </a:bodyPr>
          <a:lstStyle>
            <a:lvl1pPr lvl="0" rtl="0">
              <a:spcBef>
                <a:spcPts val="0"/>
              </a:spcBef>
              <a:spcAft>
                <a:spcPts val="0"/>
              </a:spcAft>
              <a:buSzPts val="2000"/>
              <a:buNone/>
              <a:defRPr sz="2000"/>
            </a:lvl1pPr>
            <a:lvl2pPr lvl="1" algn="r" rtl="0">
              <a:spcBef>
                <a:spcPts val="0"/>
              </a:spcBef>
              <a:spcAft>
                <a:spcPts val="0"/>
              </a:spcAft>
              <a:buSzPts val="2000"/>
              <a:buFont typeface="Permanent Marker"/>
              <a:buNone/>
              <a:defRPr sz="2000">
                <a:latin typeface="Permanent Marker"/>
                <a:ea typeface="Permanent Marker"/>
                <a:cs typeface="Permanent Marker"/>
                <a:sym typeface="Permanent Marker"/>
              </a:defRPr>
            </a:lvl2pPr>
            <a:lvl3pPr lvl="2" algn="r" rtl="0">
              <a:spcBef>
                <a:spcPts val="0"/>
              </a:spcBef>
              <a:spcAft>
                <a:spcPts val="0"/>
              </a:spcAft>
              <a:buSzPts val="2000"/>
              <a:buFont typeface="Permanent Marker"/>
              <a:buNone/>
              <a:defRPr sz="2000">
                <a:latin typeface="Permanent Marker"/>
                <a:ea typeface="Permanent Marker"/>
                <a:cs typeface="Permanent Marker"/>
                <a:sym typeface="Permanent Marker"/>
              </a:defRPr>
            </a:lvl3pPr>
            <a:lvl4pPr lvl="3" algn="r" rtl="0">
              <a:spcBef>
                <a:spcPts val="0"/>
              </a:spcBef>
              <a:spcAft>
                <a:spcPts val="0"/>
              </a:spcAft>
              <a:buSzPts val="2000"/>
              <a:buFont typeface="Permanent Marker"/>
              <a:buNone/>
              <a:defRPr sz="2000">
                <a:latin typeface="Permanent Marker"/>
                <a:ea typeface="Permanent Marker"/>
                <a:cs typeface="Permanent Marker"/>
                <a:sym typeface="Permanent Marker"/>
              </a:defRPr>
            </a:lvl4pPr>
            <a:lvl5pPr lvl="4" algn="r" rtl="0">
              <a:spcBef>
                <a:spcPts val="0"/>
              </a:spcBef>
              <a:spcAft>
                <a:spcPts val="0"/>
              </a:spcAft>
              <a:buSzPts val="2000"/>
              <a:buFont typeface="Permanent Marker"/>
              <a:buNone/>
              <a:defRPr sz="2000">
                <a:latin typeface="Permanent Marker"/>
                <a:ea typeface="Permanent Marker"/>
                <a:cs typeface="Permanent Marker"/>
                <a:sym typeface="Permanent Marker"/>
              </a:defRPr>
            </a:lvl5pPr>
            <a:lvl6pPr lvl="5" algn="r" rtl="0">
              <a:spcBef>
                <a:spcPts val="0"/>
              </a:spcBef>
              <a:spcAft>
                <a:spcPts val="0"/>
              </a:spcAft>
              <a:buSzPts val="2000"/>
              <a:buFont typeface="Permanent Marker"/>
              <a:buNone/>
              <a:defRPr sz="2000">
                <a:latin typeface="Permanent Marker"/>
                <a:ea typeface="Permanent Marker"/>
                <a:cs typeface="Permanent Marker"/>
                <a:sym typeface="Permanent Marker"/>
              </a:defRPr>
            </a:lvl6pPr>
            <a:lvl7pPr lvl="6" algn="r" rtl="0">
              <a:spcBef>
                <a:spcPts val="0"/>
              </a:spcBef>
              <a:spcAft>
                <a:spcPts val="0"/>
              </a:spcAft>
              <a:buSzPts val="2000"/>
              <a:buFont typeface="Permanent Marker"/>
              <a:buNone/>
              <a:defRPr sz="2000">
                <a:latin typeface="Permanent Marker"/>
                <a:ea typeface="Permanent Marker"/>
                <a:cs typeface="Permanent Marker"/>
                <a:sym typeface="Permanent Marker"/>
              </a:defRPr>
            </a:lvl7pPr>
            <a:lvl8pPr lvl="7" algn="r" rtl="0">
              <a:spcBef>
                <a:spcPts val="0"/>
              </a:spcBef>
              <a:spcAft>
                <a:spcPts val="0"/>
              </a:spcAft>
              <a:buSzPts val="2000"/>
              <a:buFont typeface="Permanent Marker"/>
              <a:buNone/>
              <a:defRPr sz="2000">
                <a:latin typeface="Permanent Marker"/>
                <a:ea typeface="Permanent Marker"/>
                <a:cs typeface="Permanent Marker"/>
                <a:sym typeface="Permanent Marker"/>
              </a:defRPr>
            </a:lvl8pPr>
            <a:lvl9pPr lvl="8" algn="r" rtl="0">
              <a:spcBef>
                <a:spcPts val="0"/>
              </a:spcBef>
              <a:spcAft>
                <a:spcPts val="0"/>
              </a:spcAft>
              <a:buSzPts val="2000"/>
              <a:buFont typeface="Permanent Marker"/>
              <a:buNone/>
              <a:defRPr sz="2000">
                <a:latin typeface="Permanent Marker"/>
                <a:ea typeface="Permanent Marker"/>
                <a:cs typeface="Permanent Marker"/>
                <a:sym typeface="Permanent Marker"/>
              </a:defRPr>
            </a:lvl9pPr>
          </a:lstStyle>
          <a:p>
            <a:endParaRPr/>
          </a:p>
        </p:txBody>
      </p:sp>
      <p:sp>
        <p:nvSpPr>
          <p:cNvPr id="375" name="Google Shape;375;p14"/>
          <p:cNvSpPr txBox="1">
            <a:spLocks noGrp="1"/>
          </p:cNvSpPr>
          <p:nvPr>
            <p:ph type="ctrTitle" idx="9"/>
          </p:nvPr>
        </p:nvSpPr>
        <p:spPr>
          <a:xfrm>
            <a:off x="1912664" y="1297314"/>
            <a:ext cx="2451300" cy="364800"/>
          </a:xfrm>
          <a:prstGeom prst="rect">
            <a:avLst/>
          </a:prstGeom>
        </p:spPr>
        <p:txBody>
          <a:bodyPr spcFirstLastPara="1" wrap="square" lIns="0" tIns="0" rIns="0" bIns="0" anchor="t" anchorCtr="0">
            <a:noAutofit/>
          </a:bodyPr>
          <a:lstStyle>
            <a:lvl1pPr lvl="0" rtl="0">
              <a:spcBef>
                <a:spcPts val="0"/>
              </a:spcBef>
              <a:spcAft>
                <a:spcPts val="0"/>
              </a:spcAft>
              <a:buSzPts val="2000"/>
              <a:buNone/>
              <a:defRPr sz="2000"/>
            </a:lvl1pPr>
            <a:lvl2pPr lvl="1" algn="r" rtl="0">
              <a:spcBef>
                <a:spcPts val="0"/>
              </a:spcBef>
              <a:spcAft>
                <a:spcPts val="0"/>
              </a:spcAft>
              <a:buSzPts val="2000"/>
              <a:buFont typeface="Permanent Marker"/>
              <a:buNone/>
              <a:defRPr sz="2000">
                <a:latin typeface="Permanent Marker"/>
                <a:ea typeface="Permanent Marker"/>
                <a:cs typeface="Permanent Marker"/>
                <a:sym typeface="Permanent Marker"/>
              </a:defRPr>
            </a:lvl2pPr>
            <a:lvl3pPr lvl="2" algn="r" rtl="0">
              <a:spcBef>
                <a:spcPts val="0"/>
              </a:spcBef>
              <a:spcAft>
                <a:spcPts val="0"/>
              </a:spcAft>
              <a:buSzPts val="2000"/>
              <a:buFont typeface="Permanent Marker"/>
              <a:buNone/>
              <a:defRPr sz="2000">
                <a:latin typeface="Permanent Marker"/>
                <a:ea typeface="Permanent Marker"/>
                <a:cs typeface="Permanent Marker"/>
                <a:sym typeface="Permanent Marker"/>
              </a:defRPr>
            </a:lvl3pPr>
            <a:lvl4pPr lvl="3" algn="r" rtl="0">
              <a:spcBef>
                <a:spcPts val="0"/>
              </a:spcBef>
              <a:spcAft>
                <a:spcPts val="0"/>
              </a:spcAft>
              <a:buSzPts val="2000"/>
              <a:buFont typeface="Permanent Marker"/>
              <a:buNone/>
              <a:defRPr sz="2000">
                <a:latin typeface="Permanent Marker"/>
                <a:ea typeface="Permanent Marker"/>
                <a:cs typeface="Permanent Marker"/>
                <a:sym typeface="Permanent Marker"/>
              </a:defRPr>
            </a:lvl4pPr>
            <a:lvl5pPr lvl="4" algn="r" rtl="0">
              <a:spcBef>
                <a:spcPts val="0"/>
              </a:spcBef>
              <a:spcAft>
                <a:spcPts val="0"/>
              </a:spcAft>
              <a:buSzPts val="2000"/>
              <a:buFont typeface="Permanent Marker"/>
              <a:buNone/>
              <a:defRPr sz="2000">
                <a:latin typeface="Permanent Marker"/>
                <a:ea typeface="Permanent Marker"/>
                <a:cs typeface="Permanent Marker"/>
                <a:sym typeface="Permanent Marker"/>
              </a:defRPr>
            </a:lvl5pPr>
            <a:lvl6pPr lvl="5" algn="r" rtl="0">
              <a:spcBef>
                <a:spcPts val="0"/>
              </a:spcBef>
              <a:spcAft>
                <a:spcPts val="0"/>
              </a:spcAft>
              <a:buSzPts val="2000"/>
              <a:buFont typeface="Permanent Marker"/>
              <a:buNone/>
              <a:defRPr sz="2000">
                <a:latin typeface="Permanent Marker"/>
                <a:ea typeface="Permanent Marker"/>
                <a:cs typeface="Permanent Marker"/>
                <a:sym typeface="Permanent Marker"/>
              </a:defRPr>
            </a:lvl6pPr>
            <a:lvl7pPr lvl="6" algn="r" rtl="0">
              <a:spcBef>
                <a:spcPts val="0"/>
              </a:spcBef>
              <a:spcAft>
                <a:spcPts val="0"/>
              </a:spcAft>
              <a:buSzPts val="2000"/>
              <a:buFont typeface="Permanent Marker"/>
              <a:buNone/>
              <a:defRPr sz="2000">
                <a:latin typeface="Permanent Marker"/>
                <a:ea typeface="Permanent Marker"/>
                <a:cs typeface="Permanent Marker"/>
                <a:sym typeface="Permanent Marker"/>
              </a:defRPr>
            </a:lvl7pPr>
            <a:lvl8pPr lvl="7" algn="r" rtl="0">
              <a:spcBef>
                <a:spcPts val="0"/>
              </a:spcBef>
              <a:spcAft>
                <a:spcPts val="0"/>
              </a:spcAft>
              <a:buSzPts val="2000"/>
              <a:buFont typeface="Permanent Marker"/>
              <a:buNone/>
              <a:defRPr sz="2000">
                <a:latin typeface="Permanent Marker"/>
                <a:ea typeface="Permanent Marker"/>
                <a:cs typeface="Permanent Marker"/>
                <a:sym typeface="Permanent Marker"/>
              </a:defRPr>
            </a:lvl8pPr>
            <a:lvl9pPr lvl="8" algn="r" rtl="0">
              <a:spcBef>
                <a:spcPts val="0"/>
              </a:spcBef>
              <a:spcAft>
                <a:spcPts val="0"/>
              </a:spcAft>
              <a:buSzPts val="2000"/>
              <a:buFont typeface="Permanent Marker"/>
              <a:buNone/>
              <a:defRPr sz="2000">
                <a:latin typeface="Permanent Marker"/>
                <a:ea typeface="Permanent Marker"/>
                <a:cs typeface="Permanent Marker"/>
                <a:sym typeface="Permanent Marker"/>
              </a:defRPr>
            </a:lvl9pPr>
          </a:lstStyle>
          <a:p>
            <a:endParaRPr/>
          </a:p>
        </p:txBody>
      </p:sp>
      <p:sp>
        <p:nvSpPr>
          <p:cNvPr id="376" name="Google Shape;376;p14"/>
          <p:cNvSpPr txBox="1">
            <a:spLocks noGrp="1"/>
          </p:cNvSpPr>
          <p:nvPr>
            <p:ph type="subTitle" idx="13"/>
          </p:nvPr>
        </p:nvSpPr>
        <p:spPr>
          <a:xfrm>
            <a:off x="1912664" y="1573018"/>
            <a:ext cx="2451300" cy="5493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400"/>
              <a:buNone/>
              <a:defRPr sz="1600">
                <a:solidFill>
                  <a:schemeClr val="dk2"/>
                </a:solidFill>
                <a:latin typeface="Muli"/>
                <a:ea typeface="Muli"/>
                <a:cs typeface="Muli"/>
                <a:sym typeface="Muli"/>
              </a:defRPr>
            </a:lvl1pPr>
            <a:lvl2pPr lvl="1" algn="r" rtl="0">
              <a:lnSpc>
                <a:spcPct val="100000"/>
              </a:lnSpc>
              <a:spcBef>
                <a:spcPts val="0"/>
              </a:spcBef>
              <a:spcAft>
                <a:spcPts val="0"/>
              </a:spcAft>
              <a:buClr>
                <a:schemeClr val="dk2"/>
              </a:buClr>
              <a:buSzPts val="1400"/>
              <a:buNone/>
              <a:defRPr sz="1400">
                <a:solidFill>
                  <a:schemeClr val="dk2"/>
                </a:solidFill>
              </a:defRPr>
            </a:lvl2pPr>
            <a:lvl3pPr lvl="2" algn="r" rtl="0">
              <a:lnSpc>
                <a:spcPct val="100000"/>
              </a:lnSpc>
              <a:spcBef>
                <a:spcPts val="0"/>
              </a:spcBef>
              <a:spcAft>
                <a:spcPts val="0"/>
              </a:spcAft>
              <a:buClr>
                <a:schemeClr val="dk2"/>
              </a:buClr>
              <a:buSzPts val="1400"/>
              <a:buNone/>
              <a:defRPr sz="1400">
                <a:solidFill>
                  <a:schemeClr val="dk2"/>
                </a:solidFill>
              </a:defRPr>
            </a:lvl3pPr>
            <a:lvl4pPr lvl="3" algn="r" rtl="0">
              <a:lnSpc>
                <a:spcPct val="100000"/>
              </a:lnSpc>
              <a:spcBef>
                <a:spcPts val="0"/>
              </a:spcBef>
              <a:spcAft>
                <a:spcPts val="0"/>
              </a:spcAft>
              <a:buClr>
                <a:schemeClr val="dk2"/>
              </a:buClr>
              <a:buSzPts val="1400"/>
              <a:buNone/>
              <a:defRPr sz="1400">
                <a:solidFill>
                  <a:schemeClr val="dk2"/>
                </a:solidFill>
              </a:defRPr>
            </a:lvl4pPr>
            <a:lvl5pPr lvl="4" algn="r" rtl="0">
              <a:lnSpc>
                <a:spcPct val="100000"/>
              </a:lnSpc>
              <a:spcBef>
                <a:spcPts val="0"/>
              </a:spcBef>
              <a:spcAft>
                <a:spcPts val="0"/>
              </a:spcAft>
              <a:buClr>
                <a:schemeClr val="dk2"/>
              </a:buClr>
              <a:buSzPts val="1400"/>
              <a:buNone/>
              <a:defRPr sz="1400">
                <a:solidFill>
                  <a:schemeClr val="dk2"/>
                </a:solidFill>
              </a:defRPr>
            </a:lvl5pPr>
            <a:lvl6pPr lvl="5" algn="r" rtl="0">
              <a:lnSpc>
                <a:spcPct val="100000"/>
              </a:lnSpc>
              <a:spcBef>
                <a:spcPts val="0"/>
              </a:spcBef>
              <a:spcAft>
                <a:spcPts val="0"/>
              </a:spcAft>
              <a:buClr>
                <a:schemeClr val="dk2"/>
              </a:buClr>
              <a:buSzPts val="1400"/>
              <a:buNone/>
              <a:defRPr sz="1400">
                <a:solidFill>
                  <a:schemeClr val="dk2"/>
                </a:solidFill>
              </a:defRPr>
            </a:lvl6pPr>
            <a:lvl7pPr lvl="6" algn="r" rtl="0">
              <a:lnSpc>
                <a:spcPct val="100000"/>
              </a:lnSpc>
              <a:spcBef>
                <a:spcPts val="0"/>
              </a:spcBef>
              <a:spcAft>
                <a:spcPts val="0"/>
              </a:spcAft>
              <a:buClr>
                <a:schemeClr val="dk2"/>
              </a:buClr>
              <a:buSzPts val="1400"/>
              <a:buNone/>
              <a:defRPr sz="1400">
                <a:solidFill>
                  <a:schemeClr val="dk2"/>
                </a:solidFill>
              </a:defRPr>
            </a:lvl7pPr>
            <a:lvl8pPr lvl="7" algn="r" rtl="0">
              <a:lnSpc>
                <a:spcPct val="100000"/>
              </a:lnSpc>
              <a:spcBef>
                <a:spcPts val="0"/>
              </a:spcBef>
              <a:spcAft>
                <a:spcPts val="0"/>
              </a:spcAft>
              <a:buClr>
                <a:schemeClr val="dk2"/>
              </a:buClr>
              <a:buSzPts val="1400"/>
              <a:buNone/>
              <a:defRPr sz="1400">
                <a:solidFill>
                  <a:schemeClr val="dk2"/>
                </a:solidFill>
              </a:defRPr>
            </a:lvl8pPr>
            <a:lvl9pPr lvl="8" algn="r" rtl="0">
              <a:lnSpc>
                <a:spcPct val="100000"/>
              </a:lnSpc>
              <a:spcBef>
                <a:spcPts val="0"/>
              </a:spcBef>
              <a:spcAft>
                <a:spcPts val="0"/>
              </a:spcAft>
              <a:buClr>
                <a:schemeClr val="dk2"/>
              </a:buClr>
              <a:buSzPts val="1400"/>
              <a:buNone/>
              <a:defRPr sz="1400">
                <a:solidFill>
                  <a:schemeClr val="dk2"/>
                </a:solidFill>
              </a:defRPr>
            </a:lvl9pPr>
          </a:lstStyle>
          <a:p>
            <a:endParaRPr/>
          </a:p>
        </p:txBody>
      </p:sp>
      <p:sp>
        <p:nvSpPr>
          <p:cNvPr id="377" name="Google Shape;377;p14"/>
          <p:cNvSpPr txBox="1">
            <a:spLocks noGrp="1"/>
          </p:cNvSpPr>
          <p:nvPr>
            <p:ph type="title" idx="14" hasCustomPrompt="1"/>
          </p:nvPr>
        </p:nvSpPr>
        <p:spPr>
          <a:xfrm>
            <a:off x="784376" y="1286887"/>
            <a:ext cx="814500" cy="577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5"/>
              </a:buClr>
              <a:buSzPts val="3500"/>
              <a:buNone/>
              <a:defRPr sz="3500">
                <a:solidFill>
                  <a:schemeClr val="dk2"/>
                </a:solidFill>
              </a:defRPr>
            </a:lvl1pPr>
            <a:lvl2pPr lvl="1"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2pPr>
            <a:lvl3pPr lvl="2"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3pPr>
            <a:lvl4pPr lvl="3"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4pPr>
            <a:lvl5pPr lvl="4"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5pPr>
            <a:lvl6pPr lvl="5"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6pPr>
            <a:lvl7pPr lvl="6"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7pPr>
            <a:lvl8pPr lvl="7"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8pPr>
            <a:lvl9pPr lvl="8"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9pPr>
          </a:lstStyle>
          <a:p>
            <a:r>
              <a:t>xx%</a:t>
            </a:r>
          </a:p>
        </p:txBody>
      </p:sp>
      <p:sp>
        <p:nvSpPr>
          <p:cNvPr id="378" name="Google Shape;378;p14"/>
          <p:cNvSpPr txBox="1">
            <a:spLocks noGrp="1"/>
          </p:cNvSpPr>
          <p:nvPr>
            <p:ph type="subTitle" idx="15"/>
          </p:nvPr>
        </p:nvSpPr>
        <p:spPr>
          <a:xfrm>
            <a:off x="1912664" y="3563486"/>
            <a:ext cx="2451300" cy="5778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400"/>
              <a:buNone/>
              <a:defRPr sz="1600">
                <a:solidFill>
                  <a:schemeClr val="dk2"/>
                </a:solidFill>
                <a:latin typeface="Muli"/>
                <a:ea typeface="Muli"/>
                <a:cs typeface="Muli"/>
                <a:sym typeface="Muli"/>
              </a:defRPr>
            </a:lvl1pPr>
            <a:lvl2pPr lvl="1" algn="r" rtl="0">
              <a:lnSpc>
                <a:spcPct val="100000"/>
              </a:lnSpc>
              <a:spcBef>
                <a:spcPts val="0"/>
              </a:spcBef>
              <a:spcAft>
                <a:spcPts val="0"/>
              </a:spcAft>
              <a:buClr>
                <a:schemeClr val="dk2"/>
              </a:buClr>
              <a:buSzPts val="1400"/>
              <a:buNone/>
              <a:defRPr sz="1400">
                <a:solidFill>
                  <a:schemeClr val="dk2"/>
                </a:solidFill>
              </a:defRPr>
            </a:lvl2pPr>
            <a:lvl3pPr lvl="2" algn="r" rtl="0">
              <a:lnSpc>
                <a:spcPct val="100000"/>
              </a:lnSpc>
              <a:spcBef>
                <a:spcPts val="0"/>
              </a:spcBef>
              <a:spcAft>
                <a:spcPts val="0"/>
              </a:spcAft>
              <a:buClr>
                <a:schemeClr val="dk2"/>
              </a:buClr>
              <a:buSzPts val="1400"/>
              <a:buNone/>
              <a:defRPr sz="1400">
                <a:solidFill>
                  <a:schemeClr val="dk2"/>
                </a:solidFill>
              </a:defRPr>
            </a:lvl3pPr>
            <a:lvl4pPr lvl="3" algn="r" rtl="0">
              <a:lnSpc>
                <a:spcPct val="100000"/>
              </a:lnSpc>
              <a:spcBef>
                <a:spcPts val="0"/>
              </a:spcBef>
              <a:spcAft>
                <a:spcPts val="0"/>
              </a:spcAft>
              <a:buClr>
                <a:schemeClr val="dk2"/>
              </a:buClr>
              <a:buSzPts val="1400"/>
              <a:buNone/>
              <a:defRPr sz="1400">
                <a:solidFill>
                  <a:schemeClr val="dk2"/>
                </a:solidFill>
              </a:defRPr>
            </a:lvl4pPr>
            <a:lvl5pPr lvl="4" algn="r" rtl="0">
              <a:lnSpc>
                <a:spcPct val="100000"/>
              </a:lnSpc>
              <a:spcBef>
                <a:spcPts val="0"/>
              </a:spcBef>
              <a:spcAft>
                <a:spcPts val="0"/>
              </a:spcAft>
              <a:buClr>
                <a:schemeClr val="dk2"/>
              </a:buClr>
              <a:buSzPts val="1400"/>
              <a:buNone/>
              <a:defRPr sz="1400">
                <a:solidFill>
                  <a:schemeClr val="dk2"/>
                </a:solidFill>
              </a:defRPr>
            </a:lvl5pPr>
            <a:lvl6pPr lvl="5" algn="r" rtl="0">
              <a:lnSpc>
                <a:spcPct val="100000"/>
              </a:lnSpc>
              <a:spcBef>
                <a:spcPts val="0"/>
              </a:spcBef>
              <a:spcAft>
                <a:spcPts val="0"/>
              </a:spcAft>
              <a:buClr>
                <a:schemeClr val="dk2"/>
              </a:buClr>
              <a:buSzPts val="1400"/>
              <a:buNone/>
              <a:defRPr sz="1400">
                <a:solidFill>
                  <a:schemeClr val="dk2"/>
                </a:solidFill>
              </a:defRPr>
            </a:lvl6pPr>
            <a:lvl7pPr lvl="6" algn="r" rtl="0">
              <a:lnSpc>
                <a:spcPct val="100000"/>
              </a:lnSpc>
              <a:spcBef>
                <a:spcPts val="0"/>
              </a:spcBef>
              <a:spcAft>
                <a:spcPts val="0"/>
              </a:spcAft>
              <a:buClr>
                <a:schemeClr val="dk2"/>
              </a:buClr>
              <a:buSzPts val="1400"/>
              <a:buNone/>
              <a:defRPr sz="1400">
                <a:solidFill>
                  <a:schemeClr val="dk2"/>
                </a:solidFill>
              </a:defRPr>
            </a:lvl7pPr>
            <a:lvl8pPr lvl="7" algn="r" rtl="0">
              <a:lnSpc>
                <a:spcPct val="100000"/>
              </a:lnSpc>
              <a:spcBef>
                <a:spcPts val="0"/>
              </a:spcBef>
              <a:spcAft>
                <a:spcPts val="0"/>
              </a:spcAft>
              <a:buClr>
                <a:schemeClr val="dk2"/>
              </a:buClr>
              <a:buSzPts val="1400"/>
              <a:buNone/>
              <a:defRPr sz="1400">
                <a:solidFill>
                  <a:schemeClr val="dk2"/>
                </a:solidFill>
              </a:defRPr>
            </a:lvl8pPr>
            <a:lvl9pPr lvl="8" algn="r" rtl="0">
              <a:lnSpc>
                <a:spcPct val="100000"/>
              </a:lnSpc>
              <a:spcBef>
                <a:spcPts val="0"/>
              </a:spcBef>
              <a:spcAft>
                <a:spcPts val="0"/>
              </a:spcAft>
              <a:buClr>
                <a:schemeClr val="dk2"/>
              </a:buClr>
              <a:buSzPts val="1400"/>
              <a:buNone/>
              <a:defRPr sz="1400">
                <a:solidFill>
                  <a:schemeClr val="dk2"/>
                </a:solidFill>
              </a:defRPr>
            </a:lvl9pPr>
          </a:lstStyle>
          <a:p>
            <a:endParaRPr/>
          </a:p>
        </p:txBody>
      </p:sp>
      <p:sp>
        <p:nvSpPr>
          <p:cNvPr id="379" name="Google Shape;379;p14"/>
          <p:cNvSpPr txBox="1">
            <a:spLocks noGrp="1"/>
          </p:cNvSpPr>
          <p:nvPr>
            <p:ph type="title" idx="16" hasCustomPrompt="1"/>
          </p:nvPr>
        </p:nvSpPr>
        <p:spPr>
          <a:xfrm>
            <a:off x="784376" y="3284192"/>
            <a:ext cx="814500" cy="577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5"/>
              </a:buClr>
              <a:buSzPts val="3500"/>
              <a:buNone/>
              <a:defRPr sz="3500">
                <a:solidFill>
                  <a:schemeClr val="dk2"/>
                </a:solidFill>
              </a:defRPr>
            </a:lvl1pPr>
            <a:lvl2pPr lvl="1"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2pPr>
            <a:lvl3pPr lvl="2"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3pPr>
            <a:lvl4pPr lvl="3"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4pPr>
            <a:lvl5pPr lvl="4"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5pPr>
            <a:lvl6pPr lvl="5"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6pPr>
            <a:lvl7pPr lvl="6"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7pPr>
            <a:lvl8pPr lvl="7"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8pPr>
            <a:lvl9pPr lvl="8"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9pPr>
          </a:lstStyle>
          <a:p>
            <a:r>
              <a:t>xx%</a:t>
            </a:r>
          </a:p>
        </p:txBody>
      </p:sp>
      <p:sp>
        <p:nvSpPr>
          <p:cNvPr id="380" name="Google Shape;380;p14"/>
          <p:cNvSpPr txBox="1">
            <a:spLocks noGrp="1"/>
          </p:cNvSpPr>
          <p:nvPr>
            <p:ph type="subTitle" idx="17"/>
          </p:nvPr>
        </p:nvSpPr>
        <p:spPr>
          <a:xfrm>
            <a:off x="1912664" y="2596068"/>
            <a:ext cx="2451300" cy="5493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400"/>
              <a:buNone/>
              <a:defRPr sz="1600">
                <a:solidFill>
                  <a:schemeClr val="dk2"/>
                </a:solidFill>
                <a:latin typeface="Muli"/>
                <a:ea typeface="Muli"/>
                <a:cs typeface="Muli"/>
                <a:sym typeface="Muli"/>
              </a:defRPr>
            </a:lvl1pPr>
            <a:lvl2pPr lvl="1" algn="r" rtl="0">
              <a:lnSpc>
                <a:spcPct val="100000"/>
              </a:lnSpc>
              <a:spcBef>
                <a:spcPts val="0"/>
              </a:spcBef>
              <a:spcAft>
                <a:spcPts val="0"/>
              </a:spcAft>
              <a:buClr>
                <a:schemeClr val="dk2"/>
              </a:buClr>
              <a:buSzPts val="1400"/>
              <a:buNone/>
              <a:defRPr sz="1400">
                <a:solidFill>
                  <a:schemeClr val="dk2"/>
                </a:solidFill>
              </a:defRPr>
            </a:lvl2pPr>
            <a:lvl3pPr lvl="2" algn="r" rtl="0">
              <a:lnSpc>
                <a:spcPct val="100000"/>
              </a:lnSpc>
              <a:spcBef>
                <a:spcPts val="0"/>
              </a:spcBef>
              <a:spcAft>
                <a:spcPts val="0"/>
              </a:spcAft>
              <a:buClr>
                <a:schemeClr val="dk2"/>
              </a:buClr>
              <a:buSzPts val="1400"/>
              <a:buNone/>
              <a:defRPr sz="1400">
                <a:solidFill>
                  <a:schemeClr val="dk2"/>
                </a:solidFill>
              </a:defRPr>
            </a:lvl3pPr>
            <a:lvl4pPr lvl="3" algn="r" rtl="0">
              <a:lnSpc>
                <a:spcPct val="100000"/>
              </a:lnSpc>
              <a:spcBef>
                <a:spcPts val="0"/>
              </a:spcBef>
              <a:spcAft>
                <a:spcPts val="0"/>
              </a:spcAft>
              <a:buClr>
                <a:schemeClr val="dk2"/>
              </a:buClr>
              <a:buSzPts val="1400"/>
              <a:buNone/>
              <a:defRPr sz="1400">
                <a:solidFill>
                  <a:schemeClr val="dk2"/>
                </a:solidFill>
              </a:defRPr>
            </a:lvl4pPr>
            <a:lvl5pPr lvl="4" algn="r" rtl="0">
              <a:lnSpc>
                <a:spcPct val="100000"/>
              </a:lnSpc>
              <a:spcBef>
                <a:spcPts val="0"/>
              </a:spcBef>
              <a:spcAft>
                <a:spcPts val="0"/>
              </a:spcAft>
              <a:buClr>
                <a:schemeClr val="dk2"/>
              </a:buClr>
              <a:buSzPts val="1400"/>
              <a:buNone/>
              <a:defRPr sz="1400">
                <a:solidFill>
                  <a:schemeClr val="dk2"/>
                </a:solidFill>
              </a:defRPr>
            </a:lvl5pPr>
            <a:lvl6pPr lvl="5" algn="r" rtl="0">
              <a:lnSpc>
                <a:spcPct val="100000"/>
              </a:lnSpc>
              <a:spcBef>
                <a:spcPts val="0"/>
              </a:spcBef>
              <a:spcAft>
                <a:spcPts val="0"/>
              </a:spcAft>
              <a:buClr>
                <a:schemeClr val="dk2"/>
              </a:buClr>
              <a:buSzPts val="1400"/>
              <a:buNone/>
              <a:defRPr sz="1400">
                <a:solidFill>
                  <a:schemeClr val="dk2"/>
                </a:solidFill>
              </a:defRPr>
            </a:lvl6pPr>
            <a:lvl7pPr lvl="6" algn="r" rtl="0">
              <a:lnSpc>
                <a:spcPct val="100000"/>
              </a:lnSpc>
              <a:spcBef>
                <a:spcPts val="0"/>
              </a:spcBef>
              <a:spcAft>
                <a:spcPts val="0"/>
              </a:spcAft>
              <a:buClr>
                <a:schemeClr val="dk2"/>
              </a:buClr>
              <a:buSzPts val="1400"/>
              <a:buNone/>
              <a:defRPr sz="1400">
                <a:solidFill>
                  <a:schemeClr val="dk2"/>
                </a:solidFill>
              </a:defRPr>
            </a:lvl7pPr>
            <a:lvl8pPr lvl="7" algn="r" rtl="0">
              <a:lnSpc>
                <a:spcPct val="100000"/>
              </a:lnSpc>
              <a:spcBef>
                <a:spcPts val="0"/>
              </a:spcBef>
              <a:spcAft>
                <a:spcPts val="0"/>
              </a:spcAft>
              <a:buClr>
                <a:schemeClr val="dk2"/>
              </a:buClr>
              <a:buSzPts val="1400"/>
              <a:buNone/>
              <a:defRPr sz="1400">
                <a:solidFill>
                  <a:schemeClr val="dk2"/>
                </a:solidFill>
              </a:defRPr>
            </a:lvl8pPr>
            <a:lvl9pPr lvl="8" algn="r" rtl="0">
              <a:lnSpc>
                <a:spcPct val="100000"/>
              </a:lnSpc>
              <a:spcBef>
                <a:spcPts val="0"/>
              </a:spcBef>
              <a:spcAft>
                <a:spcPts val="0"/>
              </a:spcAft>
              <a:buClr>
                <a:schemeClr val="dk2"/>
              </a:buClr>
              <a:buSzPts val="1400"/>
              <a:buNone/>
              <a:defRPr sz="1400">
                <a:solidFill>
                  <a:schemeClr val="dk2"/>
                </a:solidFill>
              </a:defRPr>
            </a:lvl9pPr>
          </a:lstStyle>
          <a:p>
            <a:endParaRPr/>
          </a:p>
        </p:txBody>
      </p:sp>
      <p:sp>
        <p:nvSpPr>
          <p:cNvPr id="381" name="Google Shape;381;p14"/>
          <p:cNvSpPr txBox="1">
            <a:spLocks noGrp="1"/>
          </p:cNvSpPr>
          <p:nvPr>
            <p:ph type="title" idx="18" hasCustomPrompt="1"/>
          </p:nvPr>
        </p:nvSpPr>
        <p:spPr>
          <a:xfrm>
            <a:off x="784376" y="2313531"/>
            <a:ext cx="814500" cy="577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5"/>
              </a:buClr>
              <a:buSzPts val="3500"/>
              <a:buNone/>
              <a:defRPr sz="3500">
                <a:solidFill>
                  <a:schemeClr val="dk2"/>
                </a:solidFill>
              </a:defRPr>
            </a:lvl1pPr>
            <a:lvl2pPr lvl="1"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2pPr>
            <a:lvl3pPr lvl="2"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3pPr>
            <a:lvl4pPr lvl="3"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4pPr>
            <a:lvl5pPr lvl="4"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5pPr>
            <a:lvl6pPr lvl="5"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6pPr>
            <a:lvl7pPr lvl="6"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7pPr>
            <a:lvl8pPr lvl="7"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8pPr>
            <a:lvl9pPr lvl="8" algn="ctr" rtl="0">
              <a:spcBef>
                <a:spcPts val="0"/>
              </a:spcBef>
              <a:spcAft>
                <a:spcPts val="0"/>
              </a:spcAft>
              <a:buClr>
                <a:schemeClr val="accent5"/>
              </a:buClr>
              <a:buSzPts val="3500"/>
              <a:buFont typeface="Permanent Marker"/>
              <a:buNone/>
              <a:defRPr sz="3500">
                <a:solidFill>
                  <a:schemeClr val="accent5"/>
                </a:solidFill>
                <a:latin typeface="Permanent Marker"/>
                <a:ea typeface="Permanent Marker"/>
                <a:cs typeface="Permanent Marker"/>
                <a:sym typeface="Permanent Marker"/>
              </a:defRPr>
            </a:lvl9pPr>
          </a:lstStyle>
          <a:p>
            <a:r>
              <a:t>xx%</a:t>
            </a:r>
          </a:p>
        </p:txBody>
      </p:sp>
      <p:sp>
        <p:nvSpPr>
          <p:cNvPr id="382" name="Google Shape;382;p14"/>
          <p:cNvSpPr txBox="1">
            <a:spLocks noGrp="1"/>
          </p:cNvSpPr>
          <p:nvPr>
            <p:ph type="ctrTitle" idx="19"/>
          </p:nvPr>
        </p:nvSpPr>
        <p:spPr>
          <a:xfrm>
            <a:off x="1912664" y="2304052"/>
            <a:ext cx="2451300" cy="364800"/>
          </a:xfrm>
          <a:prstGeom prst="rect">
            <a:avLst/>
          </a:prstGeom>
        </p:spPr>
        <p:txBody>
          <a:bodyPr spcFirstLastPara="1" wrap="square" lIns="0" tIns="0" rIns="0" bIns="0" anchor="t" anchorCtr="0">
            <a:noAutofit/>
          </a:bodyPr>
          <a:lstStyle>
            <a:lvl1pPr lvl="0" rtl="0">
              <a:spcBef>
                <a:spcPts val="0"/>
              </a:spcBef>
              <a:spcAft>
                <a:spcPts val="0"/>
              </a:spcAft>
              <a:buSzPts val="2000"/>
              <a:buNone/>
              <a:defRPr sz="2000"/>
            </a:lvl1pPr>
            <a:lvl2pPr lvl="1" algn="r" rtl="0">
              <a:spcBef>
                <a:spcPts val="0"/>
              </a:spcBef>
              <a:spcAft>
                <a:spcPts val="0"/>
              </a:spcAft>
              <a:buSzPts val="2000"/>
              <a:buFont typeface="Permanent Marker"/>
              <a:buNone/>
              <a:defRPr sz="2000">
                <a:latin typeface="Permanent Marker"/>
                <a:ea typeface="Permanent Marker"/>
                <a:cs typeface="Permanent Marker"/>
                <a:sym typeface="Permanent Marker"/>
              </a:defRPr>
            </a:lvl2pPr>
            <a:lvl3pPr lvl="2" algn="r" rtl="0">
              <a:spcBef>
                <a:spcPts val="0"/>
              </a:spcBef>
              <a:spcAft>
                <a:spcPts val="0"/>
              </a:spcAft>
              <a:buSzPts val="2000"/>
              <a:buFont typeface="Permanent Marker"/>
              <a:buNone/>
              <a:defRPr sz="2000">
                <a:latin typeface="Permanent Marker"/>
                <a:ea typeface="Permanent Marker"/>
                <a:cs typeface="Permanent Marker"/>
                <a:sym typeface="Permanent Marker"/>
              </a:defRPr>
            </a:lvl3pPr>
            <a:lvl4pPr lvl="3" algn="r" rtl="0">
              <a:spcBef>
                <a:spcPts val="0"/>
              </a:spcBef>
              <a:spcAft>
                <a:spcPts val="0"/>
              </a:spcAft>
              <a:buSzPts val="2000"/>
              <a:buFont typeface="Permanent Marker"/>
              <a:buNone/>
              <a:defRPr sz="2000">
                <a:latin typeface="Permanent Marker"/>
                <a:ea typeface="Permanent Marker"/>
                <a:cs typeface="Permanent Marker"/>
                <a:sym typeface="Permanent Marker"/>
              </a:defRPr>
            </a:lvl4pPr>
            <a:lvl5pPr lvl="4" algn="r" rtl="0">
              <a:spcBef>
                <a:spcPts val="0"/>
              </a:spcBef>
              <a:spcAft>
                <a:spcPts val="0"/>
              </a:spcAft>
              <a:buSzPts val="2000"/>
              <a:buFont typeface="Permanent Marker"/>
              <a:buNone/>
              <a:defRPr sz="2000">
                <a:latin typeface="Permanent Marker"/>
                <a:ea typeface="Permanent Marker"/>
                <a:cs typeface="Permanent Marker"/>
                <a:sym typeface="Permanent Marker"/>
              </a:defRPr>
            </a:lvl5pPr>
            <a:lvl6pPr lvl="5" algn="r" rtl="0">
              <a:spcBef>
                <a:spcPts val="0"/>
              </a:spcBef>
              <a:spcAft>
                <a:spcPts val="0"/>
              </a:spcAft>
              <a:buSzPts val="2000"/>
              <a:buFont typeface="Permanent Marker"/>
              <a:buNone/>
              <a:defRPr sz="2000">
                <a:latin typeface="Permanent Marker"/>
                <a:ea typeface="Permanent Marker"/>
                <a:cs typeface="Permanent Marker"/>
                <a:sym typeface="Permanent Marker"/>
              </a:defRPr>
            </a:lvl6pPr>
            <a:lvl7pPr lvl="6" algn="r" rtl="0">
              <a:spcBef>
                <a:spcPts val="0"/>
              </a:spcBef>
              <a:spcAft>
                <a:spcPts val="0"/>
              </a:spcAft>
              <a:buSzPts val="2000"/>
              <a:buFont typeface="Permanent Marker"/>
              <a:buNone/>
              <a:defRPr sz="2000">
                <a:latin typeface="Permanent Marker"/>
                <a:ea typeface="Permanent Marker"/>
                <a:cs typeface="Permanent Marker"/>
                <a:sym typeface="Permanent Marker"/>
              </a:defRPr>
            </a:lvl7pPr>
            <a:lvl8pPr lvl="7" algn="r" rtl="0">
              <a:spcBef>
                <a:spcPts val="0"/>
              </a:spcBef>
              <a:spcAft>
                <a:spcPts val="0"/>
              </a:spcAft>
              <a:buSzPts val="2000"/>
              <a:buFont typeface="Permanent Marker"/>
              <a:buNone/>
              <a:defRPr sz="2000">
                <a:latin typeface="Permanent Marker"/>
                <a:ea typeface="Permanent Marker"/>
                <a:cs typeface="Permanent Marker"/>
                <a:sym typeface="Permanent Marker"/>
              </a:defRPr>
            </a:lvl8pPr>
            <a:lvl9pPr lvl="8" algn="r" rtl="0">
              <a:spcBef>
                <a:spcPts val="0"/>
              </a:spcBef>
              <a:spcAft>
                <a:spcPts val="0"/>
              </a:spcAft>
              <a:buSzPts val="2000"/>
              <a:buFont typeface="Permanent Marker"/>
              <a:buNone/>
              <a:defRPr sz="2000">
                <a:latin typeface="Permanent Marker"/>
                <a:ea typeface="Permanent Marker"/>
                <a:cs typeface="Permanent Marker"/>
                <a:sym typeface="Permanent Marker"/>
              </a:defRPr>
            </a:lvl9pPr>
          </a:lstStyle>
          <a:p>
            <a:endParaRPr/>
          </a:p>
        </p:txBody>
      </p:sp>
      <p:sp>
        <p:nvSpPr>
          <p:cNvPr id="383" name="Google Shape;383;p14"/>
          <p:cNvSpPr txBox="1">
            <a:spLocks noGrp="1"/>
          </p:cNvSpPr>
          <p:nvPr>
            <p:ph type="ctrTitle" idx="20"/>
          </p:nvPr>
        </p:nvSpPr>
        <p:spPr>
          <a:xfrm>
            <a:off x="1912664" y="3289882"/>
            <a:ext cx="2451300" cy="364800"/>
          </a:xfrm>
          <a:prstGeom prst="rect">
            <a:avLst/>
          </a:prstGeom>
        </p:spPr>
        <p:txBody>
          <a:bodyPr spcFirstLastPara="1" wrap="square" lIns="0" tIns="0" rIns="0" bIns="0" anchor="t" anchorCtr="0">
            <a:noAutofit/>
          </a:bodyPr>
          <a:lstStyle>
            <a:lvl1pPr lvl="0" rtl="0">
              <a:spcBef>
                <a:spcPts val="0"/>
              </a:spcBef>
              <a:spcAft>
                <a:spcPts val="0"/>
              </a:spcAft>
              <a:buSzPts val="2000"/>
              <a:buNone/>
              <a:defRPr sz="2000"/>
            </a:lvl1pPr>
            <a:lvl2pPr lvl="1" algn="r" rtl="0">
              <a:spcBef>
                <a:spcPts val="0"/>
              </a:spcBef>
              <a:spcAft>
                <a:spcPts val="0"/>
              </a:spcAft>
              <a:buSzPts val="2000"/>
              <a:buFont typeface="Permanent Marker"/>
              <a:buNone/>
              <a:defRPr sz="2000">
                <a:latin typeface="Permanent Marker"/>
                <a:ea typeface="Permanent Marker"/>
                <a:cs typeface="Permanent Marker"/>
                <a:sym typeface="Permanent Marker"/>
              </a:defRPr>
            </a:lvl2pPr>
            <a:lvl3pPr lvl="2" algn="r" rtl="0">
              <a:spcBef>
                <a:spcPts val="0"/>
              </a:spcBef>
              <a:spcAft>
                <a:spcPts val="0"/>
              </a:spcAft>
              <a:buSzPts val="2000"/>
              <a:buFont typeface="Permanent Marker"/>
              <a:buNone/>
              <a:defRPr sz="2000">
                <a:latin typeface="Permanent Marker"/>
                <a:ea typeface="Permanent Marker"/>
                <a:cs typeface="Permanent Marker"/>
                <a:sym typeface="Permanent Marker"/>
              </a:defRPr>
            </a:lvl3pPr>
            <a:lvl4pPr lvl="3" algn="r" rtl="0">
              <a:spcBef>
                <a:spcPts val="0"/>
              </a:spcBef>
              <a:spcAft>
                <a:spcPts val="0"/>
              </a:spcAft>
              <a:buSzPts val="2000"/>
              <a:buFont typeface="Permanent Marker"/>
              <a:buNone/>
              <a:defRPr sz="2000">
                <a:latin typeface="Permanent Marker"/>
                <a:ea typeface="Permanent Marker"/>
                <a:cs typeface="Permanent Marker"/>
                <a:sym typeface="Permanent Marker"/>
              </a:defRPr>
            </a:lvl4pPr>
            <a:lvl5pPr lvl="4" algn="r" rtl="0">
              <a:spcBef>
                <a:spcPts val="0"/>
              </a:spcBef>
              <a:spcAft>
                <a:spcPts val="0"/>
              </a:spcAft>
              <a:buSzPts val="2000"/>
              <a:buFont typeface="Permanent Marker"/>
              <a:buNone/>
              <a:defRPr sz="2000">
                <a:latin typeface="Permanent Marker"/>
                <a:ea typeface="Permanent Marker"/>
                <a:cs typeface="Permanent Marker"/>
                <a:sym typeface="Permanent Marker"/>
              </a:defRPr>
            </a:lvl5pPr>
            <a:lvl6pPr lvl="5" algn="r" rtl="0">
              <a:spcBef>
                <a:spcPts val="0"/>
              </a:spcBef>
              <a:spcAft>
                <a:spcPts val="0"/>
              </a:spcAft>
              <a:buSzPts val="2000"/>
              <a:buFont typeface="Permanent Marker"/>
              <a:buNone/>
              <a:defRPr sz="2000">
                <a:latin typeface="Permanent Marker"/>
                <a:ea typeface="Permanent Marker"/>
                <a:cs typeface="Permanent Marker"/>
                <a:sym typeface="Permanent Marker"/>
              </a:defRPr>
            </a:lvl6pPr>
            <a:lvl7pPr lvl="6" algn="r" rtl="0">
              <a:spcBef>
                <a:spcPts val="0"/>
              </a:spcBef>
              <a:spcAft>
                <a:spcPts val="0"/>
              </a:spcAft>
              <a:buSzPts val="2000"/>
              <a:buFont typeface="Permanent Marker"/>
              <a:buNone/>
              <a:defRPr sz="2000">
                <a:latin typeface="Permanent Marker"/>
                <a:ea typeface="Permanent Marker"/>
                <a:cs typeface="Permanent Marker"/>
                <a:sym typeface="Permanent Marker"/>
              </a:defRPr>
            </a:lvl7pPr>
            <a:lvl8pPr lvl="7" algn="r" rtl="0">
              <a:spcBef>
                <a:spcPts val="0"/>
              </a:spcBef>
              <a:spcAft>
                <a:spcPts val="0"/>
              </a:spcAft>
              <a:buSzPts val="2000"/>
              <a:buFont typeface="Permanent Marker"/>
              <a:buNone/>
              <a:defRPr sz="2000">
                <a:latin typeface="Permanent Marker"/>
                <a:ea typeface="Permanent Marker"/>
                <a:cs typeface="Permanent Marker"/>
                <a:sym typeface="Permanent Marker"/>
              </a:defRPr>
            </a:lvl8pPr>
            <a:lvl9pPr lvl="8" algn="r" rtl="0">
              <a:spcBef>
                <a:spcPts val="0"/>
              </a:spcBef>
              <a:spcAft>
                <a:spcPts val="0"/>
              </a:spcAft>
              <a:buSzPts val="2000"/>
              <a:buFont typeface="Permanent Marker"/>
              <a:buNone/>
              <a:defRPr sz="2000">
                <a:latin typeface="Permanent Marker"/>
                <a:ea typeface="Permanent Marker"/>
                <a:cs typeface="Permanent Marker"/>
                <a:sym typeface="Permanent Marker"/>
              </a:defRPr>
            </a:lvl9pPr>
          </a:lstStyle>
          <a:p>
            <a:endParaRPr/>
          </a:p>
        </p:txBody>
      </p:sp>
      <p:sp>
        <p:nvSpPr>
          <p:cNvPr id="384" name="Google Shape;384;p14"/>
          <p:cNvSpPr txBox="1">
            <a:spLocks noGrp="1"/>
          </p:cNvSpPr>
          <p:nvPr>
            <p:ph type="title" idx="21"/>
          </p:nvPr>
        </p:nvSpPr>
        <p:spPr>
          <a:xfrm>
            <a:off x="720000" y="540000"/>
            <a:ext cx="7704000" cy="360000"/>
          </a:xfrm>
          <a:prstGeom prst="rect">
            <a:avLst/>
          </a:prstGeom>
        </p:spPr>
        <p:txBody>
          <a:bodyPr spcFirstLastPara="1" wrap="square" lIns="0" tIns="0" rIns="0" bIns="0" anchor="t"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Tree>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4">
    <p:spTree>
      <p:nvGrpSpPr>
        <p:cNvPr id="1" name="Shape 453"/>
        <p:cNvGrpSpPr/>
        <p:nvPr/>
      </p:nvGrpSpPr>
      <p:grpSpPr>
        <a:xfrm>
          <a:off x="0" y="0"/>
          <a:ext cx="0" cy="0"/>
          <a:chOff x="0" y="0"/>
          <a:chExt cx="0" cy="0"/>
        </a:xfrm>
      </p:grpSpPr>
      <p:grpSp>
        <p:nvGrpSpPr>
          <p:cNvPr id="454" name="Google Shape;454;p17"/>
          <p:cNvGrpSpPr/>
          <p:nvPr/>
        </p:nvGrpSpPr>
        <p:grpSpPr>
          <a:xfrm>
            <a:off x="-1700" y="329"/>
            <a:ext cx="9147400" cy="5142843"/>
            <a:chOff x="238125" y="854700"/>
            <a:chExt cx="7142500" cy="4015650"/>
          </a:xfrm>
        </p:grpSpPr>
        <p:sp>
          <p:nvSpPr>
            <p:cNvPr id="455" name="Google Shape;455;p17"/>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6" name="Google Shape;456;p17"/>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7" name="Google Shape;457;p17"/>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8" name="Google Shape;458;p17"/>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9" name="Google Shape;459;p17"/>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0" name="Google Shape;460;p17"/>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1" name="Google Shape;461;p17"/>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2" name="Google Shape;462;p17"/>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3" name="Google Shape;463;p17"/>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4" name="Google Shape;464;p17"/>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5" name="Google Shape;465;p17"/>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6" name="Google Shape;466;p17"/>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7" name="Google Shape;467;p17"/>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8" name="Google Shape;468;p17"/>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9" name="Google Shape;469;p17"/>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0" name="Google Shape;470;p17"/>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1" name="Google Shape;471;p17"/>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2" name="Google Shape;472;p17"/>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3" name="Google Shape;473;p17"/>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4" name="Google Shape;474;p17"/>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5" name="Google Shape;475;p17"/>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6" name="Google Shape;476;p17"/>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77" name="Google Shape;477;p17"/>
          <p:cNvSpPr txBox="1">
            <a:spLocks noGrp="1"/>
          </p:cNvSpPr>
          <p:nvPr>
            <p:ph type="subTitle" idx="1"/>
          </p:nvPr>
        </p:nvSpPr>
        <p:spPr>
          <a:xfrm>
            <a:off x="3983700" y="1758177"/>
            <a:ext cx="4440300" cy="9723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SzPts val="28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2800"/>
              <a:buNone/>
              <a:defRPr sz="2800">
                <a:solidFill>
                  <a:schemeClr val="dk2"/>
                </a:solidFill>
              </a:defRPr>
            </a:lvl2pPr>
            <a:lvl3pPr lvl="2" algn="ctr" rtl="0">
              <a:lnSpc>
                <a:spcPct val="100000"/>
              </a:lnSpc>
              <a:spcBef>
                <a:spcPts val="0"/>
              </a:spcBef>
              <a:spcAft>
                <a:spcPts val="0"/>
              </a:spcAft>
              <a:buClr>
                <a:schemeClr val="dk2"/>
              </a:buClr>
              <a:buSzPts val="2800"/>
              <a:buNone/>
              <a:defRPr sz="2800">
                <a:solidFill>
                  <a:schemeClr val="dk2"/>
                </a:solidFill>
              </a:defRPr>
            </a:lvl3pPr>
            <a:lvl4pPr lvl="3" algn="ctr" rtl="0">
              <a:lnSpc>
                <a:spcPct val="100000"/>
              </a:lnSpc>
              <a:spcBef>
                <a:spcPts val="0"/>
              </a:spcBef>
              <a:spcAft>
                <a:spcPts val="0"/>
              </a:spcAft>
              <a:buClr>
                <a:schemeClr val="dk2"/>
              </a:buClr>
              <a:buSzPts val="2800"/>
              <a:buNone/>
              <a:defRPr sz="2800">
                <a:solidFill>
                  <a:schemeClr val="dk2"/>
                </a:solidFill>
              </a:defRPr>
            </a:lvl4pPr>
            <a:lvl5pPr lvl="4" algn="ctr" rtl="0">
              <a:lnSpc>
                <a:spcPct val="100000"/>
              </a:lnSpc>
              <a:spcBef>
                <a:spcPts val="0"/>
              </a:spcBef>
              <a:spcAft>
                <a:spcPts val="0"/>
              </a:spcAft>
              <a:buClr>
                <a:schemeClr val="dk2"/>
              </a:buClr>
              <a:buSzPts val="2800"/>
              <a:buNone/>
              <a:defRPr sz="2800">
                <a:solidFill>
                  <a:schemeClr val="dk2"/>
                </a:solidFill>
              </a:defRPr>
            </a:lvl5pPr>
            <a:lvl6pPr lvl="5" algn="ctr" rtl="0">
              <a:lnSpc>
                <a:spcPct val="100000"/>
              </a:lnSpc>
              <a:spcBef>
                <a:spcPts val="0"/>
              </a:spcBef>
              <a:spcAft>
                <a:spcPts val="0"/>
              </a:spcAft>
              <a:buClr>
                <a:schemeClr val="dk2"/>
              </a:buClr>
              <a:buSzPts val="2800"/>
              <a:buNone/>
              <a:defRPr sz="2800">
                <a:solidFill>
                  <a:schemeClr val="dk2"/>
                </a:solidFill>
              </a:defRPr>
            </a:lvl6pPr>
            <a:lvl7pPr lvl="6" algn="ctr" rtl="0">
              <a:lnSpc>
                <a:spcPct val="100000"/>
              </a:lnSpc>
              <a:spcBef>
                <a:spcPts val="0"/>
              </a:spcBef>
              <a:spcAft>
                <a:spcPts val="0"/>
              </a:spcAft>
              <a:buClr>
                <a:schemeClr val="dk2"/>
              </a:buClr>
              <a:buSzPts val="2800"/>
              <a:buNone/>
              <a:defRPr sz="2800">
                <a:solidFill>
                  <a:schemeClr val="dk2"/>
                </a:solidFill>
              </a:defRPr>
            </a:lvl7pPr>
            <a:lvl8pPr lvl="7" algn="ctr" rtl="0">
              <a:lnSpc>
                <a:spcPct val="100000"/>
              </a:lnSpc>
              <a:spcBef>
                <a:spcPts val="0"/>
              </a:spcBef>
              <a:spcAft>
                <a:spcPts val="0"/>
              </a:spcAft>
              <a:buClr>
                <a:schemeClr val="dk2"/>
              </a:buClr>
              <a:buSzPts val="2800"/>
              <a:buNone/>
              <a:defRPr sz="2800">
                <a:solidFill>
                  <a:schemeClr val="dk2"/>
                </a:solidFill>
              </a:defRPr>
            </a:lvl8pPr>
            <a:lvl9pPr lvl="8" algn="ctr" rtl="0">
              <a:lnSpc>
                <a:spcPct val="100000"/>
              </a:lnSpc>
              <a:spcBef>
                <a:spcPts val="0"/>
              </a:spcBef>
              <a:spcAft>
                <a:spcPts val="0"/>
              </a:spcAft>
              <a:buClr>
                <a:schemeClr val="dk2"/>
              </a:buClr>
              <a:buSzPts val="2800"/>
              <a:buNone/>
              <a:defRPr sz="2800">
                <a:solidFill>
                  <a:schemeClr val="dk2"/>
                </a:solidFill>
              </a:defRPr>
            </a:lvl9pPr>
          </a:lstStyle>
          <a:p>
            <a:endParaRPr/>
          </a:p>
        </p:txBody>
      </p:sp>
      <p:sp>
        <p:nvSpPr>
          <p:cNvPr id="478" name="Google Shape;478;p17"/>
          <p:cNvSpPr txBox="1">
            <a:spLocks noGrp="1"/>
          </p:cNvSpPr>
          <p:nvPr>
            <p:ph type="ctrTitle"/>
          </p:nvPr>
        </p:nvSpPr>
        <p:spPr>
          <a:xfrm>
            <a:off x="5875800" y="2837502"/>
            <a:ext cx="2548200" cy="461700"/>
          </a:xfrm>
          <a:prstGeom prst="rect">
            <a:avLst/>
          </a:prstGeom>
        </p:spPr>
        <p:txBody>
          <a:bodyPr spcFirstLastPara="1" wrap="square" lIns="0" tIns="0" rIns="0" bIns="0" anchor="t" anchorCtr="0">
            <a:noAutofit/>
          </a:bodyPr>
          <a:lstStyle>
            <a:lvl1pPr lvl="0" algn="r" rtl="0">
              <a:spcBef>
                <a:spcPts val="0"/>
              </a:spcBef>
              <a:spcAft>
                <a:spcPts val="0"/>
              </a:spcAft>
              <a:buSzPts val="5200"/>
              <a:buNone/>
              <a:defRPr sz="16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grpSp>
        <p:nvGrpSpPr>
          <p:cNvPr id="479" name="Google Shape;479;p17"/>
          <p:cNvGrpSpPr/>
          <p:nvPr/>
        </p:nvGrpSpPr>
        <p:grpSpPr>
          <a:xfrm>
            <a:off x="7673759" y="-287513"/>
            <a:ext cx="788762" cy="861588"/>
            <a:chOff x="7673759" y="-287513"/>
            <a:chExt cx="788762" cy="861588"/>
          </a:xfrm>
        </p:grpSpPr>
        <p:grpSp>
          <p:nvGrpSpPr>
            <p:cNvPr id="480" name="Google Shape;480;p17"/>
            <p:cNvGrpSpPr/>
            <p:nvPr/>
          </p:nvGrpSpPr>
          <p:grpSpPr>
            <a:xfrm rot="350572">
              <a:off x="7712287" y="-253348"/>
              <a:ext cx="711705" cy="793257"/>
              <a:chOff x="6554696" y="509501"/>
              <a:chExt cx="711709" cy="793261"/>
            </a:xfrm>
          </p:grpSpPr>
          <p:sp>
            <p:nvSpPr>
              <p:cNvPr id="481" name="Google Shape;481;p17"/>
              <p:cNvSpPr/>
              <p:nvPr/>
            </p:nvSpPr>
            <p:spPr>
              <a:xfrm>
                <a:off x="6560695" y="516700"/>
                <a:ext cx="696978" cy="779230"/>
              </a:xfrm>
              <a:custGeom>
                <a:avLst/>
                <a:gdLst/>
                <a:ahLst/>
                <a:cxnLst/>
                <a:rect l="l" t="t" r="r" b="b"/>
                <a:pathLst>
                  <a:path w="20913" h="23381" extrusionOk="0">
                    <a:moveTo>
                      <a:pt x="4201" y="1"/>
                    </a:moveTo>
                    <a:cubicBezTo>
                      <a:pt x="1903" y="1"/>
                      <a:pt x="28" y="1866"/>
                      <a:pt x="28" y="4165"/>
                    </a:cubicBezTo>
                    <a:lnTo>
                      <a:pt x="1" y="17073"/>
                    </a:lnTo>
                    <a:cubicBezTo>
                      <a:pt x="1" y="18903"/>
                      <a:pt x="1190" y="20516"/>
                      <a:pt x="2930" y="21057"/>
                    </a:cubicBezTo>
                    <a:lnTo>
                      <a:pt x="9736" y="23193"/>
                    </a:lnTo>
                    <a:cubicBezTo>
                      <a:pt x="10143" y="23318"/>
                      <a:pt x="10563" y="23381"/>
                      <a:pt x="10982" y="23381"/>
                    </a:cubicBezTo>
                    <a:cubicBezTo>
                      <a:pt x="11444" y="23381"/>
                      <a:pt x="11906" y="23304"/>
                      <a:pt x="12350" y="23148"/>
                    </a:cubicBezTo>
                    <a:lnTo>
                      <a:pt x="18092" y="21147"/>
                    </a:lnTo>
                    <a:cubicBezTo>
                      <a:pt x="19759" y="20570"/>
                      <a:pt x="20886" y="18993"/>
                      <a:pt x="20886" y="17217"/>
                    </a:cubicBezTo>
                    <a:lnTo>
                      <a:pt x="20913" y="4201"/>
                    </a:lnTo>
                    <a:cubicBezTo>
                      <a:pt x="20913" y="1903"/>
                      <a:pt x="19047" y="28"/>
                      <a:pt x="16748" y="28"/>
                    </a:cubicBezTo>
                    <a:lnTo>
                      <a:pt x="420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 name="Google Shape;482;p17"/>
              <p:cNvSpPr/>
              <p:nvPr/>
            </p:nvSpPr>
            <p:spPr>
              <a:xfrm>
                <a:off x="6554696" y="509501"/>
                <a:ext cx="711709" cy="793261"/>
              </a:xfrm>
              <a:custGeom>
                <a:avLst/>
                <a:gdLst/>
                <a:ahLst/>
                <a:cxnLst/>
                <a:rect l="l" t="t" r="r" b="b"/>
                <a:pathLst>
                  <a:path w="21355" h="23802" extrusionOk="0">
                    <a:moveTo>
                      <a:pt x="5138" y="442"/>
                    </a:moveTo>
                    <a:lnTo>
                      <a:pt x="7572" y="451"/>
                    </a:lnTo>
                    <a:lnTo>
                      <a:pt x="12440" y="469"/>
                    </a:lnTo>
                    <a:lnTo>
                      <a:pt x="14873" y="469"/>
                    </a:lnTo>
                    <a:lnTo>
                      <a:pt x="16090" y="478"/>
                    </a:lnTo>
                    <a:cubicBezTo>
                      <a:pt x="16249" y="478"/>
                      <a:pt x="16412" y="477"/>
                      <a:pt x="16574" y="477"/>
                    </a:cubicBezTo>
                    <a:cubicBezTo>
                      <a:pt x="16817" y="477"/>
                      <a:pt x="17058" y="480"/>
                      <a:pt x="17280" y="496"/>
                    </a:cubicBezTo>
                    <a:cubicBezTo>
                      <a:pt x="17659" y="541"/>
                      <a:pt x="18037" y="622"/>
                      <a:pt x="18389" y="766"/>
                    </a:cubicBezTo>
                    <a:cubicBezTo>
                      <a:pt x="18740" y="920"/>
                      <a:pt x="19083" y="1109"/>
                      <a:pt x="19380" y="1352"/>
                    </a:cubicBezTo>
                    <a:cubicBezTo>
                      <a:pt x="19669" y="1596"/>
                      <a:pt x="19939" y="1866"/>
                      <a:pt x="20155" y="2191"/>
                    </a:cubicBezTo>
                    <a:cubicBezTo>
                      <a:pt x="20363" y="2506"/>
                      <a:pt x="20534" y="2849"/>
                      <a:pt x="20651" y="3209"/>
                    </a:cubicBezTo>
                    <a:cubicBezTo>
                      <a:pt x="20759" y="3579"/>
                      <a:pt x="20832" y="3948"/>
                      <a:pt x="20832" y="4336"/>
                    </a:cubicBezTo>
                    <a:cubicBezTo>
                      <a:pt x="20841" y="4733"/>
                      <a:pt x="20832" y="5147"/>
                      <a:pt x="20832" y="5544"/>
                    </a:cubicBezTo>
                    <a:lnTo>
                      <a:pt x="20841" y="7978"/>
                    </a:lnTo>
                    <a:lnTo>
                      <a:pt x="20850" y="12845"/>
                    </a:lnTo>
                    <a:lnTo>
                      <a:pt x="20850" y="15279"/>
                    </a:lnTo>
                    <a:lnTo>
                      <a:pt x="20850" y="16496"/>
                    </a:lnTo>
                    <a:lnTo>
                      <a:pt x="20850" y="17109"/>
                    </a:lnTo>
                    <a:lnTo>
                      <a:pt x="20859" y="17406"/>
                    </a:lnTo>
                    <a:lnTo>
                      <a:pt x="20841" y="17704"/>
                    </a:lnTo>
                    <a:cubicBezTo>
                      <a:pt x="20795" y="18470"/>
                      <a:pt x="20516" y="19218"/>
                      <a:pt x="20047" y="19831"/>
                    </a:cubicBezTo>
                    <a:cubicBezTo>
                      <a:pt x="19579" y="20453"/>
                      <a:pt x="18930" y="20921"/>
                      <a:pt x="18208" y="21183"/>
                    </a:cubicBezTo>
                    <a:lnTo>
                      <a:pt x="13602" y="22769"/>
                    </a:lnTo>
                    <a:lnTo>
                      <a:pt x="12458" y="23175"/>
                    </a:lnTo>
                    <a:cubicBezTo>
                      <a:pt x="12088" y="23292"/>
                      <a:pt x="11709" y="23364"/>
                      <a:pt x="11322" y="23382"/>
                    </a:cubicBezTo>
                    <a:cubicBezTo>
                      <a:pt x="11267" y="23385"/>
                      <a:pt x="11211" y="23386"/>
                      <a:pt x="11156" y="23386"/>
                    </a:cubicBezTo>
                    <a:cubicBezTo>
                      <a:pt x="10830" y="23386"/>
                      <a:pt x="10500" y="23342"/>
                      <a:pt x="10177" y="23265"/>
                    </a:cubicBezTo>
                    <a:cubicBezTo>
                      <a:pt x="9997" y="23211"/>
                      <a:pt x="9798" y="23148"/>
                      <a:pt x="9609" y="23085"/>
                    </a:cubicBezTo>
                    <a:lnTo>
                      <a:pt x="9023" y="22905"/>
                    </a:lnTo>
                    <a:lnTo>
                      <a:pt x="4381" y="21453"/>
                    </a:lnTo>
                    <a:lnTo>
                      <a:pt x="3218" y="21093"/>
                    </a:lnTo>
                    <a:cubicBezTo>
                      <a:pt x="2849" y="20976"/>
                      <a:pt x="2497" y="20813"/>
                      <a:pt x="2173" y="20597"/>
                    </a:cubicBezTo>
                    <a:cubicBezTo>
                      <a:pt x="1542" y="20173"/>
                      <a:pt x="1001" y="19578"/>
                      <a:pt x="676" y="18866"/>
                    </a:cubicBezTo>
                    <a:cubicBezTo>
                      <a:pt x="505" y="18515"/>
                      <a:pt x="397" y="18136"/>
                      <a:pt x="343" y="17749"/>
                    </a:cubicBezTo>
                    <a:cubicBezTo>
                      <a:pt x="298" y="17361"/>
                      <a:pt x="316" y="16955"/>
                      <a:pt x="316" y="16550"/>
                    </a:cubicBezTo>
                    <a:lnTo>
                      <a:pt x="334" y="14116"/>
                    </a:lnTo>
                    <a:lnTo>
                      <a:pt x="388" y="9248"/>
                    </a:lnTo>
                    <a:cubicBezTo>
                      <a:pt x="397" y="7626"/>
                      <a:pt x="406" y="6003"/>
                      <a:pt x="415" y="4381"/>
                    </a:cubicBezTo>
                    <a:cubicBezTo>
                      <a:pt x="424" y="3993"/>
                      <a:pt x="478" y="3606"/>
                      <a:pt x="586" y="3245"/>
                    </a:cubicBezTo>
                    <a:cubicBezTo>
                      <a:pt x="703" y="2876"/>
                      <a:pt x="866" y="2524"/>
                      <a:pt x="1082" y="2200"/>
                    </a:cubicBezTo>
                    <a:cubicBezTo>
                      <a:pt x="1298" y="1884"/>
                      <a:pt x="1551" y="1596"/>
                      <a:pt x="1848" y="1343"/>
                    </a:cubicBezTo>
                    <a:cubicBezTo>
                      <a:pt x="2155" y="1109"/>
                      <a:pt x="2479" y="902"/>
                      <a:pt x="2831" y="748"/>
                    </a:cubicBezTo>
                    <a:cubicBezTo>
                      <a:pt x="3191" y="604"/>
                      <a:pt x="3561" y="505"/>
                      <a:pt x="3948" y="460"/>
                    </a:cubicBezTo>
                    <a:cubicBezTo>
                      <a:pt x="4039" y="451"/>
                      <a:pt x="4138" y="451"/>
                      <a:pt x="4237" y="442"/>
                    </a:cubicBezTo>
                    <a:close/>
                    <a:moveTo>
                      <a:pt x="4381" y="0"/>
                    </a:moveTo>
                    <a:lnTo>
                      <a:pt x="4219" y="9"/>
                    </a:lnTo>
                    <a:cubicBezTo>
                      <a:pt x="4111" y="18"/>
                      <a:pt x="4003" y="18"/>
                      <a:pt x="3894" y="27"/>
                    </a:cubicBezTo>
                    <a:cubicBezTo>
                      <a:pt x="3471" y="81"/>
                      <a:pt x="3056" y="190"/>
                      <a:pt x="2668" y="352"/>
                    </a:cubicBezTo>
                    <a:cubicBezTo>
                      <a:pt x="2272" y="523"/>
                      <a:pt x="1911" y="748"/>
                      <a:pt x="1578" y="1019"/>
                    </a:cubicBezTo>
                    <a:cubicBezTo>
                      <a:pt x="1253" y="1289"/>
                      <a:pt x="965" y="1614"/>
                      <a:pt x="731" y="1965"/>
                    </a:cubicBezTo>
                    <a:cubicBezTo>
                      <a:pt x="496" y="2326"/>
                      <a:pt x="316" y="2713"/>
                      <a:pt x="190" y="3119"/>
                    </a:cubicBezTo>
                    <a:cubicBezTo>
                      <a:pt x="63" y="3534"/>
                      <a:pt x="9" y="3957"/>
                      <a:pt x="0" y="4381"/>
                    </a:cubicBezTo>
                    <a:cubicBezTo>
                      <a:pt x="0" y="6003"/>
                      <a:pt x="0" y="7626"/>
                      <a:pt x="9" y="9248"/>
                    </a:cubicBezTo>
                    <a:lnTo>
                      <a:pt x="54" y="14116"/>
                    </a:lnTo>
                    <a:lnTo>
                      <a:pt x="54" y="16550"/>
                    </a:lnTo>
                    <a:lnTo>
                      <a:pt x="54" y="17154"/>
                    </a:lnTo>
                    <a:cubicBezTo>
                      <a:pt x="54" y="17253"/>
                      <a:pt x="54" y="17361"/>
                      <a:pt x="63" y="17469"/>
                    </a:cubicBezTo>
                    <a:cubicBezTo>
                      <a:pt x="63" y="17568"/>
                      <a:pt x="72" y="17676"/>
                      <a:pt x="81" y="17776"/>
                    </a:cubicBezTo>
                    <a:cubicBezTo>
                      <a:pt x="127" y="18190"/>
                      <a:pt x="217" y="18605"/>
                      <a:pt x="370" y="19002"/>
                    </a:cubicBezTo>
                    <a:cubicBezTo>
                      <a:pt x="676" y="19786"/>
                      <a:pt x="1226" y="20489"/>
                      <a:pt x="1947" y="20949"/>
                    </a:cubicBezTo>
                    <a:cubicBezTo>
                      <a:pt x="2299" y="21183"/>
                      <a:pt x="2696" y="21363"/>
                      <a:pt x="3092" y="21489"/>
                    </a:cubicBezTo>
                    <a:lnTo>
                      <a:pt x="4255" y="21859"/>
                    </a:lnTo>
                    <a:lnTo>
                      <a:pt x="8897" y="23310"/>
                    </a:lnTo>
                    <a:lnTo>
                      <a:pt x="9483" y="23490"/>
                    </a:lnTo>
                    <a:cubicBezTo>
                      <a:pt x="9672" y="23554"/>
                      <a:pt x="9862" y="23617"/>
                      <a:pt x="10078" y="23671"/>
                    </a:cubicBezTo>
                    <a:cubicBezTo>
                      <a:pt x="10418" y="23761"/>
                      <a:pt x="10777" y="23801"/>
                      <a:pt x="11133" y="23801"/>
                    </a:cubicBezTo>
                    <a:cubicBezTo>
                      <a:pt x="11202" y="23801"/>
                      <a:pt x="11271" y="23800"/>
                      <a:pt x="11340" y="23797"/>
                    </a:cubicBezTo>
                    <a:cubicBezTo>
                      <a:pt x="11764" y="23779"/>
                      <a:pt x="12187" y="23698"/>
                      <a:pt x="12593" y="23563"/>
                    </a:cubicBezTo>
                    <a:lnTo>
                      <a:pt x="13738" y="23157"/>
                    </a:lnTo>
                    <a:lnTo>
                      <a:pt x="18335" y="21552"/>
                    </a:lnTo>
                    <a:cubicBezTo>
                      <a:pt x="19137" y="21273"/>
                      <a:pt x="19858" y="20759"/>
                      <a:pt x="20372" y="20083"/>
                    </a:cubicBezTo>
                    <a:cubicBezTo>
                      <a:pt x="20895" y="19407"/>
                      <a:pt x="21210" y="18578"/>
                      <a:pt x="21273" y="17731"/>
                    </a:cubicBezTo>
                    <a:lnTo>
                      <a:pt x="21282" y="17406"/>
                    </a:lnTo>
                    <a:lnTo>
                      <a:pt x="21282" y="17109"/>
                    </a:lnTo>
                    <a:lnTo>
                      <a:pt x="21291" y="16496"/>
                    </a:lnTo>
                    <a:lnTo>
                      <a:pt x="21291" y="15279"/>
                    </a:lnTo>
                    <a:lnTo>
                      <a:pt x="21309" y="12845"/>
                    </a:lnTo>
                    <a:lnTo>
                      <a:pt x="21327" y="7978"/>
                    </a:lnTo>
                    <a:lnTo>
                      <a:pt x="21345" y="5544"/>
                    </a:lnTo>
                    <a:cubicBezTo>
                      <a:pt x="21345" y="5138"/>
                      <a:pt x="21354" y="4742"/>
                      <a:pt x="21345" y="4327"/>
                    </a:cubicBezTo>
                    <a:cubicBezTo>
                      <a:pt x="21336" y="3894"/>
                      <a:pt x="21255" y="3471"/>
                      <a:pt x="21129" y="3056"/>
                    </a:cubicBezTo>
                    <a:cubicBezTo>
                      <a:pt x="20994" y="2650"/>
                      <a:pt x="20795" y="2263"/>
                      <a:pt x="20561" y="1911"/>
                    </a:cubicBezTo>
                    <a:cubicBezTo>
                      <a:pt x="20309" y="1551"/>
                      <a:pt x="20011" y="1244"/>
                      <a:pt x="19678" y="974"/>
                    </a:cubicBezTo>
                    <a:cubicBezTo>
                      <a:pt x="19344" y="694"/>
                      <a:pt x="18966" y="487"/>
                      <a:pt x="18569" y="325"/>
                    </a:cubicBezTo>
                    <a:cubicBezTo>
                      <a:pt x="18172" y="153"/>
                      <a:pt x="17749" y="72"/>
                      <a:pt x="17325" y="18"/>
                    </a:cubicBezTo>
                    <a:cubicBezTo>
                      <a:pt x="17109" y="5"/>
                      <a:pt x="16901" y="2"/>
                      <a:pt x="16698" y="2"/>
                    </a:cubicBezTo>
                    <a:cubicBezTo>
                      <a:pt x="16596" y="2"/>
                      <a:pt x="16494" y="3"/>
                      <a:pt x="16393" y="3"/>
                    </a:cubicBezTo>
                    <a:cubicBezTo>
                      <a:pt x="16292" y="3"/>
                      <a:pt x="16192" y="2"/>
                      <a:pt x="160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83" name="Google Shape;483;p17"/>
            <p:cNvSpPr/>
            <p:nvPr/>
          </p:nvSpPr>
          <p:spPr>
            <a:xfrm rot="442426">
              <a:off x="8229710" y="-161880"/>
              <a:ext cx="102851" cy="551273"/>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CUSTOM_6">
    <p:spTree>
      <p:nvGrpSpPr>
        <p:cNvPr id="1" name="Shape 510"/>
        <p:cNvGrpSpPr/>
        <p:nvPr/>
      </p:nvGrpSpPr>
      <p:grpSpPr>
        <a:xfrm>
          <a:off x="0" y="0"/>
          <a:ext cx="0" cy="0"/>
          <a:chOff x="0" y="0"/>
          <a:chExt cx="0" cy="0"/>
        </a:xfrm>
      </p:grpSpPr>
      <p:grpSp>
        <p:nvGrpSpPr>
          <p:cNvPr id="511" name="Google Shape;511;p19"/>
          <p:cNvGrpSpPr/>
          <p:nvPr/>
        </p:nvGrpSpPr>
        <p:grpSpPr>
          <a:xfrm flipH="1">
            <a:off x="-1700" y="329"/>
            <a:ext cx="9147400" cy="5142843"/>
            <a:chOff x="238125" y="854700"/>
            <a:chExt cx="7142500" cy="4015650"/>
          </a:xfrm>
        </p:grpSpPr>
        <p:sp>
          <p:nvSpPr>
            <p:cNvPr id="512" name="Google Shape;512;p19"/>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3" name="Google Shape;513;p19"/>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4" name="Google Shape;514;p19"/>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5" name="Google Shape;515;p19"/>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6" name="Google Shape;516;p19"/>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7" name="Google Shape;517;p19"/>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8" name="Google Shape;518;p19"/>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9" name="Google Shape;519;p19"/>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0" name="Google Shape;520;p19"/>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1" name="Google Shape;521;p19"/>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2" name="Google Shape;522;p19"/>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3" name="Google Shape;523;p19"/>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4" name="Google Shape;524;p19"/>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5" name="Google Shape;525;p19"/>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6" name="Google Shape;526;p19"/>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7" name="Google Shape;527;p19"/>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8" name="Google Shape;528;p19"/>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9" name="Google Shape;529;p19"/>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0" name="Google Shape;530;p19"/>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1" name="Google Shape;531;p19"/>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2" name="Google Shape;532;p19"/>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3" name="Google Shape;533;p19"/>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34" name="Google Shape;534;p19"/>
          <p:cNvSpPr txBox="1">
            <a:spLocks noGrp="1"/>
          </p:cNvSpPr>
          <p:nvPr>
            <p:ph type="subTitle" idx="1"/>
          </p:nvPr>
        </p:nvSpPr>
        <p:spPr>
          <a:xfrm>
            <a:off x="906900" y="2987325"/>
            <a:ext cx="2506200" cy="406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535" name="Google Shape;535;p19"/>
          <p:cNvSpPr txBox="1">
            <a:spLocks noGrp="1"/>
          </p:cNvSpPr>
          <p:nvPr>
            <p:ph type="subTitle" idx="2"/>
          </p:nvPr>
        </p:nvSpPr>
        <p:spPr>
          <a:xfrm>
            <a:off x="906900" y="1279771"/>
            <a:ext cx="2506200" cy="406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536" name="Google Shape;536;p19"/>
          <p:cNvSpPr txBox="1">
            <a:spLocks noGrp="1"/>
          </p:cNvSpPr>
          <p:nvPr>
            <p:ph type="subTitle" idx="3"/>
          </p:nvPr>
        </p:nvSpPr>
        <p:spPr>
          <a:xfrm>
            <a:off x="906900" y="1743949"/>
            <a:ext cx="2506200" cy="855300"/>
          </a:xfrm>
          <a:prstGeom prst="rect">
            <a:avLst/>
          </a:prstGeom>
          <a:noFill/>
          <a:ln>
            <a:noFill/>
          </a:ln>
        </p:spPr>
        <p:txBody>
          <a:bodyPr spcFirstLastPara="1" wrap="square" lIns="0" tIns="0" rIns="0" bIns="0" anchor="t" anchorCtr="0">
            <a:noAutofit/>
          </a:bodyPr>
          <a:lstStyle>
            <a:lvl1pPr lvl="0" algn="ctr" rtl="0">
              <a:lnSpc>
                <a:spcPct val="100000"/>
              </a:lnSpc>
              <a:spcBef>
                <a:spcPts val="0"/>
              </a:spcBef>
              <a:spcAft>
                <a:spcPts val="0"/>
              </a:spcAft>
              <a:buSzPts val="16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537" name="Google Shape;537;p19"/>
          <p:cNvSpPr txBox="1">
            <a:spLocks noGrp="1"/>
          </p:cNvSpPr>
          <p:nvPr>
            <p:ph type="subTitle" idx="4"/>
          </p:nvPr>
        </p:nvSpPr>
        <p:spPr>
          <a:xfrm>
            <a:off x="906900" y="3464338"/>
            <a:ext cx="2506200" cy="855300"/>
          </a:xfrm>
          <a:prstGeom prst="rect">
            <a:avLst/>
          </a:prstGeom>
          <a:noFill/>
          <a:ln>
            <a:noFill/>
          </a:ln>
        </p:spPr>
        <p:txBody>
          <a:bodyPr spcFirstLastPara="1" wrap="square" lIns="0" tIns="0" rIns="0" bIns="0"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538" name="Google Shape;538;p19"/>
          <p:cNvSpPr txBox="1">
            <a:spLocks noGrp="1"/>
          </p:cNvSpPr>
          <p:nvPr>
            <p:ph type="title"/>
          </p:nvPr>
        </p:nvSpPr>
        <p:spPr>
          <a:xfrm>
            <a:off x="720000" y="540000"/>
            <a:ext cx="7704000" cy="360000"/>
          </a:xfrm>
          <a:prstGeom prst="rect">
            <a:avLst/>
          </a:prstGeom>
        </p:spPr>
        <p:txBody>
          <a:bodyPr spcFirstLastPara="1" wrap="square" lIns="0" tIns="0" rIns="0" bIns="0" anchor="t"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Tree>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4">
  <p:cSld name="CUSTOM_18">
    <p:spTree>
      <p:nvGrpSpPr>
        <p:cNvPr id="1" name="Shape 900"/>
        <p:cNvGrpSpPr/>
        <p:nvPr/>
      </p:nvGrpSpPr>
      <p:grpSpPr>
        <a:xfrm>
          <a:off x="0" y="0"/>
          <a:ext cx="0" cy="0"/>
          <a:chOff x="0" y="0"/>
          <a:chExt cx="0" cy="0"/>
        </a:xfrm>
      </p:grpSpPr>
      <p:grpSp>
        <p:nvGrpSpPr>
          <p:cNvPr id="901" name="Google Shape;901;p33"/>
          <p:cNvGrpSpPr/>
          <p:nvPr/>
        </p:nvGrpSpPr>
        <p:grpSpPr>
          <a:xfrm>
            <a:off x="-1700" y="329"/>
            <a:ext cx="9147400" cy="5142843"/>
            <a:chOff x="238125" y="854700"/>
            <a:chExt cx="7142500" cy="4015650"/>
          </a:xfrm>
        </p:grpSpPr>
        <p:sp>
          <p:nvSpPr>
            <p:cNvPr id="902" name="Google Shape;902;p33"/>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3" name="Google Shape;903;p33"/>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4" name="Google Shape;904;p33"/>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5" name="Google Shape;905;p33"/>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6" name="Google Shape;906;p33"/>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7" name="Google Shape;907;p33"/>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8" name="Google Shape;908;p33"/>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9" name="Google Shape;909;p33"/>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0" name="Google Shape;910;p33"/>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1" name="Google Shape;911;p33"/>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2" name="Google Shape;912;p33"/>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3" name="Google Shape;913;p33"/>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4" name="Google Shape;914;p33"/>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5" name="Google Shape;915;p33"/>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6" name="Google Shape;916;p33"/>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7" name="Google Shape;917;p33"/>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8" name="Google Shape;918;p33"/>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9" name="Google Shape;919;p33"/>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0" name="Google Shape;920;p33"/>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1" name="Google Shape;921;p33"/>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2" name="Google Shape;922;p33"/>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3" name="Google Shape;923;p33"/>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24" name="Google Shape;924;p33"/>
          <p:cNvSpPr txBox="1">
            <a:spLocks noGrp="1"/>
          </p:cNvSpPr>
          <p:nvPr>
            <p:ph type="title"/>
          </p:nvPr>
        </p:nvSpPr>
        <p:spPr>
          <a:xfrm>
            <a:off x="720000" y="540000"/>
            <a:ext cx="5510700" cy="546900"/>
          </a:xfrm>
          <a:prstGeom prst="rect">
            <a:avLst/>
          </a:prstGeom>
        </p:spPr>
        <p:txBody>
          <a:bodyPr spcFirstLastPara="1" wrap="square" lIns="0" tIns="0" rIns="0" bIns="0"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CUSTOM_19">
    <p:spTree>
      <p:nvGrpSpPr>
        <p:cNvPr id="1" name="Shape 950"/>
        <p:cNvGrpSpPr/>
        <p:nvPr/>
      </p:nvGrpSpPr>
      <p:grpSpPr>
        <a:xfrm>
          <a:off x="0" y="0"/>
          <a:ext cx="0" cy="0"/>
          <a:chOff x="0" y="0"/>
          <a:chExt cx="0" cy="0"/>
        </a:xfrm>
      </p:grpSpPr>
      <p:grpSp>
        <p:nvGrpSpPr>
          <p:cNvPr id="951" name="Google Shape;951;p35"/>
          <p:cNvGrpSpPr/>
          <p:nvPr/>
        </p:nvGrpSpPr>
        <p:grpSpPr>
          <a:xfrm>
            <a:off x="-1700" y="329"/>
            <a:ext cx="9147400" cy="5142843"/>
            <a:chOff x="238125" y="854700"/>
            <a:chExt cx="7142500" cy="4015650"/>
          </a:xfrm>
        </p:grpSpPr>
        <p:sp>
          <p:nvSpPr>
            <p:cNvPr id="952" name="Google Shape;952;p35"/>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 name="Google Shape;953;p35"/>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4" name="Google Shape;954;p35"/>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5" name="Google Shape;955;p35"/>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6" name="Google Shape;956;p35"/>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7" name="Google Shape;957;p35"/>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8" name="Google Shape;958;p35"/>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9" name="Google Shape;959;p35"/>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0" name="Google Shape;960;p35"/>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1" name="Google Shape;961;p35"/>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2" name="Google Shape;962;p35"/>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3" name="Google Shape;963;p35"/>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4" name="Google Shape;964;p35"/>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5" name="Google Shape;965;p35"/>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6" name="Google Shape;966;p35"/>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7" name="Google Shape;967;p35"/>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8" name="Google Shape;968;p35"/>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9" name="Google Shape;969;p35"/>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0" name="Google Shape;970;p35"/>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1" name="Google Shape;971;p35"/>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2" name="Google Shape;972;p35"/>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3" name="Google Shape;973;p35"/>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74" name="Google Shape;974;p35"/>
          <p:cNvSpPr txBox="1">
            <a:spLocks noGrp="1"/>
          </p:cNvSpPr>
          <p:nvPr>
            <p:ph type="subTitle" idx="1"/>
          </p:nvPr>
        </p:nvSpPr>
        <p:spPr>
          <a:xfrm>
            <a:off x="804150" y="3069865"/>
            <a:ext cx="2506200" cy="340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Itim"/>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2pPr>
            <a:lvl3pPr lvl="2"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3pPr>
            <a:lvl4pPr lvl="3"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4pPr>
            <a:lvl5pPr lvl="4"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5pPr>
            <a:lvl6pPr lvl="5"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6pPr>
            <a:lvl7pPr lvl="6"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7pPr>
            <a:lvl8pPr lvl="7"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8pPr>
            <a:lvl9pPr lvl="8"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9pPr>
          </a:lstStyle>
          <a:p>
            <a:endParaRPr/>
          </a:p>
        </p:txBody>
      </p:sp>
      <p:sp>
        <p:nvSpPr>
          <p:cNvPr id="975" name="Google Shape;975;p35"/>
          <p:cNvSpPr txBox="1">
            <a:spLocks noGrp="1"/>
          </p:cNvSpPr>
          <p:nvPr>
            <p:ph type="subTitle" idx="2"/>
          </p:nvPr>
        </p:nvSpPr>
        <p:spPr>
          <a:xfrm>
            <a:off x="5833650" y="3069865"/>
            <a:ext cx="2506200" cy="340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Itim"/>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2pPr>
            <a:lvl3pPr lvl="2"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3pPr>
            <a:lvl4pPr lvl="3"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4pPr>
            <a:lvl5pPr lvl="4"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5pPr>
            <a:lvl6pPr lvl="5"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6pPr>
            <a:lvl7pPr lvl="6"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7pPr>
            <a:lvl8pPr lvl="7"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8pPr>
            <a:lvl9pPr lvl="8"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9pPr>
          </a:lstStyle>
          <a:p>
            <a:endParaRPr/>
          </a:p>
        </p:txBody>
      </p:sp>
      <p:sp>
        <p:nvSpPr>
          <p:cNvPr id="976" name="Google Shape;976;p35"/>
          <p:cNvSpPr txBox="1">
            <a:spLocks noGrp="1"/>
          </p:cNvSpPr>
          <p:nvPr>
            <p:ph type="subTitle" idx="3"/>
          </p:nvPr>
        </p:nvSpPr>
        <p:spPr>
          <a:xfrm>
            <a:off x="804150" y="1530415"/>
            <a:ext cx="2506200" cy="406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Itim"/>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2pPr>
            <a:lvl3pPr lvl="2"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3pPr>
            <a:lvl4pPr lvl="3"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4pPr>
            <a:lvl5pPr lvl="4"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5pPr>
            <a:lvl6pPr lvl="5"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6pPr>
            <a:lvl7pPr lvl="6"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7pPr>
            <a:lvl8pPr lvl="7"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8pPr>
            <a:lvl9pPr lvl="8"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9pPr>
          </a:lstStyle>
          <a:p>
            <a:endParaRPr/>
          </a:p>
        </p:txBody>
      </p:sp>
      <p:sp>
        <p:nvSpPr>
          <p:cNvPr id="977" name="Google Shape;977;p35"/>
          <p:cNvSpPr txBox="1">
            <a:spLocks noGrp="1"/>
          </p:cNvSpPr>
          <p:nvPr>
            <p:ph type="subTitle" idx="4"/>
          </p:nvPr>
        </p:nvSpPr>
        <p:spPr>
          <a:xfrm>
            <a:off x="5833650" y="1530415"/>
            <a:ext cx="2506200" cy="406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Itim"/>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2pPr>
            <a:lvl3pPr lvl="2"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3pPr>
            <a:lvl4pPr lvl="3"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4pPr>
            <a:lvl5pPr lvl="4"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5pPr>
            <a:lvl6pPr lvl="5"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6pPr>
            <a:lvl7pPr lvl="6"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7pPr>
            <a:lvl8pPr lvl="7"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8pPr>
            <a:lvl9pPr lvl="8"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9pPr>
          </a:lstStyle>
          <a:p>
            <a:endParaRPr/>
          </a:p>
        </p:txBody>
      </p:sp>
      <p:sp>
        <p:nvSpPr>
          <p:cNvPr id="978" name="Google Shape;978;p35"/>
          <p:cNvSpPr txBox="1">
            <a:spLocks noGrp="1"/>
          </p:cNvSpPr>
          <p:nvPr>
            <p:ph type="subTitle" idx="5"/>
          </p:nvPr>
        </p:nvSpPr>
        <p:spPr>
          <a:xfrm>
            <a:off x="3318900" y="3069865"/>
            <a:ext cx="2506200" cy="340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Itim"/>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2pPr>
            <a:lvl3pPr lvl="2"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3pPr>
            <a:lvl4pPr lvl="3"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4pPr>
            <a:lvl5pPr lvl="4"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5pPr>
            <a:lvl6pPr lvl="5"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6pPr>
            <a:lvl7pPr lvl="6"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7pPr>
            <a:lvl8pPr lvl="7"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8pPr>
            <a:lvl9pPr lvl="8"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9pPr>
          </a:lstStyle>
          <a:p>
            <a:endParaRPr/>
          </a:p>
        </p:txBody>
      </p:sp>
      <p:sp>
        <p:nvSpPr>
          <p:cNvPr id="979" name="Google Shape;979;p35"/>
          <p:cNvSpPr txBox="1">
            <a:spLocks noGrp="1"/>
          </p:cNvSpPr>
          <p:nvPr>
            <p:ph type="subTitle" idx="6"/>
          </p:nvPr>
        </p:nvSpPr>
        <p:spPr>
          <a:xfrm>
            <a:off x="3318900" y="1530415"/>
            <a:ext cx="2506200" cy="406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Itim"/>
              <a:buNone/>
              <a:defRPr sz="2000" b="1">
                <a:solidFill>
                  <a:schemeClr val="dk1"/>
                </a:solidFill>
                <a:latin typeface="Itim"/>
                <a:ea typeface="Itim"/>
                <a:cs typeface="Itim"/>
                <a:sym typeface="Itim"/>
              </a:defRPr>
            </a:lvl1pPr>
            <a:lvl2pPr lvl="1"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2pPr>
            <a:lvl3pPr lvl="2"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3pPr>
            <a:lvl4pPr lvl="3"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4pPr>
            <a:lvl5pPr lvl="4"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5pPr>
            <a:lvl6pPr lvl="5"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6pPr>
            <a:lvl7pPr lvl="6"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7pPr>
            <a:lvl8pPr lvl="7"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8pPr>
            <a:lvl9pPr lvl="8" algn="ctr" rtl="0">
              <a:lnSpc>
                <a:spcPct val="100000"/>
              </a:lnSpc>
              <a:spcBef>
                <a:spcPts val="0"/>
              </a:spcBef>
              <a:spcAft>
                <a:spcPts val="0"/>
              </a:spcAft>
              <a:buClr>
                <a:schemeClr val="dk2"/>
              </a:buClr>
              <a:buSzPts val="1600"/>
              <a:buFont typeface="Itim"/>
              <a:buNone/>
              <a:defRPr sz="1600" b="1">
                <a:solidFill>
                  <a:schemeClr val="dk2"/>
                </a:solidFill>
                <a:latin typeface="Itim"/>
                <a:ea typeface="Itim"/>
                <a:cs typeface="Itim"/>
                <a:sym typeface="Itim"/>
              </a:defRPr>
            </a:lvl9pPr>
          </a:lstStyle>
          <a:p>
            <a:endParaRPr/>
          </a:p>
        </p:txBody>
      </p:sp>
      <p:sp>
        <p:nvSpPr>
          <p:cNvPr id="980" name="Google Shape;980;p35"/>
          <p:cNvSpPr txBox="1">
            <a:spLocks noGrp="1"/>
          </p:cNvSpPr>
          <p:nvPr>
            <p:ph type="title"/>
          </p:nvPr>
        </p:nvSpPr>
        <p:spPr>
          <a:xfrm>
            <a:off x="720000" y="540000"/>
            <a:ext cx="7704000" cy="496200"/>
          </a:xfrm>
          <a:prstGeom prst="rect">
            <a:avLst/>
          </a:prstGeom>
        </p:spPr>
        <p:txBody>
          <a:bodyPr spcFirstLastPara="1" wrap="square" lIns="0" tIns="0" rIns="0" bIns="0"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81" name="Google Shape;981;p35"/>
          <p:cNvSpPr txBox="1">
            <a:spLocks noGrp="1"/>
          </p:cNvSpPr>
          <p:nvPr>
            <p:ph type="subTitle" idx="7"/>
          </p:nvPr>
        </p:nvSpPr>
        <p:spPr>
          <a:xfrm>
            <a:off x="804150" y="1904448"/>
            <a:ext cx="2506200" cy="572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982" name="Google Shape;982;p35"/>
          <p:cNvSpPr txBox="1">
            <a:spLocks noGrp="1"/>
          </p:cNvSpPr>
          <p:nvPr>
            <p:ph type="subTitle" idx="8"/>
          </p:nvPr>
        </p:nvSpPr>
        <p:spPr>
          <a:xfrm>
            <a:off x="5833650" y="1904448"/>
            <a:ext cx="2506200" cy="572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983" name="Google Shape;983;p35"/>
          <p:cNvSpPr txBox="1">
            <a:spLocks noGrp="1"/>
          </p:cNvSpPr>
          <p:nvPr>
            <p:ph type="subTitle" idx="9"/>
          </p:nvPr>
        </p:nvSpPr>
        <p:spPr>
          <a:xfrm>
            <a:off x="804150" y="3456740"/>
            <a:ext cx="2506200" cy="572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984" name="Google Shape;984;p35"/>
          <p:cNvSpPr txBox="1">
            <a:spLocks noGrp="1"/>
          </p:cNvSpPr>
          <p:nvPr>
            <p:ph type="subTitle" idx="13"/>
          </p:nvPr>
        </p:nvSpPr>
        <p:spPr>
          <a:xfrm>
            <a:off x="5833650" y="3456740"/>
            <a:ext cx="2506200" cy="572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985" name="Google Shape;985;p35"/>
          <p:cNvSpPr txBox="1">
            <a:spLocks noGrp="1"/>
          </p:cNvSpPr>
          <p:nvPr>
            <p:ph type="subTitle" idx="14"/>
          </p:nvPr>
        </p:nvSpPr>
        <p:spPr>
          <a:xfrm>
            <a:off x="3318900" y="1904448"/>
            <a:ext cx="2506200" cy="572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986" name="Google Shape;986;p35"/>
          <p:cNvSpPr txBox="1">
            <a:spLocks noGrp="1"/>
          </p:cNvSpPr>
          <p:nvPr>
            <p:ph type="subTitle" idx="15"/>
          </p:nvPr>
        </p:nvSpPr>
        <p:spPr>
          <a:xfrm>
            <a:off x="3318900" y="3456740"/>
            <a:ext cx="2506200" cy="572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solidFill>
                  <a:schemeClr val="dk2"/>
                </a:solidFill>
                <a:latin typeface="Muli"/>
                <a:ea typeface="Muli"/>
                <a:cs typeface="Muli"/>
                <a:sym typeface="Muli"/>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Tree>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4">
  <p:cSld name="CUSTOM_26">
    <p:spTree>
      <p:nvGrpSpPr>
        <p:cNvPr id="1" name="Shape 1249"/>
        <p:cNvGrpSpPr/>
        <p:nvPr/>
      </p:nvGrpSpPr>
      <p:grpSpPr>
        <a:xfrm>
          <a:off x="0" y="0"/>
          <a:ext cx="0" cy="0"/>
          <a:chOff x="0" y="0"/>
          <a:chExt cx="0" cy="0"/>
        </a:xfrm>
      </p:grpSpPr>
      <p:grpSp>
        <p:nvGrpSpPr>
          <p:cNvPr id="1250" name="Google Shape;1250;p44"/>
          <p:cNvGrpSpPr/>
          <p:nvPr/>
        </p:nvGrpSpPr>
        <p:grpSpPr>
          <a:xfrm>
            <a:off x="-174525" y="-22399"/>
            <a:ext cx="9487164" cy="5193049"/>
            <a:chOff x="-174525" y="-22399"/>
            <a:chExt cx="9487164" cy="5193049"/>
          </a:xfrm>
        </p:grpSpPr>
        <p:sp>
          <p:nvSpPr>
            <p:cNvPr id="1251" name="Google Shape;1251;p44"/>
            <p:cNvSpPr/>
            <p:nvPr/>
          </p:nvSpPr>
          <p:spPr>
            <a:xfrm>
              <a:off x="-174525" y="-22399"/>
              <a:ext cx="9487164" cy="5188298"/>
            </a:xfrm>
            <a:custGeom>
              <a:avLst/>
              <a:gdLst/>
              <a:ahLst/>
              <a:cxnLst/>
              <a:rect l="l" t="t" r="r" b="b"/>
              <a:pathLst>
                <a:path w="264469" h="144360" extrusionOk="0">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252" name="Google Shape;1252;p44"/>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nvGrpSpPr>
            <p:cNvPr id="1253" name="Google Shape;1253;p44"/>
            <p:cNvGrpSpPr/>
            <p:nvPr/>
          </p:nvGrpSpPr>
          <p:grpSpPr>
            <a:xfrm>
              <a:off x="263005" y="845117"/>
              <a:ext cx="3790149" cy="3960313"/>
              <a:chOff x="263005" y="845117"/>
              <a:chExt cx="3790149" cy="3960313"/>
            </a:xfrm>
          </p:grpSpPr>
          <p:sp>
            <p:nvSpPr>
              <p:cNvPr id="1254" name="Google Shape;1254;p44"/>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5" name="Google Shape;1255;p44"/>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6" name="Google Shape;1256;p44"/>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7" name="Google Shape;1257;p44"/>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8" name="Google Shape;1258;p44"/>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9" name="Google Shape;1259;p44"/>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0" name="Google Shape;1260;p44"/>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1" name="Google Shape;1261;p44"/>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2" name="Google Shape;1262;p44"/>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3" name="Google Shape;1263;p44"/>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4" name="Google Shape;1264;p44"/>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5" name="Google Shape;1265;p44"/>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6" name="Google Shape;1266;p44"/>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7" name="Google Shape;1267;p44"/>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8" name="Google Shape;1268;p44"/>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69" name="Google Shape;1269;p44"/>
            <p:cNvGrpSpPr/>
            <p:nvPr/>
          </p:nvGrpSpPr>
          <p:grpSpPr>
            <a:xfrm>
              <a:off x="5055305" y="845117"/>
              <a:ext cx="3790149" cy="3960313"/>
              <a:chOff x="263005" y="845117"/>
              <a:chExt cx="3790149" cy="3960313"/>
            </a:xfrm>
          </p:grpSpPr>
          <p:sp>
            <p:nvSpPr>
              <p:cNvPr id="1270" name="Google Shape;1270;p44"/>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1" name="Google Shape;1271;p44"/>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2" name="Google Shape;1272;p44"/>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3" name="Google Shape;1273;p44"/>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4" name="Google Shape;1274;p44"/>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5" name="Google Shape;1275;p44"/>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6" name="Google Shape;1276;p44"/>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7" name="Google Shape;1277;p44"/>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8" name="Google Shape;1278;p44"/>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9" name="Google Shape;1279;p44"/>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0" name="Google Shape;1280;p44"/>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1" name="Google Shape;1281;p44"/>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2" name="Google Shape;1282;p44"/>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3" name="Google Shape;1283;p44"/>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4" name="Google Shape;1284;p44"/>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cxnSp>
          <p:nvCxnSpPr>
            <p:cNvPr id="1285" name="Google Shape;1285;p44"/>
            <p:cNvCxnSpPr/>
            <p:nvPr/>
          </p:nvCxnSpPr>
          <p:spPr>
            <a:xfrm>
              <a:off x="4625700" y="540000"/>
              <a:ext cx="4679100" cy="0"/>
            </a:xfrm>
            <a:prstGeom prst="straightConnector1">
              <a:avLst/>
            </a:prstGeom>
            <a:noFill/>
            <a:ln w="9525" cap="flat" cmpd="sng">
              <a:solidFill>
                <a:srgbClr val="6D9EEB"/>
              </a:solidFill>
              <a:prstDash val="solid"/>
              <a:round/>
              <a:headEnd type="none" w="med" len="med"/>
              <a:tailEnd type="none" w="med" len="med"/>
            </a:ln>
          </p:spPr>
        </p:cxnSp>
        <p:cxnSp>
          <p:nvCxnSpPr>
            <p:cNvPr id="1286" name="Google Shape;1286;p44"/>
            <p:cNvCxnSpPr/>
            <p:nvPr/>
          </p:nvCxnSpPr>
          <p:spPr>
            <a:xfrm>
              <a:off x="40493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287" name="Google Shape;1287;p44"/>
            <p:cNvCxnSpPr/>
            <p:nvPr/>
          </p:nvCxnSpPr>
          <p:spPr>
            <a:xfrm>
              <a:off x="41129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288" name="Google Shape;1288;p44"/>
            <p:cNvCxnSpPr/>
            <p:nvPr/>
          </p:nvCxnSpPr>
          <p:spPr>
            <a:xfrm>
              <a:off x="49917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289" name="Google Shape;1289;p44"/>
            <p:cNvCxnSpPr/>
            <p:nvPr/>
          </p:nvCxnSpPr>
          <p:spPr>
            <a:xfrm>
              <a:off x="50553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290" name="Google Shape;1290;p44"/>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sp>
        <p:nvSpPr>
          <p:cNvPr id="1291" name="Google Shape;1291;p44"/>
          <p:cNvSpPr txBox="1">
            <a:spLocks noGrp="1"/>
          </p:cNvSpPr>
          <p:nvPr>
            <p:ph type="subTitle" idx="1"/>
          </p:nvPr>
        </p:nvSpPr>
        <p:spPr>
          <a:xfrm>
            <a:off x="6302975" y="2571750"/>
            <a:ext cx="2121300" cy="15942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1292" name="Google Shape;1292;p44"/>
          <p:cNvSpPr txBox="1">
            <a:spLocks noGrp="1"/>
          </p:cNvSpPr>
          <p:nvPr>
            <p:ph type="title"/>
          </p:nvPr>
        </p:nvSpPr>
        <p:spPr>
          <a:xfrm>
            <a:off x="6682500" y="1452213"/>
            <a:ext cx="1741500" cy="993600"/>
          </a:xfrm>
          <a:prstGeom prst="rect">
            <a:avLst/>
          </a:prstGeom>
        </p:spPr>
        <p:txBody>
          <a:bodyPr spcFirstLastPara="1" wrap="square" lIns="0" tIns="0" rIns="0" bIns="0" anchor="ctr" anchorCtr="0">
            <a:noAutofit/>
          </a:bodyPr>
          <a:lstStyle>
            <a:lvl1pPr lvl="0" algn="r" rtl="0">
              <a:spcBef>
                <a:spcPts val="0"/>
              </a:spcBef>
              <a:spcAft>
                <a:spcPts val="0"/>
              </a:spcAft>
              <a:buSzPts val="30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Tree>
  </p:cSld>
  <p:clrMapOvr>
    <a:masterClrMapping/>
  </p:clrMapOvr>
  <p:transition spd="slow">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CUSTOM_35">
    <p:spTree>
      <p:nvGrpSpPr>
        <p:cNvPr id="1" name="Shape 1357"/>
        <p:cNvGrpSpPr/>
        <p:nvPr/>
      </p:nvGrpSpPr>
      <p:grpSpPr>
        <a:xfrm>
          <a:off x="0" y="0"/>
          <a:ext cx="0" cy="0"/>
          <a:chOff x="0" y="0"/>
          <a:chExt cx="0" cy="0"/>
        </a:xfrm>
      </p:grpSpPr>
      <p:grpSp>
        <p:nvGrpSpPr>
          <p:cNvPr id="1358" name="Google Shape;1358;p47"/>
          <p:cNvGrpSpPr/>
          <p:nvPr/>
        </p:nvGrpSpPr>
        <p:grpSpPr>
          <a:xfrm>
            <a:off x="-174525" y="-22399"/>
            <a:ext cx="9487164" cy="5193049"/>
            <a:chOff x="-174525" y="-22399"/>
            <a:chExt cx="9487164" cy="5193049"/>
          </a:xfrm>
        </p:grpSpPr>
        <p:sp>
          <p:nvSpPr>
            <p:cNvPr id="1359" name="Google Shape;1359;p47"/>
            <p:cNvSpPr/>
            <p:nvPr/>
          </p:nvSpPr>
          <p:spPr>
            <a:xfrm>
              <a:off x="-174525" y="-22399"/>
              <a:ext cx="9487164" cy="5188298"/>
            </a:xfrm>
            <a:custGeom>
              <a:avLst/>
              <a:gdLst/>
              <a:ahLst/>
              <a:cxnLst/>
              <a:rect l="l" t="t" r="r" b="b"/>
              <a:pathLst>
                <a:path w="264469" h="144360" extrusionOk="0">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360" name="Google Shape;1360;p47"/>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nvGrpSpPr>
            <p:cNvPr id="1361" name="Google Shape;1361;p47"/>
            <p:cNvGrpSpPr/>
            <p:nvPr/>
          </p:nvGrpSpPr>
          <p:grpSpPr>
            <a:xfrm>
              <a:off x="263005" y="845117"/>
              <a:ext cx="3790149" cy="3960313"/>
              <a:chOff x="263005" y="845117"/>
              <a:chExt cx="3790149" cy="3960313"/>
            </a:xfrm>
          </p:grpSpPr>
          <p:sp>
            <p:nvSpPr>
              <p:cNvPr id="1362" name="Google Shape;1362;p47"/>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3" name="Google Shape;1363;p47"/>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4" name="Google Shape;1364;p47"/>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5" name="Google Shape;1365;p47"/>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6" name="Google Shape;1366;p47"/>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7" name="Google Shape;1367;p47"/>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8" name="Google Shape;1368;p47"/>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9" name="Google Shape;1369;p47"/>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0" name="Google Shape;1370;p47"/>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1" name="Google Shape;1371;p47"/>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2" name="Google Shape;1372;p47"/>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3" name="Google Shape;1373;p47"/>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4" name="Google Shape;1374;p47"/>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5" name="Google Shape;1375;p47"/>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6" name="Google Shape;1376;p47"/>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77" name="Google Shape;1377;p47"/>
            <p:cNvGrpSpPr/>
            <p:nvPr/>
          </p:nvGrpSpPr>
          <p:grpSpPr>
            <a:xfrm>
              <a:off x="5055305" y="845117"/>
              <a:ext cx="3790149" cy="3960313"/>
              <a:chOff x="263005" y="845117"/>
              <a:chExt cx="3790149" cy="3960313"/>
            </a:xfrm>
          </p:grpSpPr>
          <p:sp>
            <p:nvSpPr>
              <p:cNvPr id="1378" name="Google Shape;1378;p47"/>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9" name="Google Shape;1379;p47"/>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0" name="Google Shape;1380;p47"/>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1" name="Google Shape;1381;p47"/>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2" name="Google Shape;1382;p47"/>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3" name="Google Shape;1383;p47"/>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4" name="Google Shape;1384;p47"/>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5" name="Google Shape;1385;p47"/>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6" name="Google Shape;1386;p47"/>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7" name="Google Shape;1387;p47"/>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8" name="Google Shape;1388;p47"/>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9" name="Google Shape;1389;p47"/>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0" name="Google Shape;1390;p47"/>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1" name="Google Shape;1391;p47"/>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2" name="Google Shape;1392;p47"/>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cxnSp>
          <p:nvCxnSpPr>
            <p:cNvPr id="1393" name="Google Shape;1393;p47"/>
            <p:cNvCxnSpPr/>
            <p:nvPr/>
          </p:nvCxnSpPr>
          <p:spPr>
            <a:xfrm>
              <a:off x="4625700" y="540000"/>
              <a:ext cx="4679100" cy="0"/>
            </a:xfrm>
            <a:prstGeom prst="straightConnector1">
              <a:avLst/>
            </a:prstGeom>
            <a:noFill/>
            <a:ln w="9525" cap="flat" cmpd="sng">
              <a:solidFill>
                <a:srgbClr val="6D9EEB"/>
              </a:solidFill>
              <a:prstDash val="solid"/>
              <a:round/>
              <a:headEnd type="none" w="med" len="med"/>
              <a:tailEnd type="none" w="med" len="med"/>
            </a:ln>
          </p:spPr>
        </p:cxnSp>
        <p:cxnSp>
          <p:nvCxnSpPr>
            <p:cNvPr id="1394" name="Google Shape;1394;p47"/>
            <p:cNvCxnSpPr/>
            <p:nvPr/>
          </p:nvCxnSpPr>
          <p:spPr>
            <a:xfrm>
              <a:off x="40493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395" name="Google Shape;1395;p47"/>
            <p:cNvCxnSpPr/>
            <p:nvPr/>
          </p:nvCxnSpPr>
          <p:spPr>
            <a:xfrm>
              <a:off x="41129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396" name="Google Shape;1396;p47"/>
            <p:cNvCxnSpPr/>
            <p:nvPr/>
          </p:nvCxnSpPr>
          <p:spPr>
            <a:xfrm>
              <a:off x="49917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397" name="Google Shape;1397;p47"/>
            <p:cNvCxnSpPr/>
            <p:nvPr/>
          </p:nvCxnSpPr>
          <p:spPr>
            <a:xfrm>
              <a:off x="50553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398" name="Google Shape;1398;p47"/>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spTree>
  </p:cSld>
  <p:clrMapOvr>
    <a:masterClrMapping/>
  </p:clrMapOvr>
  <p:transition spd="slow">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CUSTOM_36">
    <p:spTree>
      <p:nvGrpSpPr>
        <p:cNvPr id="1" name="Shape 1399"/>
        <p:cNvGrpSpPr/>
        <p:nvPr/>
      </p:nvGrpSpPr>
      <p:grpSpPr>
        <a:xfrm>
          <a:off x="0" y="0"/>
          <a:ext cx="0" cy="0"/>
          <a:chOff x="0" y="0"/>
          <a:chExt cx="0" cy="0"/>
        </a:xfrm>
      </p:grpSpPr>
      <p:grpSp>
        <p:nvGrpSpPr>
          <p:cNvPr id="1400" name="Google Shape;1400;p48"/>
          <p:cNvGrpSpPr/>
          <p:nvPr/>
        </p:nvGrpSpPr>
        <p:grpSpPr>
          <a:xfrm>
            <a:off x="-1700" y="329"/>
            <a:ext cx="9147400" cy="5142843"/>
            <a:chOff x="238125" y="854700"/>
            <a:chExt cx="7142500" cy="4015650"/>
          </a:xfrm>
        </p:grpSpPr>
        <p:sp>
          <p:nvSpPr>
            <p:cNvPr id="1401" name="Google Shape;1401;p48"/>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2" name="Google Shape;1402;p48"/>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3" name="Google Shape;1403;p48"/>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4" name="Google Shape;1404;p48"/>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5" name="Google Shape;1405;p48"/>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6" name="Google Shape;1406;p48"/>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7" name="Google Shape;1407;p48"/>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8" name="Google Shape;1408;p48"/>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9" name="Google Shape;1409;p48"/>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0" name="Google Shape;1410;p48"/>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1" name="Google Shape;1411;p48"/>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2" name="Google Shape;1412;p48"/>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3" name="Google Shape;1413;p48"/>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4" name="Google Shape;1414;p48"/>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5" name="Google Shape;1415;p48"/>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6" name="Google Shape;1416;p48"/>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7" name="Google Shape;1417;p48"/>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8" name="Google Shape;1418;p48"/>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9" name="Google Shape;1419;p48"/>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cxnSp>
        <p:nvCxnSpPr>
          <p:cNvPr id="1420" name="Google Shape;1420;p48"/>
          <p:cNvCxnSpPr/>
          <p:nvPr/>
        </p:nvCxnSpPr>
        <p:spPr>
          <a:xfrm>
            <a:off x="-62550" y="540000"/>
            <a:ext cx="9269100" cy="0"/>
          </a:xfrm>
          <a:prstGeom prst="straightConnector1">
            <a:avLst/>
          </a:prstGeom>
          <a:noFill/>
          <a:ln w="9525" cap="flat" cmpd="sng">
            <a:solidFill>
              <a:srgbClr val="6D9EEB"/>
            </a:solidFill>
            <a:prstDash val="solid"/>
            <a:round/>
            <a:headEnd type="none" w="med" len="med"/>
            <a:tailEnd type="none" w="med" len="med"/>
          </a:ln>
        </p:spPr>
      </p:cxnSp>
      <p:sp>
        <p:nvSpPr>
          <p:cNvPr id="1421" name="Google Shape;1421;p48"/>
          <p:cNvSpPr/>
          <p:nvPr/>
        </p:nvSpPr>
        <p:spPr>
          <a:xfrm>
            <a:off x="-14550" y="5010825"/>
            <a:ext cx="9160200" cy="156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22" name="Google Shape;1422;p48"/>
          <p:cNvGrpSpPr/>
          <p:nvPr/>
        </p:nvGrpSpPr>
        <p:grpSpPr>
          <a:xfrm rot="697126">
            <a:off x="8218474" y="-369190"/>
            <a:ext cx="1305393" cy="1346461"/>
            <a:chOff x="1492000" y="427450"/>
            <a:chExt cx="1188000" cy="1225375"/>
          </a:xfrm>
        </p:grpSpPr>
        <p:sp>
          <p:nvSpPr>
            <p:cNvPr id="1423" name="Google Shape;1423;p48"/>
            <p:cNvSpPr/>
            <p:nvPr/>
          </p:nvSpPr>
          <p:spPr>
            <a:xfrm>
              <a:off x="1492000" y="427450"/>
              <a:ext cx="1188000" cy="1225375"/>
            </a:xfrm>
            <a:custGeom>
              <a:avLst/>
              <a:gdLst/>
              <a:ahLst/>
              <a:cxnLst/>
              <a:rect l="l" t="t" r="r" b="b"/>
              <a:pathLst>
                <a:path w="47520" h="49015" extrusionOk="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4" name="Google Shape;1424;p48"/>
            <p:cNvSpPr/>
            <p:nvPr/>
          </p:nvSpPr>
          <p:spPr>
            <a:xfrm>
              <a:off x="1505775" y="444875"/>
              <a:ext cx="1157925" cy="1185100"/>
            </a:xfrm>
            <a:custGeom>
              <a:avLst/>
              <a:gdLst/>
              <a:ahLst/>
              <a:cxnLst/>
              <a:rect l="l" t="t" r="r" b="b"/>
              <a:pathLst>
                <a:path w="46317" h="47404" extrusionOk="0">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5" name="Google Shape;1425;p48"/>
            <p:cNvSpPr/>
            <p:nvPr/>
          </p:nvSpPr>
          <p:spPr>
            <a:xfrm>
              <a:off x="1631725" y="1023800"/>
              <a:ext cx="932975" cy="17650"/>
            </a:xfrm>
            <a:custGeom>
              <a:avLst/>
              <a:gdLst/>
              <a:ahLst/>
              <a:cxnLst/>
              <a:rect l="l" t="t" r="r" b="b"/>
              <a:pathLst>
                <a:path w="37319" h="706" extrusionOk="0">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6" name="Google Shape;1426;p48"/>
            <p:cNvSpPr/>
            <p:nvPr/>
          </p:nvSpPr>
          <p:spPr>
            <a:xfrm>
              <a:off x="1633600" y="849000"/>
              <a:ext cx="924200" cy="26400"/>
            </a:xfrm>
            <a:custGeom>
              <a:avLst/>
              <a:gdLst/>
              <a:ahLst/>
              <a:cxnLst/>
              <a:rect l="l" t="t" r="r" b="b"/>
              <a:pathLst>
                <a:path w="36968" h="1056" extrusionOk="0">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7" name="Google Shape;1427;p48"/>
            <p:cNvSpPr/>
            <p:nvPr/>
          </p:nvSpPr>
          <p:spPr>
            <a:xfrm>
              <a:off x="1624825" y="765850"/>
              <a:ext cx="931725" cy="15325"/>
            </a:xfrm>
            <a:custGeom>
              <a:avLst/>
              <a:gdLst/>
              <a:ahLst/>
              <a:cxnLst/>
              <a:rect l="l" t="t" r="r" b="b"/>
              <a:pathLst>
                <a:path w="37269" h="613" extrusionOk="0">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8" name="Google Shape;1428;p48"/>
            <p:cNvSpPr/>
            <p:nvPr/>
          </p:nvSpPr>
          <p:spPr>
            <a:xfrm>
              <a:off x="1617300" y="1111525"/>
              <a:ext cx="938000" cy="28850"/>
            </a:xfrm>
            <a:custGeom>
              <a:avLst/>
              <a:gdLst/>
              <a:ahLst/>
              <a:cxnLst/>
              <a:rect l="l" t="t" r="r" b="b"/>
              <a:pathLst>
                <a:path w="37520" h="1154" extrusionOk="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9" name="Google Shape;1429;p48"/>
            <p:cNvSpPr/>
            <p:nvPr/>
          </p:nvSpPr>
          <p:spPr>
            <a:xfrm>
              <a:off x="1624825" y="1206075"/>
              <a:ext cx="921075" cy="16000"/>
            </a:xfrm>
            <a:custGeom>
              <a:avLst/>
              <a:gdLst/>
              <a:ahLst/>
              <a:cxnLst/>
              <a:rect l="l" t="t" r="r" b="b"/>
              <a:pathLst>
                <a:path w="36843" h="640" extrusionOk="0">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0" name="Google Shape;1430;p48"/>
            <p:cNvSpPr/>
            <p:nvPr/>
          </p:nvSpPr>
          <p:spPr>
            <a:xfrm>
              <a:off x="1625450" y="1448675"/>
              <a:ext cx="923575" cy="33500"/>
            </a:xfrm>
            <a:custGeom>
              <a:avLst/>
              <a:gdLst/>
              <a:ahLst/>
              <a:cxnLst/>
              <a:rect l="l" t="t" r="r" b="b"/>
              <a:pathLst>
                <a:path w="36943" h="1340" extrusionOk="0">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1" name="Google Shape;1431;p48"/>
            <p:cNvSpPr/>
            <p:nvPr/>
          </p:nvSpPr>
          <p:spPr>
            <a:xfrm>
              <a:off x="1624200" y="934225"/>
              <a:ext cx="919200" cy="21800"/>
            </a:xfrm>
            <a:custGeom>
              <a:avLst/>
              <a:gdLst/>
              <a:ahLst/>
              <a:cxnLst/>
              <a:rect l="l" t="t" r="r" b="b"/>
              <a:pathLst>
                <a:path w="36768" h="872" extrusionOk="0">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2" name="Google Shape;1432;p48"/>
            <p:cNvSpPr/>
            <p:nvPr/>
          </p:nvSpPr>
          <p:spPr>
            <a:xfrm>
              <a:off x="1629200" y="1281975"/>
              <a:ext cx="912325" cy="25100"/>
            </a:xfrm>
            <a:custGeom>
              <a:avLst/>
              <a:gdLst/>
              <a:ahLst/>
              <a:cxnLst/>
              <a:rect l="l" t="t" r="r" b="b"/>
              <a:pathLst>
                <a:path w="36493" h="1004" extrusionOk="0">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3" name="Google Shape;1433;p48"/>
            <p:cNvSpPr/>
            <p:nvPr/>
          </p:nvSpPr>
          <p:spPr>
            <a:xfrm>
              <a:off x="1621075" y="1360300"/>
              <a:ext cx="919825" cy="23325"/>
            </a:xfrm>
            <a:custGeom>
              <a:avLst/>
              <a:gdLst/>
              <a:ahLst/>
              <a:cxnLst/>
              <a:rect l="l" t="t" r="r" b="b"/>
              <a:pathLst>
                <a:path w="36793" h="933" extrusionOk="0">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transition spd="slow">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2">
  <p:cSld name="CUSTOM_37">
    <p:spTree>
      <p:nvGrpSpPr>
        <p:cNvPr id="1" name="Shape 1434"/>
        <p:cNvGrpSpPr/>
        <p:nvPr/>
      </p:nvGrpSpPr>
      <p:grpSpPr>
        <a:xfrm>
          <a:off x="0" y="0"/>
          <a:ext cx="0" cy="0"/>
          <a:chOff x="0" y="0"/>
          <a:chExt cx="0" cy="0"/>
        </a:xfrm>
      </p:grpSpPr>
      <p:grpSp>
        <p:nvGrpSpPr>
          <p:cNvPr id="1435" name="Google Shape;1435;p49"/>
          <p:cNvGrpSpPr/>
          <p:nvPr/>
        </p:nvGrpSpPr>
        <p:grpSpPr>
          <a:xfrm flipH="1">
            <a:off x="-1700" y="329"/>
            <a:ext cx="9147400" cy="5142843"/>
            <a:chOff x="238125" y="854700"/>
            <a:chExt cx="7142500" cy="4015650"/>
          </a:xfrm>
        </p:grpSpPr>
        <p:sp>
          <p:nvSpPr>
            <p:cNvPr id="1436" name="Google Shape;1436;p49"/>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7" name="Google Shape;1437;p49"/>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8" name="Google Shape;1438;p49"/>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9" name="Google Shape;1439;p49"/>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0" name="Google Shape;1440;p49"/>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1" name="Google Shape;1441;p49"/>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2" name="Google Shape;1442;p49"/>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3" name="Google Shape;1443;p49"/>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4" name="Google Shape;1444;p49"/>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5" name="Google Shape;1445;p49"/>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6" name="Google Shape;1446;p49"/>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7" name="Google Shape;1447;p49"/>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8" name="Google Shape;1448;p49"/>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9" name="Google Shape;1449;p49"/>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0" name="Google Shape;1450;p49"/>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1" name="Google Shape;1451;p49"/>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2" name="Google Shape;1452;p49"/>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3" name="Google Shape;1453;p49"/>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4" name="Google Shape;1454;p49"/>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5" name="Google Shape;1455;p49"/>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6" name="Google Shape;1456;p49"/>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7" name="Google Shape;1457;p49"/>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transition spd="slow">
    <p:push/>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3">
  <p:cSld name="CUSTOM_38">
    <p:spTree>
      <p:nvGrpSpPr>
        <p:cNvPr id="1" name="Shape 1458"/>
        <p:cNvGrpSpPr/>
        <p:nvPr/>
      </p:nvGrpSpPr>
      <p:grpSpPr>
        <a:xfrm>
          <a:off x="0" y="0"/>
          <a:ext cx="0" cy="0"/>
          <a:chOff x="0" y="0"/>
          <a:chExt cx="0" cy="0"/>
        </a:xfrm>
      </p:grpSpPr>
      <p:grpSp>
        <p:nvGrpSpPr>
          <p:cNvPr id="1459" name="Google Shape;1459;p50"/>
          <p:cNvGrpSpPr/>
          <p:nvPr/>
        </p:nvGrpSpPr>
        <p:grpSpPr>
          <a:xfrm>
            <a:off x="-1700" y="329"/>
            <a:ext cx="9147400" cy="5142843"/>
            <a:chOff x="238125" y="854700"/>
            <a:chExt cx="7142500" cy="4015650"/>
          </a:xfrm>
        </p:grpSpPr>
        <p:sp>
          <p:nvSpPr>
            <p:cNvPr id="1460" name="Google Shape;1460;p50"/>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1" name="Google Shape;1461;p50"/>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2" name="Google Shape;1462;p50"/>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3" name="Google Shape;1463;p50"/>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4" name="Google Shape;1464;p50"/>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5" name="Google Shape;1465;p50"/>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6" name="Google Shape;1466;p50"/>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7" name="Google Shape;1467;p50"/>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8" name="Google Shape;1468;p50"/>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9" name="Google Shape;1469;p50"/>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0" name="Google Shape;1470;p50"/>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1" name="Google Shape;1471;p50"/>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2" name="Google Shape;1472;p50"/>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3" name="Google Shape;1473;p50"/>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4" name="Google Shape;1474;p50"/>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5" name="Google Shape;1475;p50"/>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6" name="Google Shape;1476;p50"/>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7" name="Google Shape;1477;p50"/>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8" name="Google Shape;1478;p50"/>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9" name="Google Shape;1479;p50"/>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0" name="Google Shape;1480;p50"/>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1" name="Google Shape;1481;p50"/>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82" name="Google Shape;1482;p50"/>
          <p:cNvGrpSpPr/>
          <p:nvPr/>
        </p:nvGrpSpPr>
        <p:grpSpPr>
          <a:xfrm>
            <a:off x="2995920" y="1056023"/>
            <a:ext cx="3152176" cy="3031462"/>
            <a:chOff x="1857000" y="3245400"/>
            <a:chExt cx="1233825" cy="1186575"/>
          </a:xfrm>
        </p:grpSpPr>
        <p:sp>
          <p:nvSpPr>
            <p:cNvPr id="1483" name="Google Shape;1483;p50"/>
            <p:cNvSpPr/>
            <p:nvPr/>
          </p:nvSpPr>
          <p:spPr>
            <a:xfrm>
              <a:off x="2513000" y="4148825"/>
              <a:ext cx="463125" cy="272250"/>
            </a:xfrm>
            <a:custGeom>
              <a:avLst/>
              <a:gdLst/>
              <a:ahLst/>
              <a:cxnLst/>
              <a:rect l="l" t="t" r="r" b="b"/>
              <a:pathLst>
                <a:path w="18525" h="10890" extrusionOk="0">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4" name="Google Shape;1484;p50"/>
            <p:cNvSpPr/>
            <p:nvPr/>
          </p:nvSpPr>
          <p:spPr>
            <a:xfrm>
              <a:off x="2508725" y="4143800"/>
              <a:ext cx="474150" cy="281125"/>
            </a:xfrm>
            <a:custGeom>
              <a:avLst/>
              <a:gdLst/>
              <a:ahLst/>
              <a:cxnLst/>
              <a:rect l="l" t="t" r="r" b="b"/>
              <a:pathLst>
                <a:path w="18966" h="11245" extrusionOk="0">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5" name="Google Shape;1485;p50"/>
            <p:cNvSpPr/>
            <p:nvPr/>
          </p:nvSpPr>
          <p:spPr>
            <a:xfrm>
              <a:off x="1867600" y="3249925"/>
              <a:ext cx="1223225" cy="1178125"/>
            </a:xfrm>
            <a:custGeom>
              <a:avLst/>
              <a:gdLst/>
              <a:ahLst/>
              <a:cxnLst/>
              <a:rect l="l" t="t" r="r" b="b"/>
              <a:pathLst>
                <a:path w="48929" h="47125" extrusionOk="0">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6" name="Google Shape;1486;p50"/>
            <p:cNvSpPr/>
            <p:nvPr/>
          </p:nvSpPr>
          <p:spPr>
            <a:xfrm>
              <a:off x="1857000" y="3245400"/>
              <a:ext cx="1232000" cy="1186575"/>
            </a:xfrm>
            <a:custGeom>
              <a:avLst/>
              <a:gdLst/>
              <a:ahLst/>
              <a:cxnLst/>
              <a:rect l="l" t="t" r="r" b="b"/>
              <a:pathLst>
                <a:path w="49280" h="47463" extrusionOk="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7" name="Google Shape;1487;p50"/>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8" name="Google Shape;1488;p50"/>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transition spd="slow">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4">
  <p:cSld name="CUSTOM_39">
    <p:spTree>
      <p:nvGrpSpPr>
        <p:cNvPr id="1" name="Shape 1489"/>
        <p:cNvGrpSpPr/>
        <p:nvPr/>
      </p:nvGrpSpPr>
      <p:grpSpPr>
        <a:xfrm>
          <a:off x="0" y="0"/>
          <a:ext cx="0" cy="0"/>
          <a:chOff x="0" y="0"/>
          <a:chExt cx="0" cy="0"/>
        </a:xfrm>
      </p:grpSpPr>
      <p:grpSp>
        <p:nvGrpSpPr>
          <p:cNvPr id="1490" name="Google Shape;1490;p51"/>
          <p:cNvGrpSpPr/>
          <p:nvPr/>
        </p:nvGrpSpPr>
        <p:grpSpPr>
          <a:xfrm flipH="1">
            <a:off x="-1700" y="329"/>
            <a:ext cx="9147400" cy="5142843"/>
            <a:chOff x="238125" y="854700"/>
            <a:chExt cx="7142500" cy="4015650"/>
          </a:xfrm>
        </p:grpSpPr>
        <p:sp>
          <p:nvSpPr>
            <p:cNvPr id="1491" name="Google Shape;1491;p51"/>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2" name="Google Shape;1492;p51"/>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3" name="Google Shape;1493;p51"/>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4" name="Google Shape;1494;p51"/>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5" name="Google Shape;1495;p51"/>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6" name="Google Shape;1496;p51"/>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7" name="Google Shape;1497;p51"/>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8" name="Google Shape;1498;p51"/>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9" name="Google Shape;1499;p51"/>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0" name="Google Shape;1500;p51"/>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1" name="Google Shape;1501;p51"/>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2" name="Google Shape;1502;p51"/>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3" name="Google Shape;1503;p51"/>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4" name="Google Shape;1504;p51"/>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5" name="Google Shape;1505;p51"/>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6" name="Google Shape;1506;p51"/>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7" name="Google Shape;1507;p51"/>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8" name="Google Shape;1508;p51"/>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9" name="Google Shape;1509;p51"/>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0" name="Google Shape;1510;p51"/>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1" name="Google Shape;1511;p51"/>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2" name="Google Shape;1512;p51"/>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13" name="Google Shape;1513;p51"/>
          <p:cNvGrpSpPr/>
          <p:nvPr/>
        </p:nvGrpSpPr>
        <p:grpSpPr>
          <a:xfrm>
            <a:off x="262" y="2729663"/>
            <a:ext cx="2995174" cy="2414033"/>
            <a:chOff x="6562292" y="3785209"/>
            <a:chExt cx="1875030" cy="1511226"/>
          </a:xfrm>
        </p:grpSpPr>
        <p:grpSp>
          <p:nvGrpSpPr>
            <p:cNvPr id="1514" name="Google Shape;1514;p51"/>
            <p:cNvGrpSpPr/>
            <p:nvPr/>
          </p:nvGrpSpPr>
          <p:grpSpPr>
            <a:xfrm>
              <a:off x="7717466" y="3785209"/>
              <a:ext cx="719856" cy="680112"/>
              <a:chOff x="7717200" y="3905550"/>
              <a:chExt cx="592377" cy="559671"/>
            </a:xfrm>
          </p:grpSpPr>
          <p:sp>
            <p:nvSpPr>
              <p:cNvPr id="1515" name="Google Shape;1515;p51"/>
              <p:cNvSpPr/>
              <p:nvPr/>
            </p:nvSpPr>
            <p:spPr>
              <a:xfrm>
                <a:off x="7724869" y="3917054"/>
                <a:ext cx="581268" cy="532152"/>
              </a:xfrm>
              <a:custGeom>
                <a:avLst/>
                <a:gdLst/>
                <a:ahLst/>
                <a:cxnLst/>
                <a:rect l="l" t="t" r="r" b="b"/>
                <a:pathLst>
                  <a:path w="10308" h="9437" extrusionOk="0">
                    <a:moveTo>
                      <a:pt x="10129" y="1"/>
                    </a:moveTo>
                    <a:cubicBezTo>
                      <a:pt x="9518" y="1"/>
                      <a:pt x="4203" y="2425"/>
                      <a:pt x="3814" y="2672"/>
                    </a:cubicBezTo>
                    <a:cubicBezTo>
                      <a:pt x="3407" y="2932"/>
                      <a:pt x="0" y="4549"/>
                      <a:pt x="0" y="4684"/>
                    </a:cubicBezTo>
                    <a:cubicBezTo>
                      <a:pt x="0" y="4808"/>
                      <a:pt x="2382" y="5425"/>
                      <a:pt x="2382" y="5425"/>
                    </a:cubicBezTo>
                    <a:cubicBezTo>
                      <a:pt x="2382" y="5425"/>
                      <a:pt x="2456" y="6129"/>
                      <a:pt x="2580" y="6771"/>
                    </a:cubicBezTo>
                    <a:cubicBezTo>
                      <a:pt x="2703" y="7400"/>
                      <a:pt x="2963" y="8511"/>
                      <a:pt x="2963" y="8511"/>
                    </a:cubicBezTo>
                    <a:cubicBezTo>
                      <a:pt x="3308" y="8474"/>
                      <a:pt x="4901" y="7104"/>
                      <a:pt x="4901" y="7104"/>
                    </a:cubicBezTo>
                    <a:cubicBezTo>
                      <a:pt x="4901" y="7104"/>
                      <a:pt x="6308" y="9424"/>
                      <a:pt x="6542" y="9437"/>
                    </a:cubicBezTo>
                    <a:cubicBezTo>
                      <a:pt x="6543" y="9437"/>
                      <a:pt x="6543" y="9437"/>
                      <a:pt x="6543" y="9437"/>
                    </a:cubicBezTo>
                    <a:cubicBezTo>
                      <a:pt x="6786" y="9437"/>
                      <a:pt x="10307" y="265"/>
                      <a:pt x="10184" y="18"/>
                    </a:cubicBezTo>
                    <a:cubicBezTo>
                      <a:pt x="10177" y="6"/>
                      <a:pt x="10159" y="1"/>
                      <a:pt x="10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6" name="Google Shape;1516;p51"/>
              <p:cNvSpPr/>
              <p:nvPr/>
            </p:nvSpPr>
            <p:spPr>
              <a:xfrm>
                <a:off x="7717200" y="3905550"/>
                <a:ext cx="592377" cy="559671"/>
              </a:xfrm>
              <a:custGeom>
                <a:avLst/>
                <a:gdLst/>
                <a:ahLst/>
                <a:cxnLst/>
                <a:rect l="l" t="t" r="r" b="b"/>
                <a:pathLst>
                  <a:path w="10505" h="9925" extrusionOk="0">
                    <a:moveTo>
                      <a:pt x="9764" y="420"/>
                    </a:moveTo>
                    <a:cubicBezTo>
                      <a:pt x="9147" y="827"/>
                      <a:pt x="8518" y="1247"/>
                      <a:pt x="7913" y="1654"/>
                    </a:cubicBezTo>
                    <a:cubicBezTo>
                      <a:pt x="7715" y="1802"/>
                      <a:pt x="7505" y="1938"/>
                      <a:pt x="7283" y="2086"/>
                    </a:cubicBezTo>
                    <a:cubicBezTo>
                      <a:pt x="6111" y="2889"/>
                      <a:pt x="4728" y="3839"/>
                      <a:pt x="3382" y="4851"/>
                    </a:cubicBezTo>
                    <a:cubicBezTo>
                      <a:pt x="3148" y="5037"/>
                      <a:pt x="2926" y="5209"/>
                      <a:pt x="2728" y="5382"/>
                    </a:cubicBezTo>
                    <a:lnTo>
                      <a:pt x="2679" y="5419"/>
                    </a:lnTo>
                    <a:lnTo>
                      <a:pt x="2605" y="5493"/>
                    </a:lnTo>
                    <a:cubicBezTo>
                      <a:pt x="2506" y="5432"/>
                      <a:pt x="2407" y="5382"/>
                      <a:pt x="2296" y="5370"/>
                    </a:cubicBezTo>
                    <a:lnTo>
                      <a:pt x="2197" y="5345"/>
                    </a:lnTo>
                    <a:cubicBezTo>
                      <a:pt x="1963" y="5259"/>
                      <a:pt x="1728" y="5197"/>
                      <a:pt x="1482" y="5123"/>
                    </a:cubicBezTo>
                    <a:cubicBezTo>
                      <a:pt x="1087" y="5000"/>
                      <a:pt x="716" y="4913"/>
                      <a:pt x="358" y="4839"/>
                    </a:cubicBezTo>
                    <a:lnTo>
                      <a:pt x="371" y="4839"/>
                    </a:lnTo>
                    <a:lnTo>
                      <a:pt x="420" y="4802"/>
                    </a:lnTo>
                    <a:cubicBezTo>
                      <a:pt x="506" y="4740"/>
                      <a:pt x="605" y="4679"/>
                      <a:pt x="704" y="4629"/>
                    </a:cubicBezTo>
                    <a:cubicBezTo>
                      <a:pt x="815" y="4568"/>
                      <a:pt x="938" y="4518"/>
                      <a:pt x="1062" y="4456"/>
                    </a:cubicBezTo>
                    <a:lnTo>
                      <a:pt x="1210" y="4382"/>
                    </a:lnTo>
                    <a:cubicBezTo>
                      <a:pt x="1802" y="4098"/>
                      <a:pt x="2407" y="3790"/>
                      <a:pt x="3062" y="3457"/>
                    </a:cubicBezTo>
                    <a:cubicBezTo>
                      <a:pt x="3432" y="3259"/>
                      <a:pt x="3827" y="3062"/>
                      <a:pt x="4296" y="2827"/>
                    </a:cubicBezTo>
                    <a:cubicBezTo>
                      <a:pt x="5975" y="1988"/>
                      <a:pt x="7382" y="1309"/>
                      <a:pt x="8876" y="729"/>
                    </a:cubicBezTo>
                    <a:cubicBezTo>
                      <a:pt x="9159" y="605"/>
                      <a:pt x="9468" y="506"/>
                      <a:pt x="9764" y="420"/>
                    </a:cubicBezTo>
                    <a:close/>
                    <a:moveTo>
                      <a:pt x="9949" y="494"/>
                    </a:moveTo>
                    <a:lnTo>
                      <a:pt x="9949" y="494"/>
                    </a:lnTo>
                    <a:cubicBezTo>
                      <a:pt x="9814" y="630"/>
                      <a:pt x="9678" y="790"/>
                      <a:pt x="9542" y="938"/>
                    </a:cubicBezTo>
                    <a:cubicBezTo>
                      <a:pt x="9468" y="1037"/>
                      <a:pt x="9394" y="1124"/>
                      <a:pt x="9320" y="1198"/>
                    </a:cubicBezTo>
                    <a:cubicBezTo>
                      <a:pt x="8900" y="1654"/>
                      <a:pt x="8468" y="2111"/>
                      <a:pt x="8049" y="2568"/>
                    </a:cubicBezTo>
                    <a:cubicBezTo>
                      <a:pt x="7296" y="3358"/>
                      <a:pt x="6543" y="4148"/>
                      <a:pt x="5790" y="4938"/>
                    </a:cubicBezTo>
                    <a:lnTo>
                      <a:pt x="5283" y="5469"/>
                    </a:lnTo>
                    <a:lnTo>
                      <a:pt x="4913" y="5864"/>
                    </a:lnTo>
                    <a:cubicBezTo>
                      <a:pt x="4777" y="6012"/>
                      <a:pt x="4642" y="6160"/>
                      <a:pt x="4493" y="6308"/>
                    </a:cubicBezTo>
                    <a:lnTo>
                      <a:pt x="4469" y="6308"/>
                    </a:lnTo>
                    <a:cubicBezTo>
                      <a:pt x="4358" y="6370"/>
                      <a:pt x="4259" y="6456"/>
                      <a:pt x="4197" y="6567"/>
                    </a:cubicBezTo>
                    <a:cubicBezTo>
                      <a:pt x="4173" y="6580"/>
                      <a:pt x="4160" y="6604"/>
                      <a:pt x="4148" y="6617"/>
                    </a:cubicBezTo>
                    <a:cubicBezTo>
                      <a:pt x="4061" y="6740"/>
                      <a:pt x="3987" y="6863"/>
                      <a:pt x="3913" y="6987"/>
                    </a:cubicBezTo>
                    <a:lnTo>
                      <a:pt x="3864" y="7086"/>
                    </a:lnTo>
                    <a:cubicBezTo>
                      <a:pt x="3790" y="7209"/>
                      <a:pt x="3716" y="7320"/>
                      <a:pt x="3642" y="7431"/>
                    </a:cubicBezTo>
                    <a:cubicBezTo>
                      <a:pt x="3580" y="7555"/>
                      <a:pt x="3518" y="7641"/>
                      <a:pt x="3444" y="7752"/>
                    </a:cubicBezTo>
                    <a:lnTo>
                      <a:pt x="3173" y="8221"/>
                    </a:lnTo>
                    <a:lnTo>
                      <a:pt x="3123" y="8295"/>
                    </a:lnTo>
                    <a:cubicBezTo>
                      <a:pt x="3025" y="7876"/>
                      <a:pt x="2950" y="7444"/>
                      <a:pt x="2889" y="7024"/>
                    </a:cubicBezTo>
                    <a:cubicBezTo>
                      <a:pt x="2827" y="6592"/>
                      <a:pt x="2765" y="6148"/>
                      <a:pt x="2654" y="5728"/>
                    </a:cubicBezTo>
                    <a:cubicBezTo>
                      <a:pt x="2679" y="5678"/>
                      <a:pt x="2691" y="5629"/>
                      <a:pt x="2679" y="5580"/>
                    </a:cubicBezTo>
                    <a:cubicBezTo>
                      <a:pt x="2827" y="5456"/>
                      <a:pt x="2975" y="5333"/>
                      <a:pt x="3136" y="5222"/>
                    </a:cubicBezTo>
                    <a:cubicBezTo>
                      <a:pt x="3210" y="5172"/>
                      <a:pt x="3284" y="5123"/>
                      <a:pt x="3358" y="5074"/>
                    </a:cubicBezTo>
                    <a:cubicBezTo>
                      <a:pt x="3950" y="4629"/>
                      <a:pt x="4568" y="4197"/>
                      <a:pt x="5098" y="3815"/>
                    </a:cubicBezTo>
                    <a:cubicBezTo>
                      <a:pt x="6333" y="2950"/>
                      <a:pt x="7666" y="2025"/>
                      <a:pt x="9024" y="1111"/>
                    </a:cubicBezTo>
                    <a:lnTo>
                      <a:pt x="9196" y="988"/>
                    </a:lnTo>
                    <a:cubicBezTo>
                      <a:pt x="9443" y="827"/>
                      <a:pt x="9703" y="654"/>
                      <a:pt x="9949" y="494"/>
                    </a:cubicBezTo>
                    <a:close/>
                    <a:moveTo>
                      <a:pt x="4530" y="6530"/>
                    </a:moveTo>
                    <a:cubicBezTo>
                      <a:pt x="4555" y="6555"/>
                      <a:pt x="4580" y="6580"/>
                      <a:pt x="4592" y="6617"/>
                    </a:cubicBezTo>
                    <a:lnTo>
                      <a:pt x="4617" y="6641"/>
                    </a:lnTo>
                    <a:cubicBezTo>
                      <a:pt x="4679" y="6777"/>
                      <a:pt x="4753" y="6901"/>
                      <a:pt x="4802" y="7036"/>
                    </a:cubicBezTo>
                    <a:lnTo>
                      <a:pt x="4839" y="7110"/>
                    </a:lnTo>
                    <a:cubicBezTo>
                      <a:pt x="4864" y="7160"/>
                      <a:pt x="4888" y="7221"/>
                      <a:pt x="4925" y="7283"/>
                    </a:cubicBezTo>
                    <a:cubicBezTo>
                      <a:pt x="4802" y="7345"/>
                      <a:pt x="4691" y="7419"/>
                      <a:pt x="4580" y="7505"/>
                    </a:cubicBezTo>
                    <a:cubicBezTo>
                      <a:pt x="4555" y="7530"/>
                      <a:pt x="4530" y="7542"/>
                      <a:pt x="4493" y="7567"/>
                    </a:cubicBezTo>
                    <a:cubicBezTo>
                      <a:pt x="4333" y="7691"/>
                      <a:pt x="4160" y="7826"/>
                      <a:pt x="4000" y="7950"/>
                    </a:cubicBezTo>
                    <a:cubicBezTo>
                      <a:pt x="3901" y="8024"/>
                      <a:pt x="3815" y="8098"/>
                      <a:pt x="3728" y="8172"/>
                    </a:cubicBezTo>
                    <a:lnTo>
                      <a:pt x="3580" y="8308"/>
                    </a:lnTo>
                    <a:lnTo>
                      <a:pt x="3518" y="8357"/>
                    </a:lnTo>
                    <a:cubicBezTo>
                      <a:pt x="3457" y="8406"/>
                      <a:pt x="3395" y="8456"/>
                      <a:pt x="3321" y="8505"/>
                    </a:cubicBezTo>
                    <a:cubicBezTo>
                      <a:pt x="3407" y="8382"/>
                      <a:pt x="3481" y="8258"/>
                      <a:pt x="3555" y="8135"/>
                    </a:cubicBezTo>
                    <a:cubicBezTo>
                      <a:pt x="3703" y="7876"/>
                      <a:pt x="3864" y="7629"/>
                      <a:pt x="4000" y="7370"/>
                    </a:cubicBezTo>
                    <a:cubicBezTo>
                      <a:pt x="4049" y="7296"/>
                      <a:pt x="4086" y="7209"/>
                      <a:pt x="4135" y="7123"/>
                    </a:cubicBezTo>
                    <a:cubicBezTo>
                      <a:pt x="4222" y="6925"/>
                      <a:pt x="4333" y="6752"/>
                      <a:pt x="4469" y="6592"/>
                    </a:cubicBezTo>
                    <a:cubicBezTo>
                      <a:pt x="4493" y="6567"/>
                      <a:pt x="4506" y="6543"/>
                      <a:pt x="4530" y="6530"/>
                    </a:cubicBezTo>
                    <a:close/>
                    <a:moveTo>
                      <a:pt x="9912" y="877"/>
                    </a:moveTo>
                    <a:lnTo>
                      <a:pt x="9912" y="877"/>
                    </a:lnTo>
                    <a:cubicBezTo>
                      <a:pt x="9826" y="1087"/>
                      <a:pt x="9752" y="1296"/>
                      <a:pt x="9690" y="1469"/>
                    </a:cubicBezTo>
                    <a:cubicBezTo>
                      <a:pt x="9431" y="2222"/>
                      <a:pt x="9147" y="2963"/>
                      <a:pt x="8876" y="3654"/>
                    </a:cubicBezTo>
                    <a:cubicBezTo>
                      <a:pt x="8567" y="4444"/>
                      <a:pt x="8258" y="5246"/>
                      <a:pt x="7950" y="6049"/>
                    </a:cubicBezTo>
                    <a:cubicBezTo>
                      <a:pt x="7654" y="6802"/>
                      <a:pt x="7357" y="7567"/>
                      <a:pt x="7073" y="8320"/>
                    </a:cubicBezTo>
                    <a:cubicBezTo>
                      <a:pt x="7012" y="8456"/>
                      <a:pt x="6962" y="8604"/>
                      <a:pt x="6913" y="8740"/>
                    </a:cubicBezTo>
                    <a:cubicBezTo>
                      <a:pt x="6839" y="8962"/>
                      <a:pt x="6752" y="9196"/>
                      <a:pt x="6666" y="9406"/>
                    </a:cubicBezTo>
                    <a:cubicBezTo>
                      <a:pt x="6580" y="9258"/>
                      <a:pt x="6506" y="9110"/>
                      <a:pt x="6407" y="8974"/>
                    </a:cubicBezTo>
                    <a:lnTo>
                      <a:pt x="6333" y="8863"/>
                    </a:lnTo>
                    <a:lnTo>
                      <a:pt x="6197" y="8666"/>
                    </a:lnTo>
                    <a:cubicBezTo>
                      <a:pt x="6073" y="8468"/>
                      <a:pt x="5938" y="8258"/>
                      <a:pt x="5814" y="8061"/>
                    </a:cubicBezTo>
                    <a:cubicBezTo>
                      <a:pt x="5580" y="7715"/>
                      <a:pt x="5345" y="7345"/>
                      <a:pt x="5086" y="6851"/>
                    </a:cubicBezTo>
                    <a:lnTo>
                      <a:pt x="5061" y="6814"/>
                    </a:lnTo>
                    <a:cubicBezTo>
                      <a:pt x="4975" y="6666"/>
                      <a:pt x="4839" y="6407"/>
                      <a:pt x="4654" y="6333"/>
                    </a:cubicBezTo>
                    <a:cubicBezTo>
                      <a:pt x="5197" y="5839"/>
                      <a:pt x="5703" y="5308"/>
                      <a:pt x="6197" y="4790"/>
                    </a:cubicBezTo>
                    <a:cubicBezTo>
                      <a:pt x="6320" y="4654"/>
                      <a:pt x="6444" y="4530"/>
                      <a:pt x="6567" y="4395"/>
                    </a:cubicBezTo>
                    <a:cubicBezTo>
                      <a:pt x="7394" y="3531"/>
                      <a:pt x="8382" y="2494"/>
                      <a:pt x="9345" y="1469"/>
                    </a:cubicBezTo>
                    <a:cubicBezTo>
                      <a:pt x="9419" y="1383"/>
                      <a:pt x="9493" y="1309"/>
                      <a:pt x="9579" y="1222"/>
                    </a:cubicBezTo>
                    <a:cubicBezTo>
                      <a:pt x="9690" y="1111"/>
                      <a:pt x="9801" y="1000"/>
                      <a:pt x="9912" y="877"/>
                    </a:cubicBezTo>
                    <a:close/>
                    <a:moveTo>
                      <a:pt x="10172" y="0"/>
                    </a:moveTo>
                    <a:cubicBezTo>
                      <a:pt x="10085" y="0"/>
                      <a:pt x="10011" y="13"/>
                      <a:pt x="9937" y="25"/>
                    </a:cubicBezTo>
                    <a:cubicBezTo>
                      <a:pt x="9653" y="99"/>
                      <a:pt x="9369" y="185"/>
                      <a:pt x="9098" y="297"/>
                    </a:cubicBezTo>
                    <a:cubicBezTo>
                      <a:pt x="8258" y="605"/>
                      <a:pt x="7444" y="988"/>
                      <a:pt x="6691" y="1346"/>
                    </a:cubicBezTo>
                    <a:cubicBezTo>
                      <a:pt x="5506" y="1914"/>
                      <a:pt x="4271" y="2543"/>
                      <a:pt x="2913" y="3247"/>
                    </a:cubicBezTo>
                    <a:cubicBezTo>
                      <a:pt x="2407" y="3518"/>
                      <a:pt x="1889" y="3777"/>
                      <a:pt x="1370" y="4024"/>
                    </a:cubicBezTo>
                    <a:lnTo>
                      <a:pt x="667" y="4382"/>
                    </a:lnTo>
                    <a:cubicBezTo>
                      <a:pt x="482" y="4469"/>
                      <a:pt x="309" y="4568"/>
                      <a:pt x="161" y="4703"/>
                    </a:cubicBezTo>
                    <a:cubicBezTo>
                      <a:pt x="136" y="4728"/>
                      <a:pt x="111" y="4765"/>
                      <a:pt x="99" y="4802"/>
                    </a:cubicBezTo>
                    <a:cubicBezTo>
                      <a:pt x="50" y="4814"/>
                      <a:pt x="25" y="4851"/>
                      <a:pt x="13" y="4888"/>
                    </a:cubicBezTo>
                    <a:cubicBezTo>
                      <a:pt x="0" y="4938"/>
                      <a:pt x="25" y="4975"/>
                      <a:pt x="62" y="5000"/>
                    </a:cubicBezTo>
                    <a:cubicBezTo>
                      <a:pt x="482" y="5172"/>
                      <a:pt x="914" y="5333"/>
                      <a:pt x="1346" y="5456"/>
                    </a:cubicBezTo>
                    <a:cubicBezTo>
                      <a:pt x="1593" y="5530"/>
                      <a:pt x="1827" y="5617"/>
                      <a:pt x="2074" y="5691"/>
                    </a:cubicBezTo>
                    <a:cubicBezTo>
                      <a:pt x="2160" y="5715"/>
                      <a:pt x="2235" y="5740"/>
                      <a:pt x="2321" y="5765"/>
                    </a:cubicBezTo>
                    <a:lnTo>
                      <a:pt x="2395" y="5790"/>
                    </a:lnTo>
                    <a:lnTo>
                      <a:pt x="2407" y="5802"/>
                    </a:lnTo>
                    <a:cubicBezTo>
                      <a:pt x="2432" y="5814"/>
                      <a:pt x="2444" y="5827"/>
                      <a:pt x="2469" y="5827"/>
                    </a:cubicBezTo>
                    <a:cubicBezTo>
                      <a:pt x="2494" y="6061"/>
                      <a:pt x="2518" y="6283"/>
                      <a:pt x="2543" y="6518"/>
                    </a:cubicBezTo>
                    <a:cubicBezTo>
                      <a:pt x="2617" y="7246"/>
                      <a:pt x="2691" y="7999"/>
                      <a:pt x="2950" y="8690"/>
                    </a:cubicBezTo>
                    <a:lnTo>
                      <a:pt x="2950" y="8703"/>
                    </a:lnTo>
                    <a:cubicBezTo>
                      <a:pt x="2950" y="8740"/>
                      <a:pt x="2963" y="8764"/>
                      <a:pt x="2987" y="8789"/>
                    </a:cubicBezTo>
                    <a:cubicBezTo>
                      <a:pt x="3012" y="8838"/>
                      <a:pt x="3062" y="8876"/>
                      <a:pt x="3111" y="8876"/>
                    </a:cubicBezTo>
                    <a:lnTo>
                      <a:pt x="3148" y="8876"/>
                    </a:lnTo>
                    <a:cubicBezTo>
                      <a:pt x="3457" y="8764"/>
                      <a:pt x="3728" y="8604"/>
                      <a:pt x="3975" y="8382"/>
                    </a:cubicBezTo>
                    <a:cubicBezTo>
                      <a:pt x="4012" y="8345"/>
                      <a:pt x="4061" y="8308"/>
                      <a:pt x="4111" y="8271"/>
                    </a:cubicBezTo>
                    <a:cubicBezTo>
                      <a:pt x="4222" y="8184"/>
                      <a:pt x="4333" y="8098"/>
                      <a:pt x="4444" y="8024"/>
                    </a:cubicBezTo>
                    <a:lnTo>
                      <a:pt x="4617" y="7900"/>
                    </a:lnTo>
                    <a:lnTo>
                      <a:pt x="4765" y="7789"/>
                    </a:lnTo>
                    <a:cubicBezTo>
                      <a:pt x="4864" y="7728"/>
                      <a:pt x="4963" y="7653"/>
                      <a:pt x="5049" y="7579"/>
                    </a:cubicBezTo>
                    <a:cubicBezTo>
                      <a:pt x="5160" y="7777"/>
                      <a:pt x="5296" y="7999"/>
                      <a:pt x="5444" y="8258"/>
                    </a:cubicBezTo>
                    <a:cubicBezTo>
                      <a:pt x="5617" y="8530"/>
                      <a:pt x="5790" y="8814"/>
                      <a:pt x="5950" y="9061"/>
                    </a:cubicBezTo>
                    <a:cubicBezTo>
                      <a:pt x="6012" y="9147"/>
                      <a:pt x="6061" y="9246"/>
                      <a:pt x="6123" y="9345"/>
                    </a:cubicBezTo>
                    <a:cubicBezTo>
                      <a:pt x="6222" y="9530"/>
                      <a:pt x="6345" y="9703"/>
                      <a:pt x="6468" y="9875"/>
                    </a:cubicBezTo>
                    <a:cubicBezTo>
                      <a:pt x="6493" y="9900"/>
                      <a:pt x="6543" y="9925"/>
                      <a:pt x="6580" y="9925"/>
                    </a:cubicBezTo>
                    <a:cubicBezTo>
                      <a:pt x="6629" y="9925"/>
                      <a:pt x="6666" y="9900"/>
                      <a:pt x="6703" y="9875"/>
                    </a:cubicBezTo>
                    <a:cubicBezTo>
                      <a:pt x="6728" y="9838"/>
                      <a:pt x="6752" y="9789"/>
                      <a:pt x="6752" y="9740"/>
                    </a:cubicBezTo>
                    <a:cubicBezTo>
                      <a:pt x="6925" y="9431"/>
                      <a:pt x="7073" y="9110"/>
                      <a:pt x="7209" y="8801"/>
                    </a:cubicBezTo>
                    <a:lnTo>
                      <a:pt x="7258" y="8703"/>
                    </a:lnTo>
                    <a:cubicBezTo>
                      <a:pt x="7555" y="8024"/>
                      <a:pt x="7851" y="7333"/>
                      <a:pt x="8123" y="6666"/>
                    </a:cubicBezTo>
                    <a:lnTo>
                      <a:pt x="8147" y="6592"/>
                    </a:lnTo>
                    <a:cubicBezTo>
                      <a:pt x="8740" y="5185"/>
                      <a:pt x="9406" y="3518"/>
                      <a:pt x="10024" y="1827"/>
                    </a:cubicBezTo>
                    <a:cubicBezTo>
                      <a:pt x="10135" y="1519"/>
                      <a:pt x="10258" y="1210"/>
                      <a:pt x="10357" y="877"/>
                    </a:cubicBezTo>
                    <a:lnTo>
                      <a:pt x="10369" y="827"/>
                    </a:lnTo>
                    <a:cubicBezTo>
                      <a:pt x="10443" y="654"/>
                      <a:pt x="10480" y="469"/>
                      <a:pt x="10468" y="284"/>
                    </a:cubicBezTo>
                    <a:cubicBezTo>
                      <a:pt x="10505" y="222"/>
                      <a:pt x="10493" y="148"/>
                      <a:pt x="10443" y="111"/>
                    </a:cubicBezTo>
                    <a:cubicBezTo>
                      <a:pt x="10369" y="37"/>
                      <a:pt x="10270" y="0"/>
                      <a:pt x="101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517" name="Google Shape;1517;p51"/>
            <p:cNvSpPr/>
            <p:nvPr/>
          </p:nvSpPr>
          <p:spPr>
            <a:xfrm>
              <a:off x="6562292" y="4354432"/>
              <a:ext cx="1368335" cy="942004"/>
            </a:xfrm>
            <a:custGeom>
              <a:avLst/>
              <a:gdLst/>
              <a:ahLst/>
              <a:cxnLst/>
              <a:rect l="l" t="t" r="r" b="b"/>
              <a:pathLst>
                <a:path w="16999" h="11703" extrusionOk="0">
                  <a:moveTo>
                    <a:pt x="16961" y="211"/>
                  </a:moveTo>
                  <a:cubicBezTo>
                    <a:pt x="16998" y="87"/>
                    <a:pt x="16850" y="1"/>
                    <a:pt x="16764" y="100"/>
                  </a:cubicBezTo>
                  <a:cubicBezTo>
                    <a:pt x="16752" y="112"/>
                    <a:pt x="16752" y="124"/>
                    <a:pt x="16739" y="137"/>
                  </a:cubicBezTo>
                  <a:lnTo>
                    <a:pt x="16727" y="186"/>
                  </a:lnTo>
                  <a:lnTo>
                    <a:pt x="16715" y="235"/>
                  </a:lnTo>
                  <a:lnTo>
                    <a:pt x="16690" y="285"/>
                  </a:lnTo>
                  <a:lnTo>
                    <a:pt x="16665" y="346"/>
                  </a:lnTo>
                  <a:cubicBezTo>
                    <a:pt x="16616" y="495"/>
                    <a:pt x="16826" y="569"/>
                    <a:pt x="16887" y="433"/>
                  </a:cubicBezTo>
                  <a:lnTo>
                    <a:pt x="16912" y="359"/>
                  </a:lnTo>
                  <a:lnTo>
                    <a:pt x="16924" y="309"/>
                  </a:lnTo>
                  <a:lnTo>
                    <a:pt x="16949" y="260"/>
                  </a:lnTo>
                  <a:close/>
                  <a:moveTo>
                    <a:pt x="260" y="10197"/>
                  </a:moveTo>
                  <a:cubicBezTo>
                    <a:pt x="137" y="10110"/>
                    <a:pt x="1" y="10283"/>
                    <a:pt x="112" y="10382"/>
                  </a:cubicBezTo>
                  <a:lnTo>
                    <a:pt x="186" y="10444"/>
                  </a:lnTo>
                  <a:lnTo>
                    <a:pt x="248" y="10481"/>
                  </a:lnTo>
                  <a:lnTo>
                    <a:pt x="309" y="10530"/>
                  </a:lnTo>
                  <a:cubicBezTo>
                    <a:pt x="433" y="10617"/>
                    <a:pt x="569" y="10431"/>
                    <a:pt x="445" y="10345"/>
                  </a:cubicBezTo>
                  <a:lnTo>
                    <a:pt x="384" y="10296"/>
                  </a:lnTo>
                  <a:lnTo>
                    <a:pt x="334" y="10259"/>
                  </a:lnTo>
                  <a:close/>
                  <a:moveTo>
                    <a:pt x="1013" y="10728"/>
                  </a:moveTo>
                  <a:cubicBezTo>
                    <a:pt x="890" y="10617"/>
                    <a:pt x="741" y="10789"/>
                    <a:pt x="853" y="10900"/>
                  </a:cubicBezTo>
                  <a:cubicBezTo>
                    <a:pt x="865" y="10900"/>
                    <a:pt x="877" y="10913"/>
                    <a:pt x="890" y="10925"/>
                  </a:cubicBezTo>
                  <a:lnTo>
                    <a:pt x="951" y="10962"/>
                  </a:lnTo>
                  <a:lnTo>
                    <a:pt x="1013" y="10999"/>
                  </a:lnTo>
                  <a:lnTo>
                    <a:pt x="1087" y="11036"/>
                  </a:lnTo>
                  <a:cubicBezTo>
                    <a:pt x="1211" y="11135"/>
                    <a:pt x="1359" y="10962"/>
                    <a:pt x="1248" y="10863"/>
                  </a:cubicBezTo>
                  <a:cubicBezTo>
                    <a:pt x="1235" y="10851"/>
                    <a:pt x="1223" y="10839"/>
                    <a:pt x="1211" y="10839"/>
                  </a:cubicBezTo>
                  <a:lnTo>
                    <a:pt x="1136" y="10802"/>
                  </a:lnTo>
                  <a:lnTo>
                    <a:pt x="1075" y="10765"/>
                  </a:lnTo>
                  <a:close/>
                  <a:moveTo>
                    <a:pt x="1828" y="11123"/>
                  </a:moveTo>
                  <a:cubicBezTo>
                    <a:pt x="1680" y="11073"/>
                    <a:pt x="1593" y="11283"/>
                    <a:pt x="1741" y="11345"/>
                  </a:cubicBezTo>
                  <a:lnTo>
                    <a:pt x="1791" y="11370"/>
                  </a:lnTo>
                  <a:lnTo>
                    <a:pt x="1852" y="11382"/>
                  </a:lnTo>
                  <a:lnTo>
                    <a:pt x="1914" y="11407"/>
                  </a:lnTo>
                  <a:lnTo>
                    <a:pt x="1964" y="11431"/>
                  </a:lnTo>
                  <a:cubicBezTo>
                    <a:pt x="2001" y="11444"/>
                    <a:pt x="2050" y="11431"/>
                    <a:pt x="2075" y="11394"/>
                  </a:cubicBezTo>
                  <a:cubicBezTo>
                    <a:pt x="2136" y="11345"/>
                    <a:pt x="2124" y="11234"/>
                    <a:pt x="2038" y="11209"/>
                  </a:cubicBezTo>
                  <a:lnTo>
                    <a:pt x="1988" y="11184"/>
                  </a:lnTo>
                  <a:lnTo>
                    <a:pt x="1927" y="11172"/>
                  </a:lnTo>
                  <a:lnTo>
                    <a:pt x="1877" y="11147"/>
                  </a:lnTo>
                  <a:close/>
                  <a:moveTo>
                    <a:pt x="2692" y="11382"/>
                  </a:moveTo>
                  <a:cubicBezTo>
                    <a:pt x="2568" y="11370"/>
                    <a:pt x="2507" y="11518"/>
                    <a:pt x="2605" y="11592"/>
                  </a:cubicBezTo>
                  <a:cubicBezTo>
                    <a:pt x="2618" y="11604"/>
                    <a:pt x="2630" y="11616"/>
                    <a:pt x="2642" y="11616"/>
                  </a:cubicBezTo>
                  <a:lnTo>
                    <a:pt x="2717" y="11629"/>
                  </a:lnTo>
                  <a:lnTo>
                    <a:pt x="2778" y="11641"/>
                  </a:lnTo>
                  <a:lnTo>
                    <a:pt x="2840" y="11653"/>
                  </a:lnTo>
                  <a:lnTo>
                    <a:pt x="2877" y="11653"/>
                  </a:lnTo>
                  <a:cubicBezTo>
                    <a:pt x="3013" y="11666"/>
                    <a:pt x="3062" y="11481"/>
                    <a:pt x="2939" y="11431"/>
                  </a:cubicBezTo>
                  <a:lnTo>
                    <a:pt x="2914" y="11431"/>
                  </a:lnTo>
                  <a:lnTo>
                    <a:pt x="2865" y="11431"/>
                  </a:lnTo>
                  <a:lnTo>
                    <a:pt x="2815" y="11419"/>
                  </a:lnTo>
                  <a:lnTo>
                    <a:pt x="2766" y="11407"/>
                  </a:lnTo>
                  <a:lnTo>
                    <a:pt x="2692" y="11394"/>
                  </a:lnTo>
                  <a:close/>
                  <a:moveTo>
                    <a:pt x="3593" y="11468"/>
                  </a:moveTo>
                  <a:cubicBezTo>
                    <a:pt x="3457" y="11481"/>
                    <a:pt x="3432" y="11653"/>
                    <a:pt x="3556" y="11690"/>
                  </a:cubicBezTo>
                  <a:cubicBezTo>
                    <a:pt x="3568" y="11703"/>
                    <a:pt x="3581" y="11703"/>
                    <a:pt x="3593" y="11690"/>
                  </a:cubicBezTo>
                  <a:lnTo>
                    <a:pt x="3679" y="11690"/>
                  </a:lnTo>
                  <a:lnTo>
                    <a:pt x="3741" y="11690"/>
                  </a:lnTo>
                  <a:lnTo>
                    <a:pt x="3790" y="11690"/>
                  </a:lnTo>
                  <a:lnTo>
                    <a:pt x="3827" y="11690"/>
                  </a:lnTo>
                  <a:cubicBezTo>
                    <a:pt x="3963" y="11690"/>
                    <a:pt x="3988" y="11518"/>
                    <a:pt x="3865" y="11468"/>
                  </a:cubicBezTo>
                  <a:cubicBezTo>
                    <a:pt x="3852" y="11468"/>
                    <a:pt x="3840" y="11468"/>
                    <a:pt x="3815" y="11468"/>
                  </a:cubicBezTo>
                  <a:lnTo>
                    <a:pt x="3778" y="11468"/>
                  </a:lnTo>
                  <a:lnTo>
                    <a:pt x="3729" y="11468"/>
                  </a:lnTo>
                  <a:lnTo>
                    <a:pt x="3593" y="11468"/>
                  </a:lnTo>
                  <a:close/>
                  <a:moveTo>
                    <a:pt x="4482" y="11357"/>
                  </a:moveTo>
                  <a:cubicBezTo>
                    <a:pt x="4371" y="11394"/>
                    <a:pt x="4371" y="11567"/>
                    <a:pt x="4482" y="11592"/>
                  </a:cubicBezTo>
                  <a:cubicBezTo>
                    <a:pt x="4506" y="11592"/>
                    <a:pt x="4519" y="11592"/>
                    <a:pt x="4531" y="11592"/>
                  </a:cubicBezTo>
                  <a:lnTo>
                    <a:pt x="4593" y="11579"/>
                  </a:lnTo>
                  <a:lnTo>
                    <a:pt x="4642" y="11567"/>
                  </a:lnTo>
                  <a:lnTo>
                    <a:pt x="4704" y="11555"/>
                  </a:lnTo>
                  <a:lnTo>
                    <a:pt x="4766" y="11530"/>
                  </a:lnTo>
                  <a:cubicBezTo>
                    <a:pt x="4864" y="11505"/>
                    <a:pt x="4877" y="11370"/>
                    <a:pt x="4790" y="11320"/>
                  </a:cubicBezTo>
                  <a:cubicBezTo>
                    <a:pt x="4766" y="11308"/>
                    <a:pt x="4729" y="11295"/>
                    <a:pt x="4704" y="11308"/>
                  </a:cubicBezTo>
                  <a:lnTo>
                    <a:pt x="4642" y="11320"/>
                  </a:lnTo>
                  <a:lnTo>
                    <a:pt x="4593" y="11333"/>
                  </a:lnTo>
                  <a:lnTo>
                    <a:pt x="4543" y="11345"/>
                  </a:lnTo>
                  <a:lnTo>
                    <a:pt x="4482" y="11370"/>
                  </a:lnTo>
                  <a:close/>
                  <a:moveTo>
                    <a:pt x="5346" y="11073"/>
                  </a:moveTo>
                  <a:cubicBezTo>
                    <a:pt x="5222" y="11123"/>
                    <a:pt x="5272" y="11308"/>
                    <a:pt x="5395" y="11295"/>
                  </a:cubicBezTo>
                  <a:cubicBezTo>
                    <a:pt x="5408" y="11295"/>
                    <a:pt x="5432" y="11295"/>
                    <a:pt x="5445" y="11283"/>
                  </a:cubicBezTo>
                  <a:lnTo>
                    <a:pt x="5469" y="11271"/>
                  </a:lnTo>
                  <a:lnTo>
                    <a:pt x="5519" y="11258"/>
                  </a:lnTo>
                  <a:lnTo>
                    <a:pt x="5568" y="11234"/>
                  </a:lnTo>
                  <a:lnTo>
                    <a:pt x="5617" y="11209"/>
                  </a:lnTo>
                  <a:lnTo>
                    <a:pt x="5654" y="11184"/>
                  </a:lnTo>
                  <a:cubicBezTo>
                    <a:pt x="5741" y="11147"/>
                    <a:pt x="5741" y="11012"/>
                    <a:pt x="5642" y="10975"/>
                  </a:cubicBezTo>
                  <a:cubicBezTo>
                    <a:pt x="5617" y="10962"/>
                    <a:pt x="5580" y="10962"/>
                    <a:pt x="5556" y="10975"/>
                  </a:cubicBezTo>
                  <a:lnTo>
                    <a:pt x="5469" y="11012"/>
                  </a:lnTo>
                  <a:lnTo>
                    <a:pt x="5420" y="11036"/>
                  </a:lnTo>
                  <a:lnTo>
                    <a:pt x="5346" y="11073"/>
                  </a:lnTo>
                  <a:close/>
                  <a:moveTo>
                    <a:pt x="6136" y="10641"/>
                  </a:moveTo>
                  <a:cubicBezTo>
                    <a:pt x="6099" y="10666"/>
                    <a:pt x="6086" y="10703"/>
                    <a:pt x="6086" y="10752"/>
                  </a:cubicBezTo>
                  <a:cubicBezTo>
                    <a:pt x="6111" y="10839"/>
                    <a:pt x="6198" y="10876"/>
                    <a:pt x="6272" y="10839"/>
                  </a:cubicBezTo>
                  <a:lnTo>
                    <a:pt x="6333" y="10789"/>
                  </a:lnTo>
                  <a:lnTo>
                    <a:pt x="6370" y="10765"/>
                  </a:lnTo>
                  <a:lnTo>
                    <a:pt x="6420" y="10728"/>
                  </a:lnTo>
                  <a:lnTo>
                    <a:pt x="6469" y="10703"/>
                  </a:lnTo>
                  <a:cubicBezTo>
                    <a:pt x="6580" y="10617"/>
                    <a:pt x="6481" y="10444"/>
                    <a:pt x="6358" y="10493"/>
                  </a:cubicBezTo>
                  <a:lnTo>
                    <a:pt x="6333" y="10505"/>
                  </a:lnTo>
                  <a:lnTo>
                    <a:pt x="6247" y="10567"/>
                  </a:lnTo>
                  <a:cubicBezTo>
                    <a:pt x="6210" y="10592"/>
                    <a:pt x="6173" y="10617"/>
                    <a:pt x="6136" y="10641"/>
                  </a:cubicBezTo>
                  <a:close/>
                  <a:moveTo>
                    <a:pt x="6864" y="10086"/>
                  </a:moveTo>
                  <a:cubicBezTo>
                    <a:pt x="6753" y="10160"/>
                    <a:pt x="6864" y="10333"/>
                    <a:pt x="6988" y="10271"/>
                  </a:cubicBezTo>
                  <a:cubicBezTo>
                    <a:pt x="7000" y="10271"/>
                    <a:pt x="7000" y="10259"/>
                    <a:pt x="7012" y="10259"/>
                  </a:cubicBezTo>
                  <a:lnTo>
                    <a:pt x="7185" y="10098"/>
                  </a:lnTo>
                  <a:cubicBezTo>
                    <a:pt x="7222" y="10061"/>
                    <a:pt x="7234" y="10012"/>
                    <a:pt x="7210" y="9962"/>
                  </a:cubicBezTo>
                  <a:cubicBezTo>
                    <a:pt x="7173" y="9888"/>
                    <a:pt x="7086" y="9876"/>
                    <a:pt x="7025" y="9925"/>
                  </a:cubicBezTo>
                  <a:cubicBezTo>
                    <a:pt x="6975" y="9987"/>
                    <a:pt x="6913" y="10036"/>
                    <a:pt x="6864" y="10086"/>
                  </a:cubicBezTo>
                  <a:close/>
                  <a:moveTo>
                    <a:pt x="7494" y="9432"/>
                  </a:moveTo>
                  <a:cubicBezTo>
                    <a:pt x="7395" y="9543"/>
                    <a:pt x="7568" y="9703"/>
                    <a:pt x="7679" y="9580"/>
                  </a:cubicBezTo>
                  <a:lnTo>
                    <a:pt x="7827" y="9407"/>
                  </a:lnTo>
                  <a:cubicBezTo>
                    <a:pt x="7926" y="9296"/>
                    <a:pt x="7790" y="9148"/>
                    <a:pt x="7679" y="9222"/>
                  </a:cubicBezTo>
                  <a:cubicBezTo>
                    <a:pt x="7666" y="9234"/>
                    <a:pt x="7654" y="9246"/>
                    <a:pt x="7642" y="9259"/>
                  </a:cubicBezTo>
                  <a:cubicBezTo>
                    <a:pt x="7592" y="9320"/>
                    <a:pt x="7543" y="9370"/>
                    <a:pt x="7494" y="9432"/>
                  </a:cubicBezTo>
                  <a:close/>
                  <a:moveTo>
                    <a:pt x="8049" y="8703"/>
                  </a:moveTo>
                  <a:cubicBezTo>
                    <a:pt x="7963" y="8827"/>
                    <a:pt x="8160" y="8975"/>
                    <a:pt x="8247" y="8827"/>
                  </a:cubicBezTo>
                  <a:cubicBezTo>
                    <a:pt x="8296" y="8765"/>
                    <a:pt x="8333" y="8703"/>
                    <a:pt x="8382" y="8629"/>
                  </a:cubicBezTo>
                  <a:cubicBezTo>
                    <a:pt x="8456" y="8518"/>
                    <a:pt x="8308" y="8382"/>
                    <a:pt x="8210" y="8481"/>
                  </a:cubicBezTo>
                  <a:cubicBezTo>
                    <a:pt x="8197" y="8493"/>
                    <a:pt x="8185" y="8493"/>
                    <a:pt x="8185" y="8506"/>
                  </a:cubicBezTo>
                  <a:cubicBezTo>
                    <a:pt x="8136" y="8567"/>
                    <a:pt x="8098" y="8642"/>
                    <a:pt x="8061" y="8703"/>
                  </a:cubicBezTo>
                  <a:close/>
                  <a:moveTo>
                    <a:pt x="8518" y="7913"/>
                  </a:moveTo>
                  <a:cubicBezTo>
                    <a:pt x="8493" y="7963"/>
                    <a:pt x="8506" y="8024"/>
                    <a:pt x="8543" y="8061"/>
                  </a:cubicBezTo>
                  <a:cubicBezTo>
                    <a:pt x="8605" y="8111"/>
                    <a:pt x="8691" y="8086"/>
                    <a:pt x="8728" y="8024"/>
                  </a:cubicBezTo>
                  <a:cubicBezTo>
                    <a:pt x="8765" y="7950"/>
                    <a:pt x="8802" y="7889"/>
                    <a:pt x="8827" y="7814"/>
                  </a:cubicBezTo>
                  <a:cubicBezTo>
                    <a:pt x="8888" y="7703"/>
                    <a:pt x="8740" y="7592"/>
                    <a:pt x="8654" y="7679"/>
                  </a:cubicBezTo>
                  <a:cubicBezTo>
                    <a:pt x="8642" y="7691"/>
                    <a:pt x="8629" y="7703"/>
                    <a:pt x="8629" y="7716"/>
                  </a:cubicBezTo>
                  <a:cubicBezTo>
                    <a:pt x="8592" y="7777"/>
                    <a:pt x="8555" y="7852"/>
                    <a:pt x="8518" y="7913"/>
                  </a:cubicBezTo>
                  <a:close/>
                  <a:moveTo>
                    <a:pt x="8901" y="7086"/>
                  </a:moveTo>
                  <a:cubicBezTo>
                    <a:pt x="8851" y="7197"/>
                    <a:pt x="9000" y="7296"/>
                    <a:pt x="9098" y="7210"/>
                  </a:cubicBezTo>
                  <a:cubicBezTo>
                    <a:pt x="9111" y="7197"/>
                    <a:pt x="9111" y="7185"/>
                    <a:pt x="9123" y="7173"/>
                  </a:cubicBezTo>
                  <a:cubicBezTo>
                    <a:pt x="9148" y="7099"/>
                    <a:pt x="9172" y="7024"/>
                    <a:pt x="9197" y="6950"/>
                  </a:cubicBezTo>
                  <a:cubicBezTo>
                    <a:pt x="9246" y="6827"/>
                    <a:pt x="9086" y="6728"/>
                    <a:pt x="9012" y="6839"/>
                  </a:cubicBezTo>
                  <a:cubicBezTo>
                    <a:pt x="9000" y="6839"/>
                    <a:pt x="8987" y="6852"/>
                    <a:pt x="8987" y="6876"/>
                  </a:cubicBezTo>
                  <a:cubicBezTo>
                    <a:pt x="8963" y="6938"/>
                    <a:pt x="8926" y="7012"/>
                    <a:pt x="8901" y="7086"/>
                  </a:cubicBezTo>
                  <a:close/>
                  <a:moveTo>
                    <a:pt x="9197" y="6222"/>
                  </a:moveTo>
                  <a:cubicBezTo>
                    <a:pt x="9160" y="6370"/>
                    <a:pt x="9382" y="6432"/>
                    <a:pt x="9419" y="6284"/>
                  </a:cubicBezTo>
                  <a:cubicBezTo>
                    <a:pt x="9444" y="6197"/>
                    <a:pt x="9456" y="6123"/>
                    <a:pt x="9481" y="6049"/>
                  </a:cubicBezTo>
                  <a:cubicBezTo>
                    <a:pt x="9506" y="5951"/>
                    <a:pt x="9395" y="5864"/>
                    <a:pt x="9308" y="5926"/>
                  </a:cubicBezTo>
                  <a:cubicBezTo>
                    <a:pt x="9284" y="5938"/>
                    <a:pt x="9259" y="5963"/>
                    <a:pt x="9246" y="6000"/>
                  </a:cubicBezTo>
                  <a:cubicBezTo>
                    <a:pt x="9234" y="6074"/>
                    <a:pt x="9209" y="6148"/>
                    <a:pt x="9197" y="6222"/>
                  </a:cubicBezTo>
                  <a:close/>
                  <a:moveTo>
                    <a:pt x="9382" y="5321"/>
                  </a:moveTo>
                  <a:cubicBezTo>
                    <a:pt x="9358" y="5444"/>
                    <a:pt x="9530" y="5506"/>
                    <a:pt x="9592" y="5407"/>
                  </a:cubicBezTo>
                  <a:cubicBezTo>
                    <a:pt x="9604" y="5395"/>
                    <a:pt x="9617" y="5370"/>
                    <a:pt x="9617" y="5358"/>
                  </a:cubicBezTo>
                  <a:cubicBezTo>
                    <a:pt x="9629" y="5284"/>
                    <a:pt x="9629" y="5198"/>
                    <a:pt x="9641" y="5124"/>
                  </a:cubicBezTo>
                  <a:cubicBezTo>
                    <a:pt x="9641" y="5099"/>
                    <a:pt x="9641" y="5087"/>
                    <a:pt x="9641" y="5062"/>
                  </a:cubicBezTo>
                  <a:cubicBezTo>
                    <a:pt x="9666" y="5000"/>
                    <a:pt x="9629" y="4938"/>
                    <a:pt x="9567" y="4926"/>
                  </a:cubicBezTo>
                  <a:cubicBezTo>
                    <a:pt x="9555" y="4914"/>
                    <a:pt x="9543" y="4914"/>
                    <a:pt x="9530" y="4926"/>
                  </a:cubicBezTo>
                  <a:cubicBezTo>
                    <a:pt x="9456" y="4926"/>
                    <a:pt x="9370" y="4926"/>
                    <a:pt x="9296" y="4926"/>
                  </a:cubicBezTo>
                  <a:cubicBezTo>
                    <a:pt x="9172" y="4926"/>
                    <a:pt x="9135" y="5111"/>
                    <a:pt x="9259" y="5148"/>
                  </a:cubicBezTo>
                  <a:cubicBezTo>
                    <a:pt x="9271" y="5161"/>
                    <a:pt x="9284" y="5161"/>
                    <a:pt x="9308" y="5161"/>
                  </a:cubicBezTo>
                  <a:lnTo>
                    <a:pt x="9419" y="5161"/>
                  </a:lnTo>
                  <a:cubicBezTo>
                    <a:pt x="9419" y="5222"/>
                    <a:pt x="9395" y="5272"/>
                    <a:pt x="9395" y="5333"/>
                  </a:cubicBezTo>
                  <a:close/>
                  <a:moveTo>
                    <a:pt x="9456" y="4420"/>
                  </a:moveTo>
                  <a:cubicBezTo>
                    <a:pt x="9469" y="4556"/>
                    <a:pt x="9666" y="4556"/>
                    <a:pt x="9679" y="4420"/>
                  </a:cubicBezTo>
                  <a:lnTo>
                    <a:pt x="9679" y="4358"/>
                  </a:lnTo>
                  <a:lnTo>
                    <a:pt x="9679" y="4173"/>
                  </a:lnTo>
                  <a:cubicBezTo>
                    <a:pt x="9679" y="4050"/>
                    <a:pt x="9506" y="4025"/>
                    <a:pt x="9456" y="4136"/>
                  </a:cubicBezTo>
                  <a:cubicBezTo>
                    <a:pt x="9456" y="4161"/>
                    <a:pt x="9456" y="4173"/>
                    <a:pt x="9456" y="4185"/>
                  </a:cubicBezTo>
                  <a:lnTo>
                    <a:pt x="9456" y="4420"/>
                  </a:lnTo>
                  <a:close/>
                  <a:moveTo>
                    <a:pt x="9395" y="3506"/>
                  </a:moveTo>
                  <a:cubicBezTo>
                    <a:pt x="9407" y="3642"/>
                    <a:pt x="9604" y="3642"/>
                    <a:pt x="9617" y="3506"/>
                  </a:cubicBezTo>
                  <a:lnTo>
                    <a:pt x="9617" y="3482"/>
                  </a:lnTo>
                  <a:cubicBezTo>
                    <a:pt x="9604" y="3395"/>
                    <a:pt x="9592" y="3321"/>
                    <a:pt x="9580" y="3235"/>
                  </a:cubicBezTo>
                  <a:cubicBezTo>
                    <a:pt x="9555" y="3111"/>
                    <a:pt x="9370" y="3111"/>
                    <a:pt x="9358" y="3235"/>
                  </a:cubicBezTo>
                  <a:cubicBezTo>
                    <a:pt x="9345" y="3260"/>
                    <a:pt x="9345" y="3272"/>
                    <a:pt x="9358" y="3284"/>
                  </a:cubicBezTo>
                  <a:cubicBezTo>
                    <a:pt x="9370" y="3358"/>
                    <a:pt x="9382" y="3432"/>
                    <a:pt x="9395" y="3506"/>
                  </a:cubicBezTo>
                  <a:close/>
                  <a:moveTo>
                    <a:pt x="9111" y="2692"/>
                  </a:moveTo>
                  <a:cubicBezTo>
                    <a:pt x="9197" y="2791"/>
                    <a:pt x="9358" y="2716"/>
                    <a:pt x="9321" y="2593"/>
                  </a:cubicBezTo>
                  <a:cubicBezTo>
                    <a:pt x="9308" y="2568"/>
                    <a:pt x="9308" y="2556"/>
                    <a:pt x="9296" y="2544"/>
                  </a:cubicBezTo>
                  <a:cubicBezTo>
                    <a:pt x="9234" y="2482"/>
                    <a:pt x="9172" y="2420"/>
                    <a:pt x="9098" y="2371"/>
                  </a:cubicBezTo>
                  <a:cubicBezTo>
                    <a:pt x="8987" y="2297"/>
                    <a:pt x="8851" y="2433"/>
                    <a:pt x="8938" y="2544"/>
                  </a:cubicBezTo>
                  <a:cubicBezTo>
                    <a:pt x="8950" y="2544"/>
                    <a:pt x="8963" y="2556"/>
                    <a:pt x="8975" y="2568"/>
                  </a:cubicBezTo>
                  <a:cubicBezTo>
                    <a:pt x="9024" y="2593"/>
                    <a:pt x="9074" y="2642"/>
                    <a:pt x="9111" y="2692"/>
                  </a:cubicBezTo>
                  <a:close/>
                  <a:moveTo>
                    <a:pt x="8395" y="2544"/>
                  </a:moveTo>
                  <a:cubicBezTo>
                    <a:pt x="8531" y="2507"/>
                    <a:pt x="8493" y="2309"/>
                    <a:pt x="8358" y="2321"/>
                  </a:cubicBezTo>
                  <a:cubicBezTo>
                    <a:pt x="8345" y="2321"/>
                    <a:pt x="8333" y="2321"/>
                    <a:pt x="8321" y="2321"/>
                  </a:cubicBezTo>
                  <a:cubicBezTo>
                    <a:pt x="8247" y="2346"/>
                    <a:pt x="8173" y="2383"/>
                    <a:pt x="8098" y="2420"/>
                  </a:cubicBezTo>
                  <a:cubicBezTo>
                    <a:pt x="8074" y="2433"/>
                    <a:pt x="8049" y="2445"/>
                    <a:pt x="8037" y="2470"/>
                  </a:cubicBezTo>
                  <a:cubicBezTo>
                    <a:pt x="8000" y="2568"/>
                    <a:pt x="8098" y="2679"/>
                    <a:pt x="8197" y="2630"/>
                  </a:cubicBezTo>
                  <a:cubicBezTo>
                    <a:pt x="8259" y="2593"/>
                    <a:pt x="8333" y="2568"/>
                    <a:pt x="8395" y="2544"/>
                  </a:cubicBezTo>
                  <a:close/>
                  <a:moveTo>
                    <a:pt x="7642" y="3000"/>
                  </a:moveTo>
                  <a:cubicBezTo>
                    <a:pt x="7666" y="2976"/>
                    <a:pt x="7679" y="2951"/>
                    <a:pt x="7679" y="2926"/>
                  </a:cubicBezTo>
                  <a:cubicBezTo>
                    <a:pt x="7691" y="2815"/>
                    <a:pt x="7568" y="2754"/>
                    <a:pt x="7494" y="2815"/>
                  </a:cubicBezTo>
                  <a:cubicBezTo>
                    <a:pt x="7420" y="2877"/>
                    <a:pt x="7370" y="2926"/>
                    <a:pt x="7308" y="3000"/>
                  </a:cubicBezTo>
                  <a:cubicBezTo>
                    <a:pt x="7284" y="3037"/>
                    <a:pt x="7271" y="3087"/>
                    <a:pt x="7296" y="3136"/>
                  </a:cubicBezTo>
                  <a:cubicBezTo>
                    <a:pt x="7346" y="3198"/>
                    <a:pt x="7432" y="3210"/>
                    <a:pt x="7481" y="3149"/>
                  </a:cubicBezTo>
                  <a:cubicBezTo>
                    <a:pt x="7531" y="3087"/>
                    <a:pt x="7580" y="3037"/>
                    <a:pt x="7642" y="2988"/>
                  </a:cubicBezTo>
                  <a:close/>
                  <a:moveTo>
                    <a:pt x="7259" y="3692"/>
                  </a:moveTo>
                  <a:cubicBezTo>
                    <a:pt x="7259" y="3655"/>
                    <a:pt x="7234" y="3605"/>
                    <a:pt x="7185" y="3593"/>
                  </a:cubicBezTo>
                  <a:cubicBezTo>
                    <a:pt x="7111" y="3568"/>
                    <a:pt x="7025" y="3630"/>
                    <a:pt x="7037" y="3704"/>
                  </a:cubicBezTo>
                  <a:cubicBezTo>
                    <a:pt x="7037" y="3790"/>
                    <a:pt x="7049" y="3877"/>
                    <a:pt x="7086" y="3963"/>
                  </a:cubicBezTo>
                  <a:cubicBezTo>
                    <a:pt x="7123" y="4099"/>
                    <a:pt x="7321" y="4050"/>
                    <a:pt x="7308" y="3914"/>
                  </a:cubicBezTo>
                  <a:cubicBezTo>
                    <a:pt x="7308" y="3914"/>
                    <a:pt x="7308" y="3901"/>
                    <a:pt x="7308" y="3889"/>
                  </a:cubicBezTo>
                  <a:cubicBezTo>
                    <a:pt x="7284" y="3827"/>
                    <a:pt x="7271" y="3766"/>
                    <a:pt x="7271" y="3692"/>
                  </a:cubicBezTo>
                  <a:close/>
                  <a:moveTo>
                    <a:pt x="7666" y="4408"/>
                  </a:moveTo>
                  <a:cubicBezTo>
                    <a:pt x="7568" y="4321"/>
                    <a:pt x="7420" y="4432"/>
                    <a:pt x="7481" y="4556"/>
                  </a:cubicBezTo>
                  <a:cubicBezTo>
                    <a:pt x="7481" y="4556"/>
                    <a:pt x="7494" y="4568"/>
                    <a:pt x="7506" y="4580"/>
                  </a:cubicBezTo>
                  <a:cubicBezTo>
                    <a:pt x="7555" y="4642"/>
                    <a:pt x="7617" y="4691"/>
                    <a:pt x="7679" y="4741"/>
                  </a:cubicBezTo>
                  <a:cubicBezTo>
                    <a:pt x="7802" y="4840"/>
                    <a:pt x="7950" y="4667"/>
                    <a:pt x="7839" y="4568"/>
                  </a:cubicBezTo>
                  <a:cubicBezTo>
                    <a:pt x="7778" y="4519"/>
                    <a:pt x="7728" y="4469"/>
                    <a:pt x="7666" y="4408"/>
                  </a:cubicBezTo>
                  <a:close/>
                  <a:moveTo>
                    <a:pt x="8395" y="4852"/>
                  </a:moveTo>
                  <a:cubicBezTo>
                    <a:pt x="8271" y="4815"/>
                    <a:pt x="8197" y="4988"/>
                    <a:pt x="8308" y="5062"/>
                  </a:cubicBezTo>
                  <a:cubicBezTo>
                    <a:pt x="8321" y="5062"/>
                    <a:pt x="8333" y="5074"/>
                    <a:pt x="8345" y="5074"/>
                  </a:cubicBezTo>
                  <a:cubicBezTo>
                    <a:pt x="8419" y="5099"/>
                    <a:pt x="8493" y="5111"/>
                    <a:pt x="8580" y="5124"/>
                  </a:cubicBezTo>
                  <a:cubicBezTo>
                    <a:pt x="8703" y="5136"/>
                    <a:pt x="8765" y="4963"/>
                    <a:pt x="8654" y="4901"/>
                  </a:cubicBezTo>
                  <a:cubicBezTo>
                    <a:pt x="8642" y="4901"/>
                    <a:pt x="8629" y="4889"/>
                    <a:pt x="8617" y="4889"/>
                  </a:cubicBezTo>
                  <a:cubicBezTo>
                    <a:pt x="8543" y="4877"/>
                    <a:pt x="8469" y="4864"/>
                    <a:pt x="8395" y="4852"/>
                  </a:cubicBezTo>
                  <a:close/>
                  <a:moveTo>
                    <a:pt x="10197" y="4852"/>
                  </a:moveTo>
                  <a:cubicBezTo>
                    <a:pt x="10074" y="4864"/>
                    <a:pt x="10074" y="5049"/>
                    <a:pt x="10197" y="5074"/>
                  </a:cubicBezTo>
                  <a:cubicBezTo>
                    <a:pt x="10209" y="5074"/>
                    <a:pt x="10222" y="5074"/>
                    <a:pt x="10234" y="5074"/>
                  </a:cubicBezTo>
                  <a:lnTo>
                    <a:pt x="10469" y="5037"/>
                  </a:lnTo>
                  <a:cubicBezTo>
                    <a:pt x="10592" y="5012"/>
                    <a:pt x="10592" y="4827"/>
                    <a:pt x="10469" y="4815"/>
                  </a:cubicBezTo>
                  <a:cubicBezTo>
                    <a:pt x="10456" y="4803"/>
                    <a:pt x="10431" y="4803"/>
                    <a:pt x="10419" y="4815"/>
                  </a:cubicBezTo>
                  <a:cubicBezTo>
                    <a:pt x="10345" y="4827"/>
                    <a:pt x="10271" y="4840"/>
                    <a:pt x="10197" y="4852"/>
                  </a:cubicBezTo>
                  <a:close/>
                  <a:moveTo>
                    <a:pt x="11098" y="4667"/>
                  </a:moveTo>
                  <a:cubicBezTo>
                    <a:pt x="11012" y="4691"/>
                    <a:pt x="10975" y="4803"/>
                    <a:pt x="11049" y="4864"/>
                  </a:cubicBezTo>
                  <a:cubicBezTo>
                    <a:pt x="11073" y="4889"/>
                    <a:pt x="11123" y="4901"/>
                    <a:pt x="11160" y="4901"/>
                  </a:cubicBezTo>
                  <a:lnTo>
                    <a:pt x="11382" y="4840"/>
                  </a:lnTo>
                  <a:cubicBezTo>
                    <a:pt x="11518" y="4803"/>
                    <a:pt x="11493" y="4593"/>
                    <a:pt x="11345" y="4605"/>
                  </a:cubicBezTo>
                  <a:lnTo>
                    <a:pt x="11320" y="4605"/>
                  </a:lnTo>
                  <a:lnTo>
                    <a:pt x="11098" y="4667"/>
                  </a:lnTo>
                  <a:close/>
                  <a:moveTo>
                    <a:pt x="11987" y="4408"/>
                  </a:moveTo>
                  <a:cubicBezTo>
                    <a:pt x="11851" y="4457"/>
                    <a:pt x="11888" y="4642"/>
                    <a:pt x="12024" y="4642"/>
                  </a:cubicBezTo>
                  <a:cubicBezTo>
                    <a:pt x="12036" y="4642"/>
                    <a:pt x="12049" y="4642"/>
                    <a:pt x="12061" y="4642"/>
                  </a:cubicBezTo>
                  <a:lnTo>
                    <a:pt x="12283" y="4556"/>
                  </a:lnTo>
                  <a:cubicBezTo>
                    <a:pt x="12394" y="4519"/>
                    <a:pt x="12369" y="4334"/>
                    <a:pt x="12246" y="4334"/>
                  </a:cubicBezTo>
                  <a:cubicBezTo>
                    <a:pt x="12221" y="4334"/>
                    <a:pt x="12209" y="4334"/>
                    <a:pt x="12197" y="4346"/>
                  </a:cubicBezTo>
                  <a:lnTo>
                    <a:pt x="11987" y="4420"/>
                  </a:lnTo>
                  <a:close/>
                  <a:moveTo>
                    <a:pt x="12839" y="4074"/>
                  </a:moveTo>
                  <a:cubicBezTo>
                    <a:pt x="12727" y="4124"/>
                    <a:pt x="12764" y="4296"/>
                    <a:pt x="12888" y="4296"/>
                  </a:cubicBezTo>
                  <a:cubicBezTo>
                    <a:pt x="12900" y="4296"/>
                    <a:pt x="12913" y="4296"/>
                    <a:pt x="12925" y="4284"/>
                  </a:cubicBezTo>
                  <a:lnTo>
                    <a:pt x="13147" y="4185"/>
                  </a:lnTo>
                  <a:cubicBezTo>
                    <a:pt x="13258" y="4136"/>
                    <a:pt x="13209" y="3951"/>
                    <a:pt x="13085" y="3963"/>
                  </a:cubicBezTo>
                  <a:cubicBezTo>
                    <a:pt x="13073" y="3963"/>
                    <a:pt x="13061" y="3976"/>
                    <a:pt x="13048" y="3976"/>
                  </a:cubicBezTo>
                  <a:close/>
                  <a:moveTo>
                    <a:pt x="13653" y="3655"/>
                  </a:moveTo>
                  <a:cubicBezTo>
                    <a:pt x="13542" y="3729"/>
                    <a:pt x="13604" y="3889"/>
                    <a:pt x="13727" y="3877"/>
                  </a:cubicBezTo>
                  <a:cubicBezTo>
                    <a:pt x="13740" y="3877"/>
                    <a:pt x="13752" y="3864"/>
                    <a:pt x="13764" y="3864"/>
                  </a:cubicBezTo>
                  <a:cubicBezTo>
                    <a:pt x="13838" y="3827"/>
                    <a:pt x="13900" y="3778"/>
                    <a:pt x="13974" y="3741"/>
                  </a:cubicBezTo>
                  <a:cubicBezTo>
                    <a:pt x="14098" y="3655"/>
                    <a:pt x="13987" y="3457"/>
                    <a:pt x="13851" y="3544"/>
                  </a:cubicBezTo>
                  <a:close/>
                  <a:moveTo>
                    <a:pt x="14419" y="3161"/>
                  </a:moveTo>
                  <a:cubicBezTo>
                    <a:pt x="14320" y="3235"/>
                    <a:pt x="14394" y="3395"/>
                    <a:pt x="14517" y="3371"/>
                  </a:cubicBezTo>
                  <a:cubicBezTo>
                    <a:pt x="14530" y="3371"/>
                    <a:pt x="14554" y="3358"/>
                    <a:pt x="14567" y="3358"/>
                  </a:cubicBezTo>
                  <a:cubicBezTo>
                    <a:pt x="14628" y="3309"/>
                    <a:pt x="14690" y="3260"/>
                    <a:pt x="14752" y="3210"/>
                  </a:cubicBezTo>
                  <a:cubicBezTo>
                    <a:pt x="14826" y="3149"/>
                    <a:pt x="14801" y="3013"/>
                    <a:pt x="14690" y="3000"/>
                  </a:cubicBezTo>
                  <a:cubicBezTo>
                    <a:pt x="14665" y="3000"/>
                    <a:pt x="14628" y="3013"/>
                    <a:pt x="14604" y="3025"/>
                  </a:cubicBezTo>
                  <a:close/>
                  <a:moveTo>
                    <a:pt x="15135" y="2581"/>
                  </a:moveTo>
                  <a:cubicBezTo>
                    <a:pt x="15097" y="2605"/>
                    <a:pt x="15085" y="2655"/>
                    <a:pt x="15097" y="2692"/>
                  </a:cubicBezTo>
                  <a:cubicBezTo>
                    <a:pt x="15110" y="2778"/>
                    <a:pt x="15221" y="2815"/>
                    <a:pt x="15295" y="2754"/>
                  </a:cubicBezTo>
                  <a:cubicBezTo>
                    <a:pt x="15344" y="2704"/>
                    <a:pt x="15406" y="2642"/>
                    <a:pt x="15455" y="2593"/>
                  </a:cubicBezTo>
                  <a:cubicBezTo>
                    <a:pt x="15579" y="2482"/>
                    <a:pt x="15418" y="2309"/>
                    <a:pt x="15307" y="2420"/>
                  </a:cubicBezTo>
                  <a:cubicBezTo>
                    <a:pt x="15246" y="2470"/>
                    <a:pt x="15196" y="2531"/>
                    <a:pt x="15135" y="2581"/>
                  </a:cubicBezTo>
                  <a:close/>
                  <a:moveTo>
                    <a:pt x="15752" y="1926"/>
                  </a:moveTo>
                  <a:cubicBezTo>
                    <a:pt x="15715" y="1951"/>
                    <a:pt x="15715" y="2001"/>
                    <a:pt x="15739" y="2050"/>
                  </a:cubicBezTo>
                  <a:cubicBezTo>
                    <a:pt x="15776" y="2124"/>
                    <a:pt x="15875" y="2124"/>
                    <a:pt x="15925" y="2062"/>
                  </a:cubicBezTo>
                  <a:cubicBezTo>
                    <a:pt x="15974" y="2001"/>
                    <a:pt x="16023" y="1939"/>
                    <a:pt x="16073" y="1877"/>
                  </a:cubicBezTo>
                  <a:cubicBezTo>
                    <a:pt x="16134" y="1778"/>
                    <a:pt x="16023" y="1655"/>
                    <a:pt x="15925" y="1717"/>
                  </a:cubicBezTo>
                  <a:cubicBezTo>
                    <a:pt x="15912" y="1717"/>
                    <a:pt x="15900" y="1729"/>
                    <a:pt x="15900" y="1741"/>
                  </a:cubicBezTo>
                  <a:cubicBezTo>
                    <a:pt x="15850" y="1803"/>
                    <a:pt x="15801" y="1865"/>
                    <a:pt x="15752" y="1926"/>
                  </a:cubicBezTo>
                  <a:close/>
                  <a:moveTo>
                    <a:pt x="16270" y="1173"/>
                  </a:moveTo>
                  <a:cubicBezTo>
                    <a:pt x="16159" y="1285"/>
                    <a:pt x="16332" y="1445"/>
                    <a:pt x="16443" y="1322"/>
                  </a:cubicBezTo>
                  <a:cubicBezTo>
                    <a:pt x="16455" y="1322"/>
                    <a:pt x="16455" y="1309"/>
                    <a:pt x="16468" y="1297"/>
                  </a:cubicBezTo>
                  <a:lnTo>
                    <a:pt x="16492" y="1248"/>
                  </a:lnTo>
                  <a:lnTo>
                    <a:pt x="16542" y="1149"/>
                  </a:lnTo>
                  <a:lnTo>
                    <a:pt x="16579" y="1087"/>
                  </a:lnTo>
                  <a:cubicBezTo>
                    <a:pt x="16653" y="964"/>
                    <a:pt x="16480" y="853"/>
                    <a:pt x="16394" y="951"/>
                  </a:cubicBezTo>
                  <a:cubicBezTo>
                    <a:pt x="16381" y="964"/>
                    <a:pt x="16381" y="976"/>
                    <a:pt x="16381" y="976"/>
                  </a:cubicBezTo>
                  <a:lnTo>
                    <a:pt x="16344" y="1038"/>
                  </a:lnTo>
                  <a:lnTo>
                    <a:pt x="16295" y="113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
        <p:nvSpPr>
          <p:cNvPr id="7" name="Google Shape;7;p1"/>
          <p:cNvSpPr txBox="1">
            <a:spLocks noGrp="1"/>
          </p:cNvSpPr>
          <p:nvPr>
            <p:ph type="title"/>
          </p:nvPr>
        </p:nvSpPr>
        <p:spPr>
          <a:xfrm>
            <a:off x="720000" y="540000"/>
            <a:ext cx="7704000" cy="5727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3000"/>
              <a:buFont typeface="Itim"/>
              <a:buNone/>
              <a:defRPr sz="3000" b="1">
                <a:solidFill>
                  <a:schemeClr val="dk1"/>
                </a:solidFill>
                <a:latin typeface="Itim"/>
                <a:ea typeface="Itim"/>
                <a:cs typeface="Itim"/>
                <a:sym typeface="Itim"/>
              </a:defRPr>
            </a:lvl1pPr>
            <a:lvl2pPr lvl="1" rtl="0">
              <a:spcBef>
                <a:spcPts val="0"/>
              </a:spcBef>
              <a:spcAft>
                <a:spcPts val="0"/>
              </a:spcAft>
              <a:buClr>
                <a:schemeClr val="dk1"/>
              </a:buClr>
              <a:buSzPts val="2800"/>
              <a:buFont typeface="Itim"/>
              <a:buNone/>
              <a:defRPr sz="2800" b="1">
                <a:solidFill>
                  <a:schemeClr val="dk1"/>
                </a:solidFill>
                <a:latin typeface="Itim"/>
                <a:ea typeface="Itim"/>
                <a:cs typeface="Itim"/>
                <a:sym typeface="Itim"/>
              </a:defRPr>
            </a:lvl2pPr>
            <a:lvl3pPr lvl="2" rtl="0">
              <a:spcBef>
                <a:spcPts val="0"/>
              </a:spcBef>
              <a:spcAft>
                <a:spcPts val="0"/>
              </a:spcAft>
              <a:buClr>
                <a:schemeClr val="dk1"/>
              </a:buClr>
              <a:buSzPts val="2800"/>
              <a:buFont typeface="Itim"/>
              <a:buNone/>
              <a:defRPr sz="2800" b="1">
                <a:solidFill>
                  <a:schemeClr val="dk1"/>
                </a:solidFill>
                <a:latin typeface="Itim"/>
                <a:ea typeface="Itim"/>
                <a:cs typeface="Itim"/>
                <a:sym typeface="Itim"/>
              </a:defRPr>
            </a:lvl3pPr>
            <a:lvl4pPr lvl="3" rtl="0">
              <a:spcBef>
                <a:spcPts val="0"/>
              </a:spcBef>
              <a:spcAft>
                <a:spcPts val="0"/>
              </a:spcAft>
              <a:buClr>
                <a:schemeClr val="dk1"/>
              </a:buClr>
              <a:buSzPts val="2800"/>
              <a:buFont typeface="Itim"/>
              <a:buNone/>
              <a:defRPr sz="2800" b="1">
                <a:solidFill>
                  <a:schemeClr val="dk1"/>
                </a:solidFill>
                <a:latin typeface="Itim"/>
                <a:ea typeface="Itim"/>
                <a:cs typeface="Itim"/>
                <a:sym typeface="Itim"/>
              </a:defRPr>
            </a:lvl4pPr>
            <a:lvl5pPr lvl="4" rtl="0">
              <a:spcBef>
                <a:spcPts val="0"/>
              </a:spcBef>
              <a:spcAft>
                <a:spcPts val="0"/>
              </a:spcAft>
              <a:buClr>
                <a:schemeClr val="dk1"/>
              </a:buClr>
              <a:buSzPts val="2800"/>
              <a:buFont typeface="Itim"/>
              <a:buNone/>
              <a:defRPr sz="2800" b="1">
                <a:solidFill>
                  <a:schemeClr val="dk1"/>
                </a:solidFill>
                <a:latin typeface="Itim"/>
                <a:ea typeface="Itim"/>
                <a:cs typeface="Itim"/>
                <a:sym typeface="Itim"/>
              </a:defRPr>
            </a:lvl5pPr>
            <a:lvl6pPr lvl="5" rtl="0">
              <a:spcBef>
                <a:spcPts val="0"/>
              </a:spcBef>
              <a:spcAft>
                <a:spcPts val="0"/>
              </a:spcAft>
              <a:buClr>
                <a:schemeClr val="dk1"/>
              </a:buClr>
              <a:buSzPts val="2800"/>
              <a:buFont typeface="Itim"/>
              <a:buNone/>
              <a:defRPr sz="2800" b="1">
                <a:solidFill>
                  <a:schemeClr val="dk1"/>
                </a:solidFill>
                <a:latin typeface="Itim"/>
                <a:ea typeface="Itim"/>
                <a:cs typeface="Itim"/>
                <a:sym typeface="Itim"/>
              </a:defRPr>
            </a:lvl6pPr>
            <a:lvl7pPr lvl="6" rtl="0">
              <a:spcBef>
                <a:spcPts val="0"/>
              </a:spcBef>
              <a:spcAft>
                <a:spcPts val="0"/>
              </a:spcAft>
              <a:buClr>
                <a:schemeClr val="dk1"/>
              </a:buClr>
              <a:buSzPts val="2800"/>
              <a:buFont typeface="Itim"/>
              <a:buNone/>
              <a:defRPr sz="2800" b="1">
                <a:solidFill>
                  <a:schemeClr val="dk1"/>
                </a:solidFill>
                <a:latin typeface="Itim"/>
                <a:ea typeface="Itim"/>
                <a:cs typeface="Itim"/>
                <a:sym typeface="Itim"/>
              </a:defRPr>
            </a:lvl7pPr>
            <a:lvl8pPr lvl="7" rtl="0">
              <a:spcBef>
                <a:spcPts val="0"/>
              </a:spcBef>
              <a:spcAft>
                <a:spcPts val="0"/>
              </a:spcAft>
              <a:buClr>
                <a:schemeClr val="dk1"/>
              </a:buClr>
              <a:buSzPts val="2800"/>
              <a:buFont typeface="Itim"/>
              <a:buNone/>
              <a:defRPr sz="2800" b="1">
                <a:solidFill>
                  <a:schemeClr val="dk1"/>
                </a:solidFill>
                <a:latin typeface="Itim"/>
                <a:ea typeface="Itim"/>
                <a:cs typeface="Itim"/>
                <a:sym typeface="Itim"/>
              </a:defRPr>
            </a:lvl8pPr>
            <a:lvl9pPr lvl="8" rtl="0">
              <a:spcBef>
                <a:spcPts val="0"/>
              </a:spcBef>
              <a:spcAft>
                <a:spcPts val="0"/>
              </a:spcAft>
              <a:buClr>
                <a:schemeClr val="dk1"/>
              </a:buClr>
              <a:buSzPts val="2800"/>
              <a:buFont typeface="Itim"/>
              <a:buNone/>
              <a:defRPr sz="2800" b="1">
                <a:solidFill>
                  <a:schemeClr val="dk1"/>
                </a:solidFill>
                <a:latin typeface="Itim"/>
                <a:ea typeface="Itim"/>
                <a:cs typeface="Itim"/>
                <a:sym typeface="Itim"/>
              </a:defRPr>
            </a:lvl9pPr>
          </a:lstStyle>
          <a:p>
            <a:endParaRPr/>
          </a:p>
        </p:txBody>
      </p:sp>
      <p:sp>
        <p:nvSpPr>
          <p:cNvPr id="8" name="Google Shape;8;p1"/>
          <p:cNvSpPr txBox="1">
            <a:spLocks noGrp="1"/>
          </p:cNvSpPr>
          <p:nvPr>
            <p:ph type="body" idx="1"/>
          </p:nvPr>
        </p:nvSpPr>
        <p:spPr>
          <a:xfrm>
            <a:off x="720000" y="1187100"/>
            <a:ext cx="7704000" cy="3416400"/>
          </a:xfrm>
          <a:prstGeom prst="rect">
            <a:avLst/>
          </a:prstGeom>
          <a:noFill/>
          <a:ln>
            <a:noFill/>
          </a:ln>
        </p:spPr>
        <p:txBody>
          <a:bodyPr spcFirstLastPara="1" wrap="square" lIns="91425" tIns="91425" rIns="91425" bIns="91425" anchor="t" anchorCtr="0">
            <a:noAutofit/>
          </a:bodyPr>
          <a:lstStyle>
            <a:lvl1pPr marL="457200" lvl="0" indent="-330200" rtl="0">
              <a:lnSpc>
                <a:spcPct val="115000"/>
              </a:lnSpc>
              <a:spcBef>
                <a:spcPts val="0"/>
              </a:spcBef>
              <a:spcAft>
                <a:spcPts val="0"/>
              </a:spcAft>
              <a:buClr>
                <a:schemeClr val="dk2"/>
              </a:buClr>
              <a:buSzPts val="1600"/>
              <a:buFont typeface="Muli"/>
              <a:buChar char="●"/>
              <a:defRPr sz="1600">
                <a:solidFill>
                  <a:schemeClr val="dk2"/>
                </a:solidFill>
                <a:latin typeface="Muli"/>
                <a:ea typeface="Muli"/>
                <a:cs typeface="Muli"/>
                <a:sym typeface="Muli"/>
              </a:defRPr>
            </a:lvl1pPr>
            <a:lvl2pPr marL="914400" lvl="1" indent="-330200" rtl="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2pPr>
            <a:lvl3pPr marL="1371600" lvl="2" indent="-330200" rtl="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3pPr>
            <a:lvl4pPr marL="1828800" lvl="3" indent="-330200" rtl="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4pPr>
            <a:lvl5pPr marL="2286000" lvl="4" indent="-330200" rtl="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5pPr>
            <a:lvl6pPr marL="2743200" lvl="5" indent="-330200" rtl="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6pPr>
            <a:lvl7pPr marL="3200400" lvl="6" indent="-330200" rtl="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7pPr>
            <a:lvl8pPr marL="3657600" lvl="7" indent="-330200" rtl="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8pPr>
            <a:lvl9pPr marL="4114800" lvl="8" indent="-330200" rtl="0">
              <a:lnSpc>
                <a:spcPct val="115000"/>
              </a:lnSpc>
              <a:spcBef>
                <a:spcPts val="1600"/>
              </a:spcBef>
              <a:spcAft>
                <a:spcPts val="1600"/>
              </a:spcAft>
              <a:buClr>
                <a:schemeClr val="dk2"/>
              </a:buClr>
              <a:buSzPts val="1600"/>
              <a:buFont typeface="Muli"/>
              <a:buChar char="■"/>
              <a:defRPr sz="1600">
                <a:solidFill>
                  <a:schemeClr val="dk2"/>
                </a:solidFill>
                <a:latin typeface="Muli"/>
                <a:ea typeface="Muli"/>
                <a:cs typeface="Muli"/>
                <a:sym typeface="Mul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5" r:id="rId4"/>
    <p:sldLayoutId id="2147483656" r:id="rId5"/>
    <p:sldLayoutId id="2147483658" r:id="rId6"/>
    <p:sldLayoutId id="2147483659" r:id="rId7"/>
    <p:sldLayoutId id="2147483660" r:id="rId8"/>
    <p:sldLayoutId id="2147483663" r:id="rId9"/>
    <p:sldLayoutId id="2147483665" r:id="rId10"/>
    <p:sldLayoutId id="2147483679" r:id="rId11"/>
    <p:sldLayoutId id="2147483681" r:id="rId12"/>
    <p:sldLayoutId id="2147483690" r:id="rId13"/>
    <p:sldLayoutId id="2147483693" r:id="rId14"/>
    <p:sldLayoutId id="2147483694" r:id="rId15"/>
    <p:sldLayoutId id="2147483695" r:id="rId16"/>
    <p:sldLayoutId id="2147483696" r:id="rId17"/>
    <p:sldLayoutId id="2147483697" r:id="rId18"/>
  </p:sldLayoutIdLst>
  <p:transition spd="slow">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 Id="rId9"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33"/>
        <p:cNvGrpSpPr/>
        <p:nvPr/>
      </p:nvGrpSpPr>
      <p:grpSpPr>
        <a:xfrm>
          <a:off x="0" y="0"/>
          <a:ext cx="0" cy="0"/>
          <a:chOff x="0" y="0"/>
          <a:chExt cx="0" cy="0"/>
        </a:xfrm>
      </p:grpSpPr>
      <p:sp>
        <p:nvSpPr>
          <p:cNvPr id="6" name="دبوس زينة 5">
            <a:extLst>
              <a:ext uri="{FF2B5EF4-FFF2-40B4-BE49-F238E27FC236}">
                <a16:creationId xmlns:a16="http://schemas.microsoft.com/office/drawing/2014/main" id="{409BAC6E-912B-BFCB-80BB-065A60292907}"/>
              </a:ext>
            </a:extLst>
          </p:cNvPr>
          <p:cNvSpPr/>
          <p:nvPr/>
        </p:nvSpPr>
        <p:spPr>
          <a:xfrm>
            <a:off x="1511205" y="724662"/>
            <a:ext cx="6121590" cy="3694176"/>
          </a:xfrm>
          <a:prstGeom prst="plaque">
            <a:avLst>
              <a:gd name="adj" fmla="val 9129"/>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5" name="جدول 24">
            <a:extLst>
              <a:ext uri="{FF2B5EF4-FFF2-40B4-BE49-F238E27FC236}">
                <a16:creationId xmlns:a16="http://schemas.microsoft.com/office/drawing/2014/main" id="{7AF041D2-4DA2-5242-62F6-8964213C7D30}"/>
              </a:ext>
            </a:extLst>
          </p:cNvPr>
          <p:cNvGraphicFramePr>
            <a:graphicFrameLocks noGrp="1"/>
          </p:cNvGraphicFramePr>
          <p:nvPr>
            <p:extLst>
              <p:ext uri="{D42A27DB-BD31-4B8C-83A1-F6EECF244321}">
                <p14:modId xmlns:p14="http://schemas.microsoft.com/office/powerpoint/2010/main" val="953916040"/>
              </p:ext>
            </p:extLst>
          </p:nvPr>
        </p:nvGraphicFramePr>
        <p:xfrm>
          <a:off x="4727059" y="3026075"/>
          <a:ext cx="2291908" cy="1253300"/>
        </p:xfrm>
        <a:graphic>
          <a:graphicData uri="http://schemas.openxmlformats.org/drawingml/2006/table">
            <a:tbl>
              <a:tblPr rtl="1" firstRow="1" bandRow="1">
                <a:tableStyleId>{0DF6592F-0A97-4928-B167-DDE226E4F1A7}</a:tableStyleId>
              </a:tblPr>
              <a:tblGrid>
                <a:gridCol w="2291908">
                  <a:extLst>
                    <a:ext uri="{9D8B030D-6E8A-4147-A177-3AD203B41FA5}">
                      <a16:colId xmlns:a16="http://schemas.microsoft.com/office/drawing/2014/main" val="2019907675"/>
                    </a:ext>
                  </a:extLst>
                </a:gridCol>
              </a:tblGrid>
              <a:tr h="1253300">
                <a:tc>
                  <a:txBody>
                    <a:bodyPr/>
                    <a:lstStyle/>
                    <a:p>
                      <a:pPr marL="0" indent="0" algn="ctr" rtl="1">
                        <a:buFont typeface="Arial" panose="020B0604020202020204" pitchFamily="34" charset="0"/>
                        <a:buNone/>
                      </a:pPr>
                      <a:r>
                        <a:rPr lang="ar-SA" sz="1400" b="1" dirty="0">
                          <a:latin typeface="Dubai" panose="020B0503030403030204" pitchFamily="34" charset="-78"/>
                          <a:cs typeface="Dubai" panose="020B0503030403030204" pitchFamily="34" charset="-78"/>
                        </a:rPr>
                        <a:t>المهندسة غفران البغاج</a:t>
                      </a:r>
                      <a:endParaRPr lang="en-US" sz="1400" b="1" dirty="0">
                        <a:latin typeface="Dubai" panose="020B0503030403030204" pitchFamily="34" charset="-78"/>
                        <a:cs typeface="Dubai" panose="020B0503030403030204" pitchFamily="34"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400676019"/>
                  </a:ext>
                </a:extLst>
              </a:tr>
            </a:tbl>
          </a:graphicData>
        </a:graphic>
      </p:graphicFrame>
      <p:pic>
        <p:nvPicPr>
          <p:cNvPr id="3" name="صورة 2">
            <a:extLst>
              <a:ext uri="{FF2B5EF4-FFF2-40B4-BE49-F238E27FC236}">
                <a16:creationId xmlns:a16="http://schemas.microsoft.com/office/drawing/2014/main" id="{27D50AF5-0BE0-5099-BA2D-E09F7B44B4B6}"/>
              </a:ext>
            </a:extLst>
          </p:cNvPr>
          <p:cNvPicPr>
            <a:picLocks noChangeAspect="1"/>
          </p:cNvPicPr>
          <p:nvPr/>
        </p:nvPicPr>
        <p:blipFill>
          <a:blip r:embed="rId3"/>
          <a:srcRect l="23376" t="18017" r="23632" b="20031"/>
          <a:stretch>
            <a:fillRect/>
          </a:stretch>
        </p:blipFill>
        <p:spPr>
          <a:xfrm>
            <a:off x="914959" y="123791"/>
            <a:ext cx="717563" cy="838890"/>
          </a:xfrm>
          <a:prstGeom prst="rect">
            <a:avLst/>
          </a:prstGeom>
        </p:spPr>
      </p:pic>
      <p:sp>
        <p:nvSpPr>
          <p:cNvPr id="7" name="مربع نص 6">
            <a:extLst>
              <a:ext uri="{FF2B5EF4-FFF2-40B4-BE49-F238E27FC236}">
                <a16:creationId xmlns:a16="http://schemas.microsoft.com/office/drawing/2014/main" id="{0608091B-B542-D176-1D15-0A8E704A1B9A}"/>
              </a:ext>
            </a:extLst>
          </p:cNvPr>
          <p:cNvSpPr txBox="1"/>
          <p:nvPr/>
        </p:nvSpPr>
        <p:spPr>
          <a:xfrm>
            <a:off x="2077567" y="962681"/>
            <a:ext cx="4988866" cy="307777"/>
          </a:xfrm>
          <a:prstGeom prst="rect">
            <a:avLst/>
          </a:prstGeom>
          <a:noFill/>
        </p:spPr>
        <p:txBody>
          <a:bodyPr wrap="none" rtlCol="0">
            <a:spAutoFit/>
          </a:bodyPr>
          <a:lstStyle/>
          <a:p>
            <a:pPr algn="r" rtl="1"/>
            <a:r>
              <a:rPr lang="ar-SA" b="1" dirty="0">
                <a:latin typeface="Dubai" panose="020B0503030403030204" pitchFamily="34" charset="-78"/>
                <a:cs typeface="Dubai" panose="020B0503030403030204" pitchFamily="34" charset="-78"/>
              </a:rPr>
              <a:t>مشروع تخرج أعد لنيل درجة الدبلوم التقاني في هندسة البرمجيات بعنوان:</a:t>
            </a:r>
            <a:endParaRPr lang="en-US" b="1" dirty="0">
              <a:latin typeface="Dubai" panose="020B0503030403030204" pitchFamily="34" charset="-78"/>
              <a:cs typeface="Dubai" panose="020B0503030403030204" pitchFamily="34" charset="-78"/>
            </a:endParaRPr>
          </a:p>
        </p:txBody>
      </p:sp>
      <p:cxnSp>
        <p:nvCxnSpPr>
          <p:cNvPr id="9" name="رابط مستقيم 8">
            <a:extLst>
              <a:ext uri="{FF2B5EF4-FFF2-40B4-BE49-F238E27FC236}">
                <a16:creationId xmlns:a16="http://schemas.microsoft.com/office/drawing/2014/main" id="{E250DD42-08DB-B6E8-3E93-F5DCA704C199}"/>
              </a:ext>
            </a:extLst>
          </p:cNvPr>
          <p:cNvCxnSpPr>
            <a:cxnSpLocks/>
          </p:cNvCxnSpPr>
          <p:nvPr/>
        </p:nvCxnSpPr>
        <p:spPr>
          <a:xfrm flipH="1">
            <a:off x="1926336" y="1410036"/>
            <a:ext cx="529132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مربع نص 10">
            <a:extLst>
              <a:ext uri="{FF2B5EF4-FFF2-40B4-BE49-F238E27FC236}">
                <a16:creationId xmlns:a16="http://schemas.microsoft.com/office/drawing/2014/main" id="{8931EAE8-7DEA-3E17-D565-D2BA7BCE0A4D}"/>
              </a:ext>
            </a:extLst>
          </p:cNvPr>
          <p:cNvSpPr txBox="1"/>
          <p:nvPr/>
        </p:nvSpPr>
        <p:spPr>
          <a:xfrm>
            <a:off x="3153983" y="1549615"/>
            <a:ext cx="2836033" cy="707886"/>
          </a:xfrm>
          <a:prstGeom prst="rect">
            <a:avLst/>
          </a:prstGeom>
          <a:noFill/>
        </p:spPr>
        <p:txBody>
          <a:bodyPr wrap="none" rtlCol="0">
            <a:spAutoFit/>
          </a:bodyPr>
          <a:lstStyle/>
          <a:p>
            <a:pPr algn="l"/>
            <a:r>
              <a:rPr lang="en-US" sz="4000" b="1" dirty="0">
                <a:solidFill>
                  <a:schemeClr val="tx1"/>
                </a:solidFill>
                <a:latin typeface="Dubai" panose="020B0503030403030204" pitchFamily="34" charset="-78"/>
                <a:cs typeface="Dubai" panose="020B0503030403030204" pitchFamily="34" charset="-78"/>
              </a:rPr>
              <a:t>FOCUS BAC</a:t>
            </a:r>
          </a:p>
        </p:txBody>
      </p:sp>
      <p:cxnSp>
        <p:nvCxnSpPr>
          <p:cNvPr id="12" name="رابط مستقيم 11">
            <a:extLst>
              <a:ext uri="{FF2B5EF4-FFF2-40B4-BE49-F238E27FC236}">
                <a16:creationId xmlns:a16="http://schemas.microsoft.com/office/drawing/2014/main" id="{84E7B51A-BE48-E48E-61D0-01138A4035C6}"/>
              </a:ext>
            </a:extLst>
          </p:cNvPr>
          <p:cNvCxnSpPr>
            <a:cxnSpLocks/>
          </p:cNvCxnSpPr>
          <p:nvPr/>
        </p:nvCxnSpPr>
        <p:spPr>
          <a:xfrm flipH="1">
            <a:off x="4973067" y="2244586"/>
            <a:ext cx="2180016" cy="1033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 name="رابط مستقيم 13">
            <a:extLst>
              <a:ext uri="{FF2B5EF4-FFF2-40B4-BE49-F238E27FC236}">
                <a16:creationId xmlns:a16="http://schemas.microsoft.com/office/drawing/2014/main" id="{0165FAD6-2119-192B-B71A-61EA55D2A31F}"/>
              </a:ext>
            </a:extLst>
          </p:cNvPr>
          <p:cNvCxnSpPr>
            <a:cxnSpLocks/>
          </p:cNvCxnSpPr>
          <p:nvPr/>
        </p:nvCxnSpPr>
        <p:spPr>
          <a:xfrm flipH="1">
            <a:off x="1990917" y="2244586"/>
            <a:ext cx="2180016" cy="1033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7" name="رسم 16" descr="قبعة التخرج مع تعبئة خالصة">
            <a:extLst>
              <a:ext uri="{FF2B5EF4-FFF2-40B4-BE49-F238E27FC236}">
                <a16:creationId xmlns:a16="http://schemas.microsoft.com/office/drawing/2014/main" id="{F743D300-4481-5B87-6C37-4B8C646FED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90384" y="1973252"/>
            <a:ext cx="612000" cy="612000"/>
          </a:xfrm>
          <a:prstGeom prst="rect">
            <a:avLst/>
          </a:prstGeom>
        </p:spPr>
      </p:pic>
      <p:graphicFrame>
        <p:nvGraphicFramePr>
          <p:cNvPr id="18" name="جدول 17">
            <a:extLst>
              <a:ext uri="{FF2B5EF4-FFF2-40B4-BE49-F238E27FC236}">
                <a16:creationId xmlns:a16="http://schemas.microsoft.com/office/drawing/2014/main" id="{32ACAF08-1625-8C3A-1421-6C1F38991BFE}"/>
              </a:ext>
            </a:extLst>
          </p:cNvPr>
          <p:cNvGraphicFramePr>
            <a:graphicFrameLocks noGrp="1"/>
          </p:cNvGraphicFramePr>
          <p:nvPr>
            <p:extLst>
              <p:ext uri="{D42A27DB-BD31-4B8C-83A1-F6EECF244321}">
                <p14:modId xmlns:p14="http://schemas.microsoft.com/office/powerpoint/2010/main" val="3964745062"/>
              </p:ext>
            </p:extLst>
          </p:nvPr>
        </p:nvGraphicFramePr>
        <p:xfrm>
          <a:off x="2026730" y="3010904"/>
          <a:ext cx="2490606" cy="1253300"/>
        </p:xfrm>
        <a:graphic>
          <a:graphicData uri="http://schemas.openxmlformats.org/drawingml/2006/table">
            <a:tbl>
              <a:tblPr rtl="1" firstRow="1" bandRow="1">
                <a:tableStyleId>{0DF6592F-0A97-4928-B167-DDE226E4F1A7}</a:tableStyleId>
              </a:tblPr>
              <a:tblGrid>
                <a:gridCol w="1245303">
                  <a:extLst>
                    <a:ext uri="{9D8B030D-6E8A-4147-A177-3AD203B41FA5}">
                      <a16:colId xmlns:a16="http://schemas.microsoft.com/office/drawing/2014/main" val="2019907675"/>
                    </a:ext>
                  </a:extLst>
                </a:gridCol>
                <a:gridCol w="1245303">
                  <a:extLst>
                    <a:ext uri="{9D8B030D-6E8A-4147-A177-3AD203B41FA5}">
                      <a16:colId xmlns:a16="http://schemas.microsoft.com/office/drawing/2014/main" val="3810314360"/>
                    </a:ext>
                  </a:extLst>
                </a:gridCol>
              </a:tblGrid>
              <a:tr h="313325">
                <a:tc>
                  <a:txBody>
                    <a:bodyPr/>
                    <a:lstStyle/>
                    <a:p>
                      <a:pPr marL="0" indent="0" algn="ctr" rtl="1">
                        <a:buFont typeface="Arial" panose="020B0604020202020204" pitchFamily="34" charset="0"/>
                        <a:buNone/>
                      </a:pPr>
                      <a:r>
                        <a:rPr lang="ar-SA" sz="1100" b="1" dirty="0">
                          <a:latin typeface="Dubai" panose="020B0503030403030204" pitchFamily="34" charset="-78"/>
                          <a:cs typeface="Dubai" panose="020B0503030403030204" pitchFamily="34" charset="-78"/>
                        </a:rPr>
                        <a:t>ريم خالد الأحمد</a:t>
                      </a:r>
                      <a:endParaRPr lang="en-US" sz="1100" b="1" dirty="0">
                        <a:latin typeface="Dubai" panose="020B0503030403030204" pitchFamily="34" charset="-78"/>
                        <a:cs typeface="Dubai" panose="020B0503030403030204" pitchFamily="34"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indent="0" algn="ctr" rtl="1">
                        <a:buFont typeface="Arial" panose="020B0604020202020204" pitchFamily="34" charset="0"/>
                        <a:buNone/>
                      </a:pPr>
                      <a:r>
                        <a:rPr lang="ar-SA" sz="1100" b="1" dirty="0">
                          <a:latin typeface="Dubai" panose="020B0503030403030204" pitchFamily="34" charset="-78"/>
                          <a:cs typeface="Dubai" panose="020B0503030403030204" pitchFamily="34" charset="-78"/>
                        </a:rPr>
                        <a:t>شهد هاني </a:t>
                      </a:r>
                      <a:r>
                        <a:rPr lang="ar-SA" sz="1100" b="1" dirty="0" err="1">
                          <a:latin typeface="Dubai" panose="020B0503030403030204" pitchFamily="34" charset="-78"/>
                          <a:cs typeface="Dubai" panose="020B0503030403030204" pitchFamily="34" charset="-78"/>
                        </a:rPr>
                        <a:t>الشغري</a:t>
                      </a:r>
                      <a:endParaRPr lang="en-US" sz="1100" b="1" dirty="0">
                        <a:latin typeface="Dubai" panose="020B0503030403030204" pitchFamily="34" charset="-78"/>
                        <a:cs typeface="Dubai" panose="020B0503030403030204" pitchFamily="34"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400676019"/>
                  </a:ext>
                </a:extLst>
              </a:tr>
              <a:tr h="313325">
                <a:tc>
                  <a:txBody>
                    <a:bodyPr/>
                    <a:lstStyle/>
                    <a:p>
                      <a:pPr marL="0" indent="0" algn="ctr" rtl="1">
                        <a:buFont typeface="Arial" panose="020B0604020202020204" pitchFamily="34" charset="0"/>
                        <a:buNone/>
                      </a:pPr>
                      <a:r>
                        <a:rPr lang="ar-SA" sz="1100" b="1" dirty="0">
                          <a:latin typeface="Dubai" panose="020B0503030403030204" pitchFamily="34" charset="-78"/>
                          <a:cs typeface="Dubai" panose="020B0503030403030204" pitchFamily="34" charset="-78"/>
                        </a:rPr>
                        <a:t>محمد أكرم حموية</a:t>
                      </a:r>
                      <a:endParaRPr lang="en-US" sz="1100" b="1" dirty="0">
                        <a:latin typeface="Dubai" panose="020B0503030403030204" pitchFamily="34" charset="-78"/>
                        <a:cs typeface="Dubai" panose="020B0503030403030204" pitchFamily="34"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indent="0" algn="ctr" rtl="1">
                        <a:buFont typeface="Arial" panose="020B0604020202020204" pitchFamily="34" charset="0"/>
                        <a:buNone/>
                      </a:pPr>
                      <a:r>
                        <a:rPr lang="ar-SA" sz="1100" b="1" dirty="0">
                          <a:latin typeface="Dubai" panose="020B0503030403030204" pitchFamily="34" charset="-78"/>
                          <a:cs typeface="Dubai" panose="020B0503030403030204" pitchFamily="34" charset="-78"/>
                        </a:rPr>
                        <a:t>محمد جاد </a:t>
                      </a:r>
                      <a:r>
                        <a:rPr lang="ar-SA" sz="1100" b="1" dirty="0" err="1">
                          <a:latin typeface="Dubai" panose="020B0503030403030204" pitchFamily="34" charset="-78"/>
                          <a:cs typeface="Dubai" panose="020B0503030403030204" pitchFamily="34" charset="-78"/>
                        </a:rPr>
                        <a:t>سلورة</a:t>
                      </a:r>
                      <a:endParaRPr lang="en-US" sz="1100" b="1" dirty="0">
                        <a:latin typeface="Dubai" panose="020B0503030403030204" pitchFamily="34" charset="-78"/>
                        <a:cs typeface="Dubai" panose="020B0503030403030204" pitchFamily="34"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7107197"/>
                  </a:ext>
                </a:extLst>
              </a:tr>
              <a:tr h="313325">
                <a:tc>
                  <a:txBody>
                    <a:bodyPr/>
                    <a:lstStyle/>
                    <a:p>
                      <a:pPr marL="0" indent="0" algn="ctr" rtl="1">
                        <a:buFont typeface="Arial" panose="020B0604020202020204" pitchFamily="34" charset="0"/>
                        <a:buNone/>
                      </a:pPr>
                      <a:r>
                        <a:rPr lang="ar-SA" sz="1100" b="1" dirty="0">
                          <a:latin typeface="Dubai" panose="020B0503030403030204" pitchFamily="34" charset="-78"/>
                          <a:cs typeface="Dubai" panose="020B0503030403030204" pitchFamily="34" charset="-78"/>
                        </a:rPr>
                        <a:t>محمد عدنان </a:t>
                      </a:r>
                      <a:r>
                        <a:rPr lang="ar-SA" sz="1100" b="1" dirty="0" err="1">
                          <a:latin typeface="Dubai" panose="020B0503030403030204" pitchFamily="34" charset="-78"/>
                          <a:cs typeface="Dubai" panose="020B0503030403030204" pitchFamily="34" charset="-78"/>
                        </a:rPr>
                        <a:t>شنو</a:t>
                      </a:r>
                      <a:endParaRPr lang="en-US" sz="1100" b="1" dirty="0">
                        <a:latin typeface="Dubai" panose="020B0503030403030204" pitchFamily="34" charset="-78"/>
                        <a:cs typeface="Dubai" panose="020B0503030403030204" pitchFamily="34"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indent="0" algn="ctr" rtl="1">
                        <a:buFont typeface="Arial" panose="020B0604020202020204" pitchFamily="34" charset="0"/>
                        <a:buNone/>
                      </a:pPr>
                      <a:r>
                        <a:rPr lang="ar-SA" sz="1100" b="1" dirty="0">
                          <a:latin typeface="Dubai" panose="020B0503030403030204" pitchFamily="34" charset="-78"/>
                          <a:cs typeface="Dubai" panose="020B0503030403030204" pitchFamily="34" charset="-78"/>
                        </a:rPr>
                        <a:t>مريم يوسف أحمد</a:t>
                      </a:r>
                      <a:endParaRPr lang="en-US" sz="1100" b="1" dirty="0">
                        <a:latin typeface="Dubai" panose="020B0503030403030204" pitchFamily="34" charset="-78"/>
                        <a:cs typeface="Dubai" panose="020B0503030403030204" pitchFamily="34"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647920223"/>
                  </a:ext>
                </a:extLst>
              </a:tr>
              <a:tr h="313325">
                <a:tc gridSpan="2">
                  <a:txBody>
                    <a:bodyPr/>
                    <a:lstStyle/>
                    <a:p>
                      <a:pPr marL="0" indent="0" algn="ctr" rtl="1">
                        <a:buFont typeface="Arial" panose="020B0604020202020204" pitchFamily="34" charset="0"/>
                        <a:buNone/>
                      </a:pPr>
                      <a:r>
                        <a:rPr lang="ar-SA" sz="1100" b="1" dirty="0">
                          <a:latin typeface="Dubai" panose="020B0503030403030204" pitchFamily="34" charset="-78"/>
                          <a:cs typeface="Dubai" panose="020B0503030403030204" pitchFamily="34" charset="-78"/>
                        </a:rPr>
                        <a:t>هلا غسان الجزار</a:t>
                      </a:r>
                      <a:endParaRPr lang="en-US" sz="1100" b="1" dirty="0">
                        <a:latin typeface="Dubai" panose="020B0503030403030204" pitchFamily="34" charset="-78"/>
                        <a:cs typeface="Dubai" panose="020B0503030403030204" pitchFamily="34"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hMerge="1">
                  <a:txBody>
                    <a:bodyPr/>
                    <a:lstStyle/>
                    <a:p>
                      <a:pPr algn="ctr" rtl="1"/>
                      <a:endParaRPr lang="en-US" sz="1100" dirty="0">
                        <a:latin typeface="Dubai" panose="020B0503030403030204" pitchFamily="34" charset="-78"/>
                        <a:cs typeface="Dubai" panose="020B0503030403030204" pitchFamily="34" charset="-78"/>
                      </a:endParaRPr>
                    </a:p>
                  </a:txBody>
                  <a:tcPr anchor="ctr"/>
                </a:tc>
                <a:extLst>
                  <a:ext uri="{0D108BD9-81ED-4DB2-BD59-A6C34878D82A}">
                    <a16:rowId xmlns:a16="http://schemas.microsoft.com/office/drawing/2014/main" val="3647427251"/>
                  </a:ext>
                </a:extLst>
              </a:tr>
            </a:tbl>
          </a:graphicData>
        </a:graphic>
      </p:graphicFrame>
      <p:sp>
        <p:nvSpPr>
          <p:cNvPr id="23" name="مستطيل: زوايا مستديرة 22">
            <a:extLst>
              <a:ext uri="{FF2B5EF4-FFF2-40B4-BE49-F238E27FC236}">
                <a16:creationId xmlns:a16="http://schemas.microsoft.com/office/drawing/2014/main" id="{6969EB09-F50B-2EA3-8192-FBD03881CE63}"/>
              </a:ext>
            </a:extLst>
          </p:cNvPr>
          <p:cNvSpPr/>
          <p:nvPr/>
        </p:nvSpPr>
        <p:spPr>
          <a:xfrm>
            <a:off x="2125033" y="2596242"/>
            <a:ext cx="2291908" cy="341376"/>
          </a:xfrm>
          <a:prstGeom prst="roundRect">
            <a:avLst>
              <a:gd name="adj" fmla="val 50000"/>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latin typeface="Dubai" panose="020B0503030403030204" pitchFamily="34" charset="-78"/>
                <a:cs typeface="Dubai" panose="020B0503030403030204" pitchFamily="34" charset="-78"/>
              </a:rPr>
              <a:t>           إعداد الطلاب:</a:t>
            </a:r>
            <a:endParaRPr lang="en-US" b="1" dirty="0">
              <a:latin typeface="Dubai" panose="020B0503030403030204" pitchFamily="34" charset="-78"/>
              <a:cs typeface="Dubai" panose="020B0503030403030204" pitchFamily="34" charset="-78"/>
            </a:endParaRPr>
          </a:p>
        </p:txBody>
      </p:sp>
      <p:pic>
        <p:nvPicPr>
          <p:cNvPr id="22" name="رسم 21" descr="الاجتماع مع تعبئة خالصة">
            <a:extLst>
              <a:ext uri="{FF2B5EF4-FFF2-40B4-BE49-F238E27FC236}">
                <a16:creationId xmlns:a16="http://schemas.microsoft.com/office/drawing/2014/main" id="{EBEFC988-E70D-96E4-27E7-842450036F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99712" y="2602656"/>
            <a:ext cx="328548" cy="328548"/>
          </a:xfrm>
          <a:prstGeom prst="rect">
            <a:avLst/>
          </a:prstGeom>
        </p:spPr>
      </p:pic>
      <p:sp>
        <p:nvSpPr>
          <p:cNvPr id="27" name="مستطيل: زوايا مستديرة 26">
            <a:extLst>
              <a:ext uri="{FF2B5EF4-FFF2-40B4-BE49-F238E27FC236}">
                <a16:creationId xmlns:a16="http://schemas.microsoft.com/office/drawing/2014/main" id="{D189AEB7-4802-6763-3141-3E8670F56A3F}"/>
              </a:ext>
            </a:extLst>
          </p:cNvPr>
          <p:cNvSpPr/>
          <p:nvPr/>
        </p:nvSpPr>
        <p:spPr>
          <a:xfrm>
            <a:off x="4727059" y="2607571"/>
            <a:ext cx="2291908" cy="341376"/>
          </a:xfrm>
          <a:prstGeom prst="roundRect">
            <a:avLst>
              <a:gd name="adj" fmla="val 50000"/>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latin typeface="Dubai" panose="020B0503030403030204" pitchFamily="34" charset="-78"/>
                <a:cs typeface="Dubai" panose="020B0503030403030204" pitchFamily="34" charset="-78"/>
              </a:rPr>
              <a:t>          إشراف:</a:t>
            </a:r>
            <a:endParaRPr lang="en-US" b="1" dirty="0">
              <a:latin typeface="Dubai" panose="020B0503030403030204" pitchFamily="34" charset="-78"/>
              <a:cs typeface="Dubai" panose="020B0503030403030204" pitchFamily="34" charset="-78"/>
            </a:endParaRPr>
          </a:p>
        </p:txBody>
      </p:sp>
      <p:pic>
        <p:nvPicPr>
          <p:cNvPr id="20" name="رسم 19" descr="صورة جانبية لأنثى مع تعبئة خالصة">
            <a:extLst>
              <a:ext uri="{FF2B5EF4-FFF2-40B4-BE49-F238E27FC236}">
                <a16:creationId xmlns:a16="http://schemas.microsoft.com/office/drawing/2014/main" id="{D7F504DC-C6D2-BB80-2DA8-1B26E504D6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90016" y="2631934"/>
            <a:ext cx="327600" cy="327600"/>
          </a:xfrm>
          <a:prstGeom prst="rect">
            <a:avLst/>
          </a:prstGeom>
        </p:spPr>
      </p:pic>
      <p:sp>
        <p:nvSpPr>
          <p:cNvPr id="34" name="مستطيل: زوايا مستديرة 33">
            <a:extLst>
              <a:ext uri="{FF2B5EF4-FFF2-40B4-BE49-F238E27FC236}">
                <a16:creationId xmlns:a16="http://schemas.microsoft.com/office/drawing/2014/main" id="{4419943F-3A17-A941-01E3-3244558DA3A9}"/>
              </a:ext>
            </a:extLst>
          </p:cNvPr>
          <p:cNvSpPr/>
          <p:nvPr/>
        </p:nvSpPr>
        <p:spPr>
          <a:xfrm>
            <a:off x="3738880" y="4512444"/>
            <a:ext cx="1767840" cy="52758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رسم 35" descr="تقويم يومي مع تعبئة خالصة">
            <a:extLst>
              <a:ext uri="{FF2B5EF4-FFF2-40B4-BE49-F238E27FC236}">
                <a16:creationId xmlns:a16="http://schemas.microsoft.com/office/drawing/2014/main" id="{3F1E8C05-15D6-2EE1-4868-7D0B32DBA96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0384" y="4596236"/>
            <a:ext cx="360000" cy="360000"/>
          </a:xfrm>
          <a:prstGeom prst="rect">
            <a:avLst/>
          </a:prstGeom>
        </p:spPr>
      </p:pic>
      <p:sp>
        <p:nvSpPr>
          <p:cNvPr id="38" name="مربع نص 37">
            <a:extLst>
              <a:ext uri="{FF2B5EF4-FFF2-40B4-BE49-F238E27FC236}">
                <a16:creationId xmlns:a16="http://schemas.microsoft.com/office/drawing/2014/main" id="{48876B58-DA1A-9431-AE2C-6919A81E7E3A}"/>
              </a:ext>
            </a:extLst>
          </p:cNvPr>
          <p:cNvSpPr txBox="1"/>
          <p:nvPr/>
        </p:nvSpPr>
        <p:spPr>
          <a:xfrm>
            <a:off x="4361854" y="4588822"/>
            <a:ext cx="942887" cy="430887"/>
          </a:xfrm>
          <a:prstGeom prst="rect">
            <a:avLst/>
          </a:prstGeom>
          <a:noFill/>
        </p:spPr>
        <p:txBody>
          <a:bodyPr wrap="none" rtlCol="0">
            <a:spAutoFit/>
          </a:bodyPr>
          <a:lstStyle/>
          <a:p>
            <a:pPr algn="ctr" rtl="1"/>
            <a:r>
              <a:rPr lang="ar-SA" sz="1100" b="1" dirty="0">
                <a:latin typeface="Dubai" panose="020B0503030403030204" pitchFamily="34" charset="-78"/>
                <a:cs typeface="Dubai" panose="020B0503030403030204" pitchFamily="34" charset="-78"/>
              </a:rPr>
              <a:t>العام الدراسي</a:t>
            </a:r>
          </a:p>
          <a:p>
            <a:pPr algn="ctr" rtl="1"/>
            <a:r>
              <a:rPr lang="en-US" sz="1100" b="1" dirty="0">
                <a:latin typeface="Dubai" panose="020B0503030403030204" pitchFamily="34" charset="-78"/>
                <a:cs typeface="Dubai" panose="020B0503030403030204" pitchFamily="34" charset="-78"/>
              </a:rPr>
              <a:t>2025 - 2026</a:t>
            </a:r>
          </a:p>
        </p:txBody>
      </p:sp>
      <p:sp>
        <p:nvSpPr>
          <p:cNvPr id="41" name="مستطيل 40">
            <a:extLst>
              <a:ext uri="{FF2B5EF4-FFF2-40B4-BE49-F238E27FC236}">
                <a16:creationId xmlns:a16="http://schemas.microsoft.com/office/drawing/2014/main" id="{77151CB2-0ADA-26E8-928A-CC6009FD8943}"/>
              </a:ext>
            </a:extLst>
          </p:cNvPr>
          <p:cNvSpPr/>
          <p:nvPr/>
        </p:nvSpPr>
        <p:spPr>
          <a:xfrm>
            <a:off x="7752080" y="-284480"/>
            <a:ext cx="1814984" cy="18340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مربع نص 39">
            <a:extLst>
              <a:ext uri="{FF2B5EF4-FFF2-40B4-BE49-F238E27FC236}">
                <a16:creationId xmlns:a16="http://schemas.microsoft.com/office/drawing/2014/main" id="{5BB51DEB-BB71-45B8-AF6B-CCAEF139A227}"/>
              </a:ext>
            </a:extLst>
          </p:cNvPr>
          <p:cNvSpPr txBox="1"/>
          <p:nvPr/>
        </p:nvSpPr>
        <p:spPr>
          <a:xfrm>
            <a:off x="7496308" y="129761"/>
            <a:ext cx="1465465" cy="832920"/>
          </a:xfrm>
          <a:prstGeom prst="rect">
            <a:avLst/>
          </a:prstGeom>
          <a:noFill/>
        </p:spPr>
        <p:txBody>
          <a:bodyPr wrap="none" rtlCol="0">
            <a:spAutoFit/>
          </a:bodyPr>
          <a:lstStyle/>
          <a:p>
            <a:pPr algn="r" rtl="1">
              <a:lnSpc>
                <a:spcPct val="150000"/>
              </a:lnSpc>
            </a:pPr>
            <a:r>
              <a:rPr lang="ar-SA" sz="1100" b="1" dirty="0">
                <a:latin typeface="Dubai" panose="020B0503030403030204" pitchFamily="34" charset="-78"/>
                <a:cs typeface="Dubai" panose="020B0503030403030204" pitchFamily="34" charset="-78"/>
              </a:rPr>
              <a:t>جامعة حماة</a:t>
            </a:r>
          </a:p>
          <a:p>
            <a:pPr algn="r" rtl="1">
              <a:lnSpc>
                <a:spcPct val="150000"/>
              </a:lnSpc>
            </a:pPr>
            <a:r>
              <a:rPr lang="ar-SA" sz="1100" b="1" dirty="0">
                <a:latin typeface="Dubai" panose="020B0503030403030204" pitchFamily="34" charset="-78"/>
                <a:cs typeface="Dubai" panose="020B0503030403030204" pitchFamily="34" charset="-78"/>
              </a:rPr>
              <a:t>المعهد التقاني للحاسوب</a:t>
            </a:r>
          </a:p>
          <a:p>
            <a:pPr algn="r" rtl="1">
              <a:lnSpc>
                <a:spcPct val="150000"/>
              </a:lnSpc>
            </a:pPr>
            <a:r>
              <a:rPr lang="ar-SA" sz="1100" b="1" dirty="0">
                <a:latin typeface="Dubai" panose="020B0503030403030204" pitchFamily="34" charset="-78"/>
                <a:cs typeface="Dubai" panose="020B0503030403030204" pitchFamily="34" charset="-78"/>
              </a:rPr>
              <a:t>قسم هندسة البرمجيات</a:t>
            </a:r>
            <a:endParaRPr lang="en-US" sz="1100" b="1" dirty="0">
              <a:latin typeface="Dubai" panose="020B0503030403030204" pitchFamily="34" charset="-78"/>
              <a:cs typeface="Dubai" panose="020B0503030403030204" pitchFamily="34" charset="-78"/>
            </a:endParaRPr>
          </a:p>
        </p:txBody>
      </p:sp>
      <p:cxnSp>
        <p:nvCxnSpPr>
          <p:cNvPr id="42" name="رابط مستقيم 41">
            <a:extLst>
              <a:ext uri="{FF2B5EF4-FFF2-40B4-BE49-F238E27FC236}">
                <a16:creationId xmlns:a16="http://schemas.microsoft.com/office/drawing/2014/main" id="{B9A2F3D5-A713-98E1-1DE5-5CD4C5E2A79F}"/>
              </a:ext>
            </a:extLst>
          </p:cNvPr>
          <p:cNvCxnSpPr>
            <a:cxnSpLocks/>
          </p:cNvCxnSpPr>
          <p:nvPr/>
        </p:nvCxnSpPr>
        <p:spPr>
          <a:xfrm flipH="1">
            <a:off x="4572000" y="2766930"/>
            <a:ext cx="0" cy="144000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61"/>
        <p:cNvGrpSpPr/>
        <p:nvPr/>
      </p:nvGrpSpPr>
      <p:grpSpPr>
        <a:xfrm>
          <a:off x="0" y="0"/>
          <a:ext cx="0" cy="0"/>
          <a:chOff x="0" y="0"/>
          <a:chExt cx="0" cy="0"/>
        </a:xfrm>
      </p:grpSpPr>
      <p:grpSp>
        <p:nvGrpSpPr>
          <p:cNvPr id="20" name="Google Shape;1764;p64">
            <a:extLst>
              <a:ext uri="{FF2B5EF4-FFF2-40B4-BE49-F238E27FC236}">
                <a16:creationId xmlns:a16="http://schemas.microsoft.com/office/drawing/2014/main" id="{17D23BD3-DA31-752A-781F-42EFB9C9D0D0}"/>
              </a:ext>
            </a:extLst>
          </p:cNvPr>
          <p:cNvGrpSpPr/>
          <p:nvPr/>
        </p:nvGrpSpPr>
        <p:grpSpPr>
          <a:xfrm>
            <a:off x="4109622" y="4750172"/>
            <a:ext cx="842826" cy="188394"/>
            <a:chOff x="1394800" y="3522000"/>
            <a:chExt cx="1048650" cy="138275"/>
          </a:xfrm>
        </p:grpSpPr>
        <p:sp>
          <p:nvSpPr>
            <p:cNvPr id="21" name="Google Shape;1765;p64">
              <a:extLst>
                <a:ext uri="{FF2B5EF4-FFF2-40B4-BE49-F238E27FC236}">
                  <a16:creationId xmlns:a16="http://schemas.microsoft.com/office/drawing/2014/main" id="{E0B5D778-C456-5CC2-D0EC-774EB906C4CD}"/>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22" name="Google Shape;1766;p64">
              <a:extLst>
                <a:ext uri="{FF2B5EF4-FFF2-40B4-BE49-F238E27FC236}">
                  <a16:creationId xmlns:a16="http://schemas.microsoft.com/office/drawing/2014/main" id="{88D3E576-607B-FBB2-5BE9-0AC85DA382FE}"/>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23" name="Google Shape;1767;p64">
              <a:extLst>
                <a:ext uri="{FF2B5EF4-FFF2-40B4-BE49-F238E27FC236}">
                  <a16:creationId xmlns:a16="http://schemas.microsoft.com/office/drawing/2014/main" id="{6B5D7A00-F222-E2C8-94B6-97E1E006BFAC}"/>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24" name="Google Shape;1768;p64">
              <a:extLst>
                <a:ext uri="{FF2B5EF4-FFF2-40B4-BE49-F238E27FC236}">
                  <a16:creationId xmlns:a16="http://schemas.microsoft.com/office/drawing/2014/main" id="{BEF1CBD7-56E0-B8E6-0DC4-CB7A1E856DD2}"/>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25" name="Google Shape;1769;p64">
              <a:extLst>
                <a:ext uri="{FF2B5EF4-FFF2-40B4-BE49-F238E27FC236}">
                  <a16:creationId xmlns:a16="http://schemas.microsoft.com/office/drawing/2014/main" id="{7F8F3BF5-0302-D13C-E0F8-59FEBE606DBC}"/>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26" name="Google Shape;1770;p64">
              <a:extLst>
                <a:ext uri="{FF2B5EF4-FFF2-40B4-BE49-F238E27FC236}">
                  <a16:creationId xmlns:a16="http://schemas.microsoft.com/office/drawing/2014/main" id="{BDBAF6C0-A16F-B683-D0DD-AFF099D7A4F6}"/>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27" name="Google Shape;1771;p64">
              <a:extLst>
                <a:ext uri="{FF2B5EF4-FFF2-40B4-BE49-F238E27FC236}">
                  <a16:creationId xmlns:a16="http://schemas.microsoft.com/office/drawing/2014/main" id="{5B476AE0-EF32-BFA6-3DBC-7C758EC1B847}"/>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28" name="Google Shape;1772;p64">
              <a:extLst>
                <a:ext uri="{FF2B5EF4-FFF2-40B4-BE49-F238E27FC236}">
                  <a16:creationId xmlns:a16="http://schemas.microsoft.com/office/drawing/2014/main" id="{C1FBEDFB-0E10-D7E6-B882-E485591715A0}"/>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29" name="Google Shape;1773;p64">
              <a:extLst>
                <a:ext uri="{FF2B5EF4-FFF2-40B4-BE49-F238E27FC236}">
                  <a16:creationId xmlns:a16="http://schemas.microsoft.com/office/drawing/2014/main" id="{CDBB0DF4-91DC-96AC-0DCA-D52A878DCDD4}"/>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grpSp>
      <p:pic>
        <p:nvPicPr>
          <p:cNvPr id="18" name="صورة 17">
            <a:extLst>
              <a:ext uri="{FF2B5EF4-FFF2-40B4-BE49-F238E27FC236}">
                <a16:creationId xmlns:a16="http://schemas.microsoft.com/office/drawing/2014/main" id="{ED83ABAA-F453-70B4-3BA3-3E445B573B73}"/>
              </a:ext>
            </a:extLst>
          </p:cNvPr>
          <p:cNvPicPr>
            <a:picLocks noChangeAspect="1"/>
          </p:cNvPicPr>
          <p:nvPr/>
        </p:nvPicPr>
        <p:blipFill>
          <a:blip r:embed="rId3"/>
          <a:srcRect l="24192" r="21439" b="483"/>
          <a:stretch>
            <a:fillRect/>
          </a:stretch>
        </p:blipFill>
        <p:spPr>
          <a:xfrm>
            <a:off x="5532053" y="1481733"/>
            <a:ext cx="2511813" cy="2586162"/>
          </a:xfrm>
          <a:custGeom>
            <a:avLst/>
            <a:gdLst>
              <a:gd name="csX0" fmla="*/ 0 w 2511813"/>
              <a:gd name="csY0" fmla="*/ 0 h 2586162"/>
              <a:gd name="csX1" fmla="*/ 2105718 w 2511813"/>
              <a:gd name="csY1" fmla="*/ 0 h 2586162"/>
              <a:gd name="csX2" fmla="*/ 2511813 w 2511813"/>
              <a:gd name="csY2" fmla="*/ 406095 h 2586162"/>
              <a:gd name="csX3" fmla="*/ 2511813 w 2511813"/>
              <a:gd name="csY3" fmla="*/ 2586162 h 2586162"/>
              <a:gd name="csX4" fmla="*/ 0 w 2511813"/>
              <a:gd name="csY4" fmla="*/ 2586162 h 2586162"/>
            </a:gdLst>
            <a:ahLst/>
            <a:cxnLst>
              <a:cxn ang="0">
                <a:pos x="csX0" y="csY0"/>
              </a:cxn>
              <a:cxn ang="0">
                <a:pos x="csX1" y="csY1"/>
              </a:cxn>
              <a:cxn ang="0">
                <a:pos x="csX2" y="csY2"/>
              </a:cxn>
              <a:cxn ang="0">
                <a:pos x="csX3" y="csY3"/>
              </a:cxn>
              <a:cxn ang="0">
                <a:pos x="csX4" y="csY4"/>
              </a:cxn>
            </a:cxnLst>
            <a:rect l="l" t="t" r="r" b="b"/>
            <a:pathLst>
              <a:path w="2511813" h="2586162">
                <a:moveTo>
                  <a:pt x="0" y="0"/>
                </a:moveTo>
                <a:lnTo>
                  <a:pt x="2105718" y="0"/>
                </a:lnTo>
                <a:lnTo>
                  <a:pt x="2511813" y="406095"/>
                </a:lnTo>
                <a:lnTo>
                  <a:pt x="2511813" y="2586162"/>
                </a:lnTo>
                <a:lnTo>
                  <a:pt x="0" y="2586162"/>
                </a:lnTo>
                <a:close/>
              </a:path>
            </a:pathLst>
          </a:custGeom>
        </p:spPr>
      </p:pic>
      <p:grpSp>
        <p:nvGrpSpPr>
          <p:cNvPr id="1962" name="Google Shape;1962;p69"/>
          <p:cNvGrpSpPr/>
          <p:nvPr/>
        </p:nvGrpSpPr>
        <p:grpSpPr>
          <a:xfrm>
            <a:off x="2310362" y="985117"/>
            <a:ext cx="4523277" cy="176025"/>
            <a:chOff x="4345425" y="2175475"/>
            <a:chExt cx="800750" cy="176025"/>
          </a:xfrm>
          <a:solidFill>
            <a:schemeClr val="tx1">
              <a:lumMod val="20000"/>
              <a:lumOff val="80000"/>
            </a:schemeClr>
          </a:solidFill>
        </p:grpSpPr>
        <p:sp>
          <p:nvSpPr>
            <p:cNvPr id="1963" name="Google Shape;1963;p6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64" name="Google Shape;1964;p6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972" name="Google Shape;1972;p69"/>
          <p:cNvSpPr txBox="1">
            <a:spLocks noGrp="1"/>
          </p:cNvSpPr>
          <p:nvPr>
            <p:ph type="title"/>
          </p:nvPr>
        </p:nvSpPr>
        <p:spPr>
          <a:xfrm>
            <a:off x="720000" y="540000"/>
            <a:ext cx="7704000" cy="3600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المقدمة</a:t>
            </a:r>
            <a:endParaRPr dirty="0">
              <a:latin typeface="Dubai" panose="020B0503030403030204" pitchFamily="34" charset="-78"/>
              <a:cs typeface="Dubai" panose="020B0503030403030204" pitchFamily="34" charset="-78"/>
            </a:endParaRPr>
          </a:p>
        </p:txBody>
      </p:sp>
      <p:grpSp>
        <p:nvGrpSpPr>
          <p:cNvPr id="1976" name="Google Shape;1976;p69"/>
          <p:cNvGrpSpPr/>
          <p:nvPr/>
        </p:nvGrpSpPr>
        <p:grpSpPr>
          <a:xfrm rot="-6801366">
            <a:off x="7150352" y="2387442"/>
            <a:ext cx="2830254" cy="1313173"/>
            <a:chOff x="6563688" y="1203747"/>
            <a:chExt cx="2086349" cy="968018"/>
          </a:xfrm>
        </p:grpSpPr>
        <p:sp>
          <p:nvSpPr>
            <p:cNvPr id="1977" name="Google Shape;1977;p69"/>
            <p:cNvSpPr/>
            <p:nvPr/>
          </p:nvSpPr>
          <p:spPr>
            <a:xfrm>
              <a:off x="8304770" y="1884263"/>
              <a:ext cx="130601" cy="220004"/>
            </a:xfrm>
            <a:custGeom>
              <a:avLst/>
              <a:gdLst/>
              <a:ahLst/>
              <a:cxnLst/>
              <a:rect l="l" t="t" r="r" b="b"/>
              <a:pathLst>
                <a:path w="1398" h="2355" extrusionOk="0">
                  <a:moveTo>
                    <a:pt x="729" y="0"/>
                  </a:moveTo>
                  <a:cubicBezTo>
                    <a:pt x="729" y="0"/>
                    <a:pt x="623" y="258"/>
                    <a:pt x="517" y="593"/>
                  </a:cubicBezTo>
                  <a:cubicBezTo>
                    <a:pt x="410" y="851"/>
                    <a:pt x="319" y="1140"/>
                    <a:pt x="228" y="1398"/>
                  </a:cubicBezTo>
                  <a:cubicBezTo>
                    <a:pt x="91" y="1778"/>
                    <a:pt x="0" y="2066"/>
                    <a:pt x="0" y="2066"/>
                  </a:cubicBezTo>
                  <a:lnTo>
                    <a:pt x="638" y="2355"/>
                  </a:lnTo>
                  <a:lnTo>
                    <a:pt x="669" y="2279"/>
                  </a:lnTo>
                  <a:lnTo>
                    <a:pt x="1398" y="304"/>
                  </a:lnTo>
                  <a:lnTo>
                    <a:pt x="729" y="0"/>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78" name="Google Shape;1978;p69"/>
            <p:cNvSpPr/>
            <p:nvPr/>
          </p:nvSpPr>
          <p:spPr>
            <a:xfrm>
              <a:off x="8291394" y="1881137"/>
              <a:ext cx="87535" cy="209634"/>
            </a:xfrm>
            <a:custGeom>
              <a:avLst/>
              <a:gdLst/>
              <a:ahLst/>
              <a:cxnLst/>
              <a:rect l="l" t="t" r="r" b="b"/>
              <a:pathLst>
                <a:path w="937" h="2244" extrusionOk="0">
                  <a:moveTo>
                    <a:pt x="916" y="158"/>
                  </a:moveTo>
                  <a:cubicBezTo>
                    <a:pt x="900" y="193"/>
                    <a:pt x="871" y="206"/>
                    <a:pt x="830" y="206"/>
                  </a:cubicBezTo>
                  <a:lnTo>
                    <a:pt x="830" y="190"/>
                  </a:lnTo>
                  <a:cubicBezTo>
                    <a:pt x="867" y="190"/>
                    <a:pt x="897" y="180"/>
                    <a:pt x="916" y="158"/>
                  </a:cubicBezTo>
                  <a:close/>
                  <a:moveTo>
                    <a:pt x="827" y="0"/>
                  </a:moveTo>
                  <a:cubicBezTo>
                    <a:pt x="783" y="0"/>
                    <a:pt x="738" y="27"/>
                    <a:pt x="724" y="84"/>
                  </a:cubicBezTo>
                  <a:cubicBezTo>
                    <a:pt x="542" y="388"/>
                    <a:pt x="405" y="722"/>
                    <a:pt x="284" y="1072"/>
                  </a:cubicBezTo>
                  <a:cubicBezTo>
                    <a:pt x="162" y="1406"/>
                    <a:pt x="71" y="1770"/>
                    <a:pt x="10" y="2120"/>
                  </a:cubicBezTo>
                  <a:cubicBezTo>
                    <a:pt x="0" y="2197"/>
                    <a:pt x="59" y="2244"/>
                    <a:pt x="114" y="2244"/>
                  </a:cubicBezTo>
                  <a:cubicBezTo>
                    <a:pt x="145" y="2244"/>
                    <a:pt x="176" y="2229"/>
                    <a:pt x="192" y="2196"/>
                  </a:cubicBezTo>
                  <a:cubicBezTo>
                    <a:pt x="555" y="1560"/>
                    <a:pt x="798" y="865"/>
                    <a:pt x="920" y="154"/>
                  </a:cubicBezTo>
                  <a:lnTo>
                    <a:pt x="920" y="154"/>
                  </a:lnTo>
                  <a:cubicBezTo>
                    <a:pt x="931" y="140"/>
                    <a:pt x="937" y="121"/>
                    <a:pt x="937" y="99"/>
                  </a:cubicBezTo>
                  <a:cubicBezTo>
                    <a:pt x="929" y="35"/>
                    <a:pt x="878" y="0"/>
                    <a:pt x="827"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79" name="Google Shape;1979;p69"/>
            <p:cNvSpPr/>
            <p:nvPr/>
          </p:nvSpPr>
          <p:spPr>
            <a:xfrm>
              <a:off x="8353799" y="1910751"/>
              <a:ext cx="88469" cy="201320"/>
            </a:xfrm>
            <a:custGeom>
              <a:avLst/>
              <a:gdLst/>
              <a:ahLst/>
              <a:cxnLst/>
              <a:rect l="l" t="t" r="r" b="b"/>
              <a:pathLst>
                <a:path w="947" h="2155" extrusionOk="0">
                  <a:moveTo>
                    <a:pt x="831" y="0"/>
                  </a:moveTo>
                  <a:cubicBezTo>
                    <a:pt x="797" y="0"/>
                    <a:pt x="762" y="17"/>
                    <a:pt x="740" y="56"/>
                  </a:cubicBezTo>
                  <a:cubicBezTo>
                    <a:pt x="390" y="663"/>
                    <a:pt x="132" y="1332"/>
                    <a:pt x="10" y="2031"/>
                  </a:cubicBezTo>
                  <a:cubicBezTo>
                    <a:pt x="1" y="2108"/>
                    <a:pt x="59" y="2155"/>
                    <a:pt x="118" y="2155"/>
                  </a:cubicBezTo>
                  <a:cubicBezTo>
                    <a:pt x="152" y="2155"/>
                    <a:pt x="186" y="2140"/>
                    <a:pt x="208" y="2107"/>
                  </a:cubicBezTo>
                  <a:cubicBezTo>
                    <a:pt x="557" y="1484"/>
                    <a:pt x="800" y="815"/>
                    <a:pt x="937" y="116"/>
                  </a:cubicBezTo>
                  <a:cubicBezTo>
                    <a:pt x="947" y="49"/>
                    <a:pt x="889" y="0"/>
                    <a:pt x="831"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1980" name="Google Shape;1980;p69"/>
            <p:cNvGrpSpPr/>
            <p:nvPr/>
          </p:nvGrpSpPr>
          <p:grpSpPr>
            <a:xfrm>
              <a:off x="6563688" y="1203747"/>
              <a:ext cx="2086349" cy="968018"/>
              <a:chOff x="6563688" y="1203747"/>
              <a:chExt cx="2086349" cy="968018"/>
            </a:xfrm>
          </p:grpSpPr>
          <p:sp>
            <p:nvSpPr>
              <p:cNvPr id="1981" name="Google Shape;1981;p69"/>
              <p:cNvSpPr/>
              <p:nvPr/>
            </p:nvSpPr>
            <p:spPr>
              <a:xfrm>
                <a:off x="6904033" y="1327945"/>
                <a:ext cx="1449038" cy="686917"/>
              </a:xfrm>
              <a:custGeom>
                <a:avLst/>
                <a:gdLst/>
                <a:ahLst/>
                <a:cxnLst/>
                <a:rect l="l" t="t" r="r" b="b"/>
                <a:pathLst>
                  <a:path w="15511" h="7353" extrusionOk="0">
                    <a:moveTo>
                      <a:pt x="547" y="0"/>
                    </a:moveTo>
                    <a:cubicBezTo>
                      <a:pt x="623" y="46"/>
                      <a:pt x="654" y="137"/>
                      <a:pt x="623" y="213"/>
                    </a:cubicBezTo>
                    <a:cubicBezTo>
                      <a:pt x="587" y="303"/>
                      <a:pt x="493" y="320"/>
                      <a:pt x="391" y="320"/>
                    </a:cubicBezTo>
                    <a:cubicBezTo>
                      <a:pt x="333" y="320"/>
                      <a:pt x="273" y="314"/>
                      <a:pt x="218" y="314"/>
                    </a:cubicBezTo>
                    <a:cubicBezTo>
                      <a:pt x="125" y="314"/>
                      <a:pt x="48" y="329"/>
                      <a:pt x="31" y="410"/>
                    </a:cubicBezTo>
                    <a:cubicBezTo>
                      <a:pt x="0" y="577"/>
                      <a:pt x="243" y="745"/>
                      <a:pt x="350" y="912"/>
                    </a:cubicBezTo>
                    <a:lnTo>
                      <a:pt x="15131" y="7322"/>
                    </a:lnTo>
                    <a:lnTo>
                      <a:pt x="15222" y="7353"/>
                    </a:lnTo>
                    <a:cubicBezTo>
                      <a:pt x="15313" y="7095"/>
                      <a:pt x="15420" y="6806"/>
                      <a:pt x="15511" y="6548"/>
                    </a:cubicBezTo>
                    <a:lnTo>
                      <a:pt x="547"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82" name="Google Shape;1982;p69"/>
              <p:cNvSpPr/>
              <p:nvPr/>
            </p:nvSpPr>
            <p:spPr>
              <a:xfrm>
                <a:off x="6923838" y="1276844"/>
                <a:ext cx="1449131" cy="662815"/>
              </a:xfrm>
              <a:custGeom>
                <a:avLst/>
                <a:gdLst/>
                <a:ahLst/>
                <a:cxnLst/>
                <a:rect l="l" t="t" r="r" b="b"/>
                <a:pathLst>
                  <a:path w="15512" h="7095" extrusionOk="0">
                    <a:moveTo>
                      <a:pt x="593" y="0"/>
                    </a:moveTo>
                    <a:cubicBezTo>
                      <a:pt x="593" y="0"/>
                      <a:pt x="47" y="0"/>
                      <a:pt x="16" y="198"/>
                    </a:cubicBezTo>
                    <a:cubicBezTo>
                      <a:pt x="1" y="319"/>
                      <a:pt x="214" y="426"/>
                      <a:pt x="335" y="547"/>
                    </a:cubicBezTo>
                    <a:lnTo>
                      <a:pt x="15299" y="7095"/>
                    </a:lnTo>
                    <a:cubicBezTo>
                      <a:pt x="15405" y="6760"/>
                      <a:pt x="15511" y="6502"/>
                      <a:pt x="15511" y="6502"/>
                    </a:cubicBezTo>
                    <a:lnTo>
                      <a:pt x="593"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83" name="Google Shape;1983;p69"/>
              <p:cNvSpPr/>
              <p:nvPr/>
            </p:nvSpPr>
            <p:spPr>
              <a:xfrm>
                <a:off x="6889833" y="1413051"/>
                <a:ext cx="1436332" cy="664310"/>
              </a:xfrm>
              <a:custGeom>
                <a:avLst/>
                <a:gdLst/>
                <a:ahLst/>
                <a:cxnLst/>
                <a:rect l="l" t="t" r="r" b="b"/>
                <a:pathLst>
                  <a:path w="15375" h="7111" extrusionOk="0">
                    <a:moveTo>
                      <a:pt x="502" y="1"/>
                    </a:moveTo>
                    <a:cubicBezTo>
                      <a:pt x="532" y="46"/>
                      <a:pt x="562" y="92"/>
                      <a:pt x="562" y="137"/>
                    </a:cubicBezTo>
                    <a:cubicBezTo>
                      <a:pt x="553" y="287"/>
                      <a:pt x="365" y="316"/>
                      <a:pt x="208" y="316"/>
                    </a:cubicBezTo>
                    <a:cubicBezTo>
                      <a:pt x="110" y="316"/>
                      <a:pt x="24" y="304"/>
                      <a:pt x="0" y="304"/>
                    </a:cubicBezTo>
                    <a:lnTo>
                      <a:pt x="137" y="396"/>
                    </a:lnTo>
                    <a:lnTo>
                      <a:pt x="15146" y="7110"/>
                    </a:lnTo>
                    <a:cubicBezTo>
                      <a:pt x="15146" y="7110"/>
                      <a:pt x="15237" y="6806"/>
                      <a:pt x="15374" y="6442"/>
                    </a:cubicBezTo>
                    <a:lnTo>
                      <a:pt x="15283" y="6411"/>
                    </a:lnTo>
                    <a:lnTo>
                      <a:pt x="502"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84" name="Google Shape;1984;p69"/>
              <p:cNvSpPr/>
              <p:nvPr/>
            </p:nvSpPr>
            <p:spPr>
              <a:xfrm>
                <a:off x="6672726" y="1221446"/>
                <a:ext cx="306604" cy="220845"/>
              </a:xfrm>
              <a:custGeom>
                <a:avLst/>
                <a:gdLst/>
                <a:ahLst/>
                <a:cxnLst/>
                <a:rect l="l" t="t" r="r" b="b"/>
                <a:pathLst>
                  <a:path w="3282" h="2364" extrusionOk="0">
                    <a:moveTo>
                      <a:pt x="425" y="1"/>
                    </a:moveTo>
                    <a:cubicBezTo>
                      <a:pt x="425" y="1"/>
                      <a:pt x="608" y="305"/>
                      <a:pt x="0" y="563"/>
                    </a:cubicBezTo>
                    <a:cubicBezTo>
                      <a:pt x="760" y="1186"/>
                      <a:pt x="1929" y="2052"/>
                      <a:pt x="2324" y="2340"/>
                    </a:cubicBezTo>
                    <a:cubicBezTo>
                      <a:pt x="2350" y="2347"/>
                      <a:pt x="2449" y="2363"/>
                      <a:pt x="2557" y="2363"/>
                    </a:cubicBezTo>
                    <a:cubicBezTo>
                      <a:pt x="2708" y="2363"/>
                      <a:pt x="2878" y="2330"/>
                      <a:pt x="2886" y="2188"/>
                    </a:cubicBezTo>
                    <a:cubicBezTo>
                      <a:pt x="2871" y="2128"/>
                      <a:pt x="2856" y="2082"/>
                      <a:pt x="2826" y="2036"/>
                    </a:cubicBezTo>
                    <a:cubicBezTo>
                      <a:pt x="2719" y="1869"/>
                      <a:pt x="2476" y="1717"/>
                      <a:pt x="2507" y="1550"/>
                    </a:cubicBezTo>
                    <a:cubicBezTo>
                      <a:pt x="2524" y="1469"/>
                      <a:pt x="2601" y="1454"/>
                      <a:pt x="2694" y="1454"/>
                    </a:cubicBezTo>
                    <a:cubicBezTo>
                      <a:pt x="2749" y="1454"/>
                      <a:pt x="2809" y="1460"/>
                      <a:pt x="2867" y="1460"/>
                    </a:cubicBezTo>
                    <a:cubicBezTo>
                      <a:pt x="2969" y="1460"/>
                      <a:pt x="3063" y="1443"/>
                      <a:pt x="3099" y="1353"/>
                    </a:cubicBezTo>
                    <a:cubicBezTo>
                      <a:pt x="3130" y="1277"/>
                      <a:pt x="3099" y="1186"/>
                      <a:pt x="3023" y="1140"/>
                    </a:cubicBezTo>
                    <a:cubicBezTo>
                      <a:pt x="2902" y="1019"/>
                      <a:pt x="2689" y="912"/>
                      <a:pt x="2704" y="791"/>
                    </a:cubicBezTo>
                    <a:cubicBezTo>
                      <a:pt x="2735" y="593"/>
                      <a:pt x="3281" y="593"/>
                      <a:pt x="3281" y="593"/>
                    </a:cubicBezTo>
                    <a:cubicBezTo>
                      <a:pt x="3281" y="593"/>
                      <a:pt x="1595" y="198"/>
                      <a:pt x="4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85" name="Google Shape;1985;p69"/>
              <p:cNvSpPr/>
              <p:nvPr/>
            </p:nvSpPr>
            <p:spPr>
              <a:xfrm>
                <a:off x="8364372" y="1912569"/>
                <a:ext cx="283903" cy="236539"/>
              </a:xfrm>
              <a:custGeom>
                <a:avLst/>
                <a:gdLst/>
                <a:ahLst/>
                <a:cxnLst/>
                <a:rect l="l" t="t" r="r" b="b"/>
                <a:pathLst>
                  <a:path w="3039" h="2532" extrusionOk="0">
                    <a:moveTo>
                      <a:pt x="760" y="1"/>
                    </a:moveTo>
                    <a:lnTo>
                      <a:pt x="31" y="1976"/>
                    </a:lnTo>
                    <a:lnTo>
                      <a:pt x="0" y="2052"/>
                    </a:lnTo>
                    <a:lnTo>
                      <a:pt x="471" y="2264"/>
                    </a:lnTo>
                    <a:cubicBezTo>
                      <a:pt x="471" y="2264"/>
                      <a:pt x="1004" y="2531"/>
                      <a:pt x="1547" y="2531"/>
                    </a:cubicBezTo>
                    <a:cubicBezTo>
                      <a:pt x="1938" y="2531"/>
                      <a:pt x="2333" y="2392"/>
                      <a:pt x="2537" y="1915"/>
                    </a:cubicBezTo>
                    <a:cubicBezTo>
                      <a:pt x="3038" y="761"/>
                      <a:pt x="1322" y="244"/>
                      <a:pt x="1322" y="244"/>
                    </a:cubicBezTo>
                    <a:lnTo>
                      <a:pt x="760" y="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86" name="Google Shape;1986;p69"/>
              <p:cNvSpPr/>
              <p:nvPr/>
            </p:nvSpPr>
            <p:spPr>
              <a:xfrm>
                <a:off x="6610585" y="1211781"/>
                <a:ext cx="120699" cy="64180"/>
              </a:xfrm>
              <a:custGeom>
                <a:avLst/>
                <a:gdLst/>
                <a:ahLst/>
                <a:cxnLst/>
                <a:rect l="l" t="t" r="r" b="b"/>
                <a:pathLst>
                  <a:path w="1292" h="687" extrusionOk="0">
                    <a:moveTo>
                      <a:pt x="167" y="0"/>
                    </a:moveTo>
                    <a:cubicBezTo>
                      <a:pt x="104" y="0"/>
                      <a:pt x="62" y="6"/>
                      <a:pt x="46" y="18"/>
                    </a:cubicBezTo>
                    <a:cubicBezTo>
                      <a:pt x="0" y="79"/>
                      <a:pt x="289" y="352"/>
                      <a:pt x="699" y="686"/>
                    </a:cubicBezTo>
                    <a:cubicBezTo>
                      <a:pt x="1292" y="428"/>
                      <a:pt x="1124" y="124"/>
                      <a:pt x="1124" y="124"/>
                    </a:cubicBezTo>
                    <a:cubicBezTo>
                      <a:pt x="698" y="46"/>
                      <a:pt x="346" y="0"/>
                      <a:pt x="167"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87" name="Google Shape;1987;p69"/>
              <p:cNvSpPr/>
              <p:nvPr/>
            </p:nvSpPr>
            <p:spPr>
              <a:xfrm>
                <a:off x="6563688" y="1203747"/>
                <a:ext cx="2086349" cy="968018"/>
              </a:xfrm>
              <a:custGeom>
                <a:avLst/>
                <a:gdLst/>
                <a:ahLst/>
                <a:cxnLst/>
                <a:rect l="l" t="t" r="r" b="b"/>
                <a:pathLst>
                  <a:path w="22333" h="10362" extrusionOk="0">
                    <a:moveTo>
                      <a:pt x="750" y="301"/>
                    </a:moveTo>
                    <a:lnTo>
                      <a:pt x="750" y="301"/>
                    </a:lnTo>
                    <a:cubicBezTo>
                      <a:pt x="1904" y="407"/>
                      <a:pt x="3323" y="813"/>
                      <a:pt x="4346" y="1000"/>
                    </a:cubicBezTo>
                    <a:cubicBezTo>
                      <a:pt x="5318" y="1426"/>
                      <a:pt x="6412" y="1851"/>
                      <a:pt x="7399" y="2276"/>
                    </a:cubicBezTo>
                    <a:cubicBezTo>
                      <a:pt x="10164" y="3492"/>
                      <a:pt x="13704" y="5148"/>
                      <a:pt x="16499" y="6241"/>
                    </a:cubicBezTo>
                    <a:cubicBezTo>
                      <a:pt x="17851" y="6819"/>
                      <a:pt x="19172" y="7441"/>
                      <a:pt x="20509" y="8034"/>
                    </a:cubicBezTo>
                    <a:cubicBezTo>
                      <a:pt x="21330" y="8307"/>
                      <a:pt x="22180" y="9021"/>
                      <a:pt x="21421" y="9826"/>
                    </a:cubicBezTo>
                    <a:cubicBezTo>
                      <a:pt x="21223" y="9979"/>
                      <a:pt x="21006" y="10039"/>
                      <a:pt x="20782" y="10039"/>
                    </a:cubicBezTo>
                    <a:cubicBezTo>
                      <a:pt x="20181" y="10039"/>
                      <a:pt x="19521" y="9611"/>
                      <a:pt x="18990" y="9401"/>
                    </a:cubicBezTo>
                    <a:cubicBezTo>
                      <a:pt x="17304" y="8611"/>
                      <a:pt x="15542" y="7973"/>
                      <a:pt x="13856" y="7198"/>
                    </a:cubicBezTo>
                    <a:cubicBezTo>
                      <a:pt x="12367" y="6530"/>
                      <a:pt x="10255" y="5558"/>
                      <a:pt x="8751" y="4889"/>
                    </a:cubicBezTo>
                    <a:cubicBezTo>
                      <a:pt x="7050" y="4130"/>
                      <a:pt x="5333" y="3385"/>
                      <a:pt x="3632" y="2656"/>
                    </a:cubicBezTo>
                    <a:lnTo>
                      <a:pt x="3510" y="2550"/>
                    </a:lnTo>
                    <a:lnTo>
                      <a:pt x="3495" y="2565"/>
                    </a:lnTo>
                    <a:cubicBezTo>
                      <a:pt x="3494" y="2564"/>
                      <a:pt x="3493" y="2563"/>
                      <a:pt x="3492" y="2563"/>
                    </a:cubicBezTo>
                    <a:lnTo>
                      <a:pt x="3492" y="2563"/>
                    </a:lnTo>
                    <a:cubicBezTo>
                      <a:pt x="2703" y="1956"/>
                      <a:pt x="1945" y="1349"/>
                      <a:pt x="1186" y="727"/>
                    </a:cubicBezTo>
                    <a:cubicBezTo>
                      <a:pt x="1025" y="589"/>
                      <a:pt x="882" y="452"/>
                      <a:pt x="750" y="301"/>
                    </a:cubicBezTo>
                    <a:close/>
                    <a:moveTo>
                      <a:pt x="670" y="0"/>
                    </a:moveTo>
                    <a:cubicBezTo>
                      <a:pt x="600" y="0"/>
                      <a:pt x="529" y="4"/>
                      <a:pt x="457" y="13"/>
                    </a:cubicBezTo>
                    <a:cubicBezTo>
                      <a:pt x="1" y="210"/>
                      <a:pt x="837" y="742"/>
                      <a:pt x="1019" y="924"/>
                    </a:cubicBezTo>
                    <a:cubicBezTo>
                      <a:pt x="1794" y="1532"/>
                      <a:pt x="2599" y="2109"/>
                      <a:pt x="3404" y="2671"/>
                    </a:cubicBezTo>
                    <a:cubicBezTo>
                      <a:pt x="3404" y="2672"/>
                      <a:pt x="3404" y="2672"/>
                      <a:pt x="3404" y="2672"/>
                    </a:cubicBezTo>
                    <a:lnTo>
                      <a:pt x="3404" y="2672"/>
                    </a:lnTo>
                    <a:cubicBezTo>
                      <a:pt x="3408" y="2677"/>
                      <a:pt x="3413" y="2682"/>
                      <a:pt x="3419" y="2687"/>
                    </a:cubicBezTo>
                    <a:lnTo>
                      <a:pt x="3541" y="2778"/>
                    </a:lnTo>
                    <a:cubicBezTo>
                      <a:pt x="4391" y="3188"/>
                      <a:pt x="5242" y="3583"/>
                      <a:pt x="6093" y="3963"/>
                    </a:cubicBezTo>
                    <a:cubicBezTo>
                      <a:pt x="8539" y="5087"/>
                      <a:pt x="11303" y="6272"/>
                      <a:pt x="13764" y="7381"/>
                    </a:cubicBezTo>
                    <a:cubicBezTo>
                      <a:pt x="15466" y="8110"/>
                      <a:pt x="17122" y="9006"/>
                      <a:pt x="18823" y="9735"/>
                    </a:cubicBezTo>
                    <a:cubicBezTo>
                      <a:pt x="19441" y="9994"/>
                      <a:pt x="20100" y="10362"/>
                      <a:pt x="20775" y="10362"/>
                    </a:cubicBezTo>
                    <a:cubicBezTo>
                      <a:pt x="20813" y="10362"/>
                      <a:pt x="20851" y="10361"/>
                      <a:pt x="20889" y="10358"/>
                    </a:cubicBezTo>
                    <a:cubicBezTo>
                      <a:pt x="21740" y="10358"/>
                      <a:pt x="22332" y="9280"/>
                      <a:pt x="21831" y="8596"/>
                    </a:cubicBezTo>
                    <a:cubicBezTo>
                      <a:pt x="21558" y="8171"/>
                      <a:pt x="20995" y="7912"/>
                      <a:pt x="20616" y="7776"/>
                    </a:cubicBezTo>
                    <a:cubicBezTo>
                      <a:pt x="19264" y="7198"/>
                      <a:pt x="17912" y="6651"/>
                      <a:pt x="16560" y="6044"/>
                    </a:cubicBezTo>
                    <a:cubicBezTo>
                      <a:pt x="13871" y="4753"/>
                      <a:pt x="10240" y="3279"/>
                      <a:pt x="7475" y="2079"/>
                    </a:cubicBezTo>
                    <a:cubicBezTo>
                      <a:pt x="6488" y="1638"/>
                      <a:pt x="5424" y="1122"/>
                      <a:pt x="4437" y="696"/>
                    </a:cubicBezTo>
                    <a:cubicBezTo>
                      <a:pt x="3480" y="469"/>
                      <a:pt x="2508" y="271"/>
                      <a:pt x="1535" y="104"/>
                    </a:cubicBezTo>
                    <a:cubicBezTo>
                      <a:pt x="1240" y="67"/>
                      <a:pt x="965" y="0"/>
                      <a:pt x="670"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88" name="Google Shape;1988;p69"/>
              <p:cNvSpPr/>
              <p:nvPr/>
            </p:nvSpPr>
            <p:spPr>
              <a:xfrm>
                <a:off x="6880568" y="1277829"/>
                <a:ext cx="104817" cy="177778"/>
              </a:xfrm>
              <a:custGeom>
                <a:avLst/>
                <a:gdLst/>
                <a:ahLst/>
                <a:cxnLst/>
                <a:rect l="l" t="t" r="r" b="b"/>
                <a:pathLst>
                  <a:path w="1122" h="1903" extrusionOk="0">
                    <a:moveTo>
                      <a:pt x="855" y="0"/>
                    </a:moveTo>
                    <a:cubicBezTo>
                      <a:pt x="749" y="0"/>
                      <a:pt x="628" y="15"/>
                      <a:pt x="559" y="40"/>
                    </a:cubicBezTo>
                    <a:cubicBezTo>
                      <a:pt x="376" y="55"/>
                      <a:pt x="285" y="268"/>
                      <a:pt x="407" y="420"/>
                    </a:cubicBezTo>
                    <a:cubicBezTo>
                      <a:pt x="498" y="541"/>
                      <a:pt x="711" y="617"/>
                      <a:pt x="771" y="754"/>
                    </a:cubicBezTo>
                    <a:cubicBezTo>
                      <a:pt x="771" y="851"/>
                      <a:pt x="674" y="861"/>
                      <a:pt x="589" y="861"/>
                    </a:cubicBezTo>
                    <a:cubicBezTo>
                      <a:pt x="567" y="861"/>
                      <a:pt x="547" y="860"/>
                      <a:pt x="528" y="860"/>
                    </a:cubicBezTo>
                    <a:cubicBezTo>
                      <a:pt x="508" y="859"/>
                      <a:pt x="487" y="858"/>
                      <a:pt x="466" y="858"/>
                    </a:cubicBezTo>
                    <a:cubicBezTo>
                      <a:pt x="296" y="858"/>
                      <a:pt x="113" y="918"/>
                      <a:pt x="194" y="1134"/>
                    </a:cubicBezTo>
                    <a:cubicBezTo>
                      <a:pt x="255" y="1316"/>
                      <a:pt x="711" y="1605"/>
                      <a:pt x="468" y="1742"/>
                    </a:cubicBezTo>
                    <a:cubicBezTo>
                      <a:pt x="331" y="1772"/>
                      <a:pt x="194" y="1772"/>
                      <a:pt x="57" y="1772"/>
                    </a:cubicBezTo>
                    <a:cubicBezTo>
                      <a:pt x="54" y="1771"/>
                      <a:pt x="50" y="1771"/>
                      <a:pt x="47" y="1771"/>
                    </a:cubicBezTo>
                    <a:cubicBezTo>
                      <a:pt x="0" y="1771"/>
                      <a:pt x="0" y="1863"/>
                      <a:pt x="47" y="1864"/>
                    </a:cubicBezTo>
                    <a:lnTo>
                      <a:pt x="47" y="1864"/>
                    </a:lnTo>
                    <a:cubicBezTo>
                      <a:pt x="117" y="1886"/>
                      <a:pt x="217" y="1903"/>
                      <a:pt x="317" y="1903"/>
                    </a:cubicBezTo>
                    <a:cubicBezTo>
                      <a:pt x="499" y="1903"/>
                      <a:pt x="680" y="1845"/>
                      <a:pt x="680" y="1650"/>
                    </a:cubicBezTo>
                    <a:cubicBezTo>
                      <a:pt x="665" y="1377"/>
                      <a:pt x="285" y="1286"/>
                      <a:pt x="300" y="1028"/>
                    </a:cubicBezTo>
                    <a:cubicBezTo>
                      <a:pt x="316" y="1012"/>
                      <a:pt x="316" y="997"/>
                      <a:pt x="346" y="997"/>
                    </a:cubicBezTo>
                    <a:cubicBezTo>
                      <a:pt x="373" y="991"/>
                      <a:pt x="401" y="988"/>
                      <a:pt x="430" y="988"/>
                    </a:cubicBezTo>
                    <a:cubicBezTo>
                      <a:pt x="495" y="988"/>
                      <a:pt x="565" y="1000"/>
                      <a:pt x="638" y="1000"/>
                    </a:cubicBezTo>
                    <a:cubicBezTo>
                      <a:pt x="682" y="1000"/>
                      <a:pt x="727" y="995"/>
                      <a:pt x="771" y="982"/>
                    </a:cubicBezTo>
                    <a:cubicBezTo>
                      <a:pt x="1014" y="891"/>
                      <a:pt x="954" y="633"/>
                      <a:pt x="787" y="511"/>
                    </a:cubicBezTo>
                    <a:cubicBezTo>
                      <a:pt x="741" y="466"/>
                      <a:pt x="544" y="314"/>
                      <a:pt x="544" y="268"/>
                    </a:cubicBezTo>
                    <a:cubicBezTo>
                      <a:pt x="635" y="162"/>
                      <a:pt x="878" y="146"/>
                      <a:pt x="1014" y="101"/>
                    </a:cubicBezTo>
                    <a:cubicBezTo>
                      <a:pt x="1121" y="30"/>
                      <a:pt x="1004" y="0"/>
                      <a:pt x="855"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89" name="Google Shape;1989;p69"/>
              <p:cNvSpPr/>
              <p:nvPr/>
            </p:nvSpPr>
            <p:spPr>
              <a:xfrm>
                <a:off x="6945495" y="1327809"/>
                <a:ext cx="1412137" cy="625073"/>
              </a:xfrm>
              <a:custGeom>
                <a:avLst/>
                <a:gdLst/>
                <a:ahLst/>
                <a:cxnLst/>
                <a:rect l="l" t="t" r="r" b="b"/>
                <a:pathLst>
                  <a:path w="15116" h="6691" extrusionOk="0">
                    <a:moveTo>
                      <a:pt x="89" y="1"/>
                    </a:moveTo>
                    <a:cubicBezTo>
                      <a:pt x="61" y="1"/>
                      <a:pt x="42" y="15"/>
                      <a:pt x="31" y="37"/>
                    </a:cubicBezTo>
                    <a:cubicBezTo>
                      <a:pt x="0" y="67"/>
                      <a:pt x="16" y="113"/>
                      <a:pt x="61" y="128"/>
                    </a:cubicBezTo>
                    <a:cubicBezTo>
                      <a:pt x="669" y="447"/>
                      <a:pt x="1277" y="720"/>
                      <a:pt x="1899" y="994"/>
                    </a:cubicBezTo>
                    <a:cubicBezTo>
                      <a:pt x="2522" y="1267"/>
                      <a:pt x="3175" y="1510"/>
                      <a:pt x="3783" y="1799"/>
                    </a:cubicBezTo>
                    <a:cubicBezTo>
                      <a:pt x="4406" y="2088"/>
                      <a:pt x="4968" y="2467"/>
                      <a:pt x="5621" y="2680"/>
                    </a:cubicBezTo>
                    <a:cubicBezTo>
                      <a:pt x="6563" y="3090"/>
                      <a:pt x="7505" y="3455"/>
                      <a:pt x="8462" y="3850"/>
                    </a:cubicBezTo>
                    <a:cubicBezTo>
                      <a:pt x="9343" y="4366"/>
                      <a:pt x="10315" y="4670"/>
                      <a:pt x="11257" y="5096"/>
                    </a:cubicBezTo>
                    <a:cubicBezTo>
                      <a:pt x="12473" y="5703"/>
                      <a:pt x="13718" y="6235"/>
                      <a:pt x="15010" y="6691"/>
                    </a:cubicBezTo>
                    <a:cubicBezTo>
                      <a:pt x="15040" y="6691"/>
                      <a:pt x="15070" y="6691"/>
                      <a:pt x="15101" y="6660"/>
                    </a:cubicBezTo>
                    <a:cubicBezTo>
                      <a:pt x="15116" y="6615"/>
                      <a:pt x="15101" y="6569"/>
                      <a:pt x="15070" y="6554"/>
                    </a:cubicBezTo>
                    <a:cubicBezTo>
                      <a:pt x="14159" y="6068"/>
                      <a:pt x="13247" y="5642"/>
                      <a:pt x="12290" y="5247"/>
                    </a:cubicBezTo>
                    <a:cubicBezTo>
                      <a:pt x="11333" y="4913"/>
                      <a:pt x="10422" y="4442"/>
                      <a:pt x="9495" y="4017"/>
                    </a:cubicBezTo>
                    <a:cubicBezTo>
                      <a:pt x="8872" y="3744"/>
                      <a:pt x="8204" y="3561"/>
                      <a:pt x="7611" y="3227"/>
                    </a:cubicBezTo>
                    <a:cubicBezTo>
                      <a:pt x="6685" y="2802"/>
                      <a:pt x="5773" y="2331"/>
                      <a:pt x="4831" y="1951"/>
                    </a:cubicBezTo>
                    <a:cubicBezTo>
                      <a:pt x="3206" y="1450"/>
                      <a:pt x="1732" y="569"/>
                      <a:pt x="122" y="6"/>
                    </a:cubicBezTo>
                    <a:cubicBezTo>
                      <a:pt x="110" y="2"/>
                      <a:pt x="99" y="1"/>
                      <a:pt x="89"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90" name="Google Shape;1990;p69"/>
              <p:cNvSpPr/>
              <p:nvPr/>
            </p:nvSpPr>
            <p:spPr>
              <a:xfrm>
                <a:off x="6926998" y="1412074"/>
                <a:ext cx="1393733" cy="612368"/>
              </a:xfrm>
              <a:custGeom>
                <a:avLst/>
                <a:gdLst/>
                <a:ahLst/>
                <a:cxnLst/>
                <a:rect l="l" t="t" r="r" b="b"/>
                <a:pathLst>
                  <a:path w="14919" h="6555" extrusionOk="0">
                    <a:moveTo>
                      <a:pt x="107" y="1"/>
                    </a:moveTo>
                    <a:cubicBezTo>
                      <a:pt x="77" y="1"/>
                      <a:pt x="31" y="16"/>
                      <a:pt x="16" y="46"/>
                    </a:cubicBezTo>
                    <a:cubicBezTo>
                      <a:pt x="1" y="77"/>
                      <a:pt x="16" y="122"/>
                      <a:pt x="47" y="137"/>
                    </a:cubicBezTo>
                    <a:cubicBezTo>
                      <a:pt x="639" y="441"/>
                      <a:pt x="1262" y="715"/>
                      <a:pt x="1870" y="988"/>
                    </a:cubicBezTo>
                    <a:cubicBezTo>
                      <a:pt x="2492" y="1262"/>
                      <a:pt x="3115" y="1490"/>
                      <a:pt x="3723" y="1763"/>
                    </a:cubicBezTo>
                    <a:cubicBezTo>
                      <a:pt x="4331" y="2052"/>
                      <a:pt x="4893" y="2431"/>
                      <a:pt x="5546" y="2629"/>
                    </a:cubicBezTo>
                    <a:cubicBezTo>
                      <a:pt x="6473" y="3009"/>
                      <a:pt x="7414" y="3388"/>
                      <a:pt x="8341" y="3768"/>
                    </a:cubicBezTo>
                    <a:cubicBezTo>
                      <a:pt x="9207" y="4285"/>
                      <a:pt x="10179" y="4589"/>
                      <a:pt x="11106" y="4984"/>
                    </a:cubicBezTo>
                    <a:cubicBezTo>
                      <a:pt x="12306" y="5591"/>
                      <a:pt x="13552" y="6108"/>
                      <a:pt x="14813" y="6548"/>
                    </a:cubicBezTo>
                    <a:cubicBezTo>
                      <a:pt x="14821" y="6552"/>
                      <a:pt x="14830" y="6554"/>
                      <a:pt x="14839" y="6554"/>
                    </a:cubicBezTo>
                    <a:cubicBezTo>
                      <a:pt x="14865" y="6554"/>
                      <a:pt x="14893" y="6540"/>
                      <a:pt x="14904" y="6518"/>
                    </a:cubicBezTo>
                    <a:cubicBezTo>
                      <a:pt x="14919" y="6487"/>
                      <a:pt x="14904" y="6442"/>
                      <a:pt x="14873" y="6412"/>
                    </a:cubicBezTo>
                    <a:cubicBezTo>
                      <a:pt x="13977" y="5941"/>
                      <a:pt x="13066" y="5515"/>
                      <a:pt x="12139" y="5135"/>
                    </a:cubicBezTo>
                    <a:cubicBezTo>
                      <a:pt x="11182" y="4816"/>
                      <a:pt x="10286" y="4345"/>
                      <a:pt x="9374" y="3920"/>
                    </a:cubicBezTo>
                    <a:cubicBezTo>
                      <a:pt x="8751" y="3677"/>
                      <a:pt x="8098" y="3495"/>
                      <a:pt x="7506" y="3161"/>
                    </a:cubicBezTo>
                    <a:cubicBezTo>
                      <a:pt x="6594" y="2750"/>
                      <a:pt x="5698" y="2295"/>
                      <a:pt x="4756" y="1915"/>
                    </a:cubicBezTo>
                    <a:cubicBezTo>
                      <a:pt x="3146" y="1429"/>
                      <a:pt x="1702" y="563"/>
                      <a:pt x="107" y="16"/>
                    </a:cubicBezTo>
                    <a:lnTo>
                      <a:pt x="107" y="1"/>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grpSp>
        <p:nvGrpSpPr>
          <p:cNvPr id="1991" name="Google Shape;1991;p69"/>
          <p:cNvGrpSpPr>
            <a:grpSpLocks noChangeAspect="1"/>
          </p:cNvGrpSpPr>
          <p:nvPr/>
        </p:nvGrpSpPr>
        <p:grpSpPr>
          <a:xfrm rot="-4672720">
            <a:off x="4892878" y="1555846"/>
            <a:ext cx="443317" cy="287934"/>
            <a:chOff x="5118990" y="4122087"/>
            <a:chExt cx="1882464" cy="1222659"/>
          </a:xfrm>
        </p:grpSpPr>
        <p:sp>
          <p:nvSpPr>
            <p:cNvPr id="1992" name="Google Shape;1992;p69"/>
            <p:cNvSpPr/>
            <p:nvPr/>
          </p:nvSpPr>
          <p:spPr>
            <a:xfrm rot="787510">
              <a:off x="5385771" y="4227679"/>
              <a:ext cx="603559" cy="359284"/>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93" name="Google Shape;1993;p69"/>
            <p:cNvSpPr/>
            <p:nvPr/>
          </p:nvSpPr>
          <p:spPr>
            <a:xfrm rot="787510">
              <a:off x="5335021" y="4244664"/>
              <a:ext cx="556881" cy="639813"/>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94" name="Google Shape;1994;p69"/>
            <p:cNvSpPr/>
            <p:nvPr/>
          </p:nvSpPr>
          <p:spPr>
            <a:xfrm rot="787510">
              <a:off x="5274233" y="4284717"/>
              <a:ext cx="108494" cy="89486"/>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95" name="Google Shape;1995;p69"/>
            <p:cNvSpPr/>
            <p:nvPr/>
          </p:nvSpPr>
          <p:spPr>
            <a:xfrm rot="787510">
              <a:off x="5276253" y="4313238"/>
              <a:ext cx="125778" cy="126468"/>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96" name="Google Shape;1996;p69"/>
            <p:cNvSpPr/>
            <p:nvPr/>
          </p:nvSpPr>
          <p:spPr>
            <a:xfrm rot="787510">
              <a:off x="5556472" y="4350491"/>
              <a:ext cx="214919" cy="68331"/>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97" name="Google Shape;1997;p69"/>
            <p:cNvSpPr/>
            <p:nvPr/>
          </p:nvSpPr>
          <p:spPr>
            <a:xfrm rot="787510">
              <a:off x="5858154" y="4388382"/>
              <a:ext cx="1087855" cy="60559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98" name="Google Shape;1998;p69"/>
            <p:cNvSpPr/>
            <p:nvPr/>
          </p:nvSpPr>
          <p:spPr>
            <a:xfrm rot="787510">
              <a:off x="6027045" y="4465191"/>
              <a:ext cx="608388" cy="226071"/>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999" name="Google Shape;1999;p69"/>
            <p:cNvSpPr/>
            <p:nvPr/>
          </p:nvSpPr>
          <p:spPr>
            <a:xfrm rot="787510">
              <a:off x="5717956" y="4731255"/>
              <a:ext cx="1111348" cy="47701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00" name="Google Shape;2000;p69"/>
            <p:cNvSpPr/>
            <p:nvPr/>
          </p:nvSpPr>
          <p:spPr>
            <a:xfrm rot="787510">
              <a:off x="5192958" y="4307909"/>
              <a:ext cx="1734529" cy="851015"/>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01" name="Google Shape;2001;p69"/>
            <p:cNvSpPr/>
            <p:nvPr/>
          </p:nvSpPr>
          <p:spPr>
            <a:xfrm rot="787510">
              <a:off x="5746899" y="4608508"/>
              <a:ext cx="88489" cy="329239"/>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02" name="Google Shape;2002;p69"/>
            <p:cNvSpPr/>
            <p:nvPr/>
          </p:nvSpPr>
          <p:spPr>
            <a:xfrm rot="787510">
              <a:off x="5433551" y="4425988"/>
              <a:ext cx="32192" cy="86573"/>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03" name="Google Shape;2003;p69"/>
            <p:cNvSpPr/>
            <p:nvPr/>
          </p:nvSpPr>
          <p:spPr>
            <a:xfrm rot="787510">
              <a:off x="5891335" y="4294059"/>
              <a:ext cx="94353" cy="35583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04" name="Google Shape;2004;p69"/>
            <p:cNvSpPr/>
            <p:nvPr/>
          </p:nvSpPr>
          <p:spPr>
            <a:xfrm rot="787510">
              <a:off x="5743083" y="4284862"/>
              <a:ext cx="155517" cy="62138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05" name="Google Shape;2005;p69"/>
            <p:cNvSpPr/>
            <p:nvPr/>
          </p:nvSpPr>
          <p:spPr>
            <a:xfrm rot="787510">
              <a:off x="5468329" y="4339170"/>
              <a:ext cx="37327" cy="108648"/>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06" name="Google Shape;2006;p69"/>
            <p:cNvSpPr/>
            <p:nvPr/>
          </p:nvSpPr>
          <p:spPr>
            <a:xfrm rot="787510">
              <a:off x="5364359" y="4323181"/>
              <a:ext cx="43919" cy="135666"/>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008" name="Google Shape;2008;p69"/>
          <p:cNvGrpSpPr/>
          <p:nvPr/>
        </p:nvGrpSpPr>
        <p:grpSpPr>
          <a:xfrm>
            <a:off x="7858031" y="2095000"/>
            <a:ext cx="428976" cy="1173468"/>
            <a:chOff x="3443472" y="1907731"/>
            <a:chExt cx="454327" cy="1325503"/>
          </a:xfrm>
        </p:grpSpPr>
        <p:sp>
          <p:nvSpPr>
            <p:cNvPr id="2009" name="Google Shape;2009;p69"/>
            <p:cNvSpPr/>
            <p:nvPr/>
          </p:nvSpPr>
          <p:spPr>
            <a:xfrm>
              <a:off x="3456297" y="1920208"/>
              <a:ext cx="427196" cy="1302484"/>
            </a:xfrm>
            <a:custGeom>
              <a:avLst/>
              <a:gdLst/>
              <a:ahLst/>
              <a:cxnLst/>
              <a:rect l="l" t="t" r="r" b="b"/>
              <a:pathLst>
                <a:path w="7495" h="20879" extrusionOk="0">
                  <a:moveTo>
                    <a:pt x="1630" y="1"/>
                  </a:moveTo>
                  <a:cubicBezTo>
                    <a:pt x="1605" y="6768"/>
                    <a:pt x="828" y="13610"/>
                    <a:pt x="1" y="20352"/>
                  </a:cubicBezTo>
                  <a:cubicBezTo>
                    <a:pt x="1605" y="20427"/>
                    <a:pt x="3234" y="20628"/>
                    <a:pt x="4813" y="20878"/>
                  </a:cubicBezTo>
                  <a:cubicBezTo>
                    <a:pt x="5665" y="14187"/>
                    <a:pt x="6267" y="7470"/>
                    <a:pt x="7495" y="803"/>
                  </a:cubicBezTo>
                  <a:lnTo>
                    <a:pt x="7495" y="803"/>
                  </a:lnTo>
                  <a:cubicBezTo>
                    <a:pt x="7478" y="803"/>
                    <a:pt x="7461" y="814"/>
                    <a:pt x="7445" y="814"/>
                  </a:cubicBezTo>
                  <a:cubicBezTo>
                    <a:pt x="7436" y="814"/>
                    <a:pt x="7428" y="811"/>
                    <a:pt x="7419" y="803"/>
                  </a:cubicBezTo>
                  <a:cubicBezTo>
                    <a:pt x="6517" y="678"/>
                    <a:pt x="5665" y="402"/>
                    <a:pt x="4763" y="277"/>
                  </a:cubicBezTo>
                  <a:cubicBezTo>
                    <a:pt x="3735" y="126"/>
                    <a:pt x="2708" y="76"/>
                    <a:pt x="1680"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10" name="Google Shape;2010;p69"/>
            <p:cNvSpPr/>
            <p:nvPr/>
          </p:nvSpPr>
          <p:spPr>
            <a:xfrm>
              <a:off x="3443472" y="1907731"/>
              <a:ext cx="454327" cy="1325503"/>
            </a:xfrm>
            <a:custGeom>
              <a:avLst/>
              <a:gdLst/>
              <a:ahLst/>
              <a:cxnLst/>
              <a:rect l="l" t="t" r="r" b="b"/>
              <a:pathLst>
                <a:path w="7971" h="21248" extrusionOk="0">
                  <a:moveTo>
                    <a:pt x="2077" y="442"/>
                  </a:moveTo>
                  <a:lnTo>
                    <a:pt x="3334" y="527"/>
                  </a:lnTo>
                  <a:cubicBezTo>
                    <a:pt x="3810" y="552"/>
                    <a:pt x="4311" y="602"/>
                    <a:pt x="4787" y="677"/>
                  </a:cubicBezTo>
                  <a:cubicBezTo>
                    <a:pt x="5264" y="727"/>
                    <a:pt x="5740" y="828"/>
                    <a:pt x="6216" y="953"/>
                  </a:cubicBezTo>
                  <a:lnTo>
                    <a:pt x="6943" y="1103"/>
                  </a:lnTo>
                  <a:lnTo>
                    <a:pt x="7319" y="1178"/>
                  </a:lnTo>
                  <a:lnTo>
                    <a:pt x="7452" y="1212"/>
                  </a:lnTo>
                  <a:lnTo>
                    <a:pt x="7452" y="1212"/>
                  </a:lnTo>
                  <a:cubicBezTo>
                    <a:pt x="7167" y="2790"/>
                    <a:pt x="6906" y="4389"/>
                    <a:pt x="6667" y="5965"/>
                  </a:cubicBezTo>
                  <a:cubicBezTo>
                    <a:pt x="6416" y="7645"/>
                    <a:pt x="6191" y="9324"/>
                    <a:pt x="5990" y="11003"/>
                  </a:cubicBezTo>
                  <a:lnTo>
                    <a:pt x="5414" y="16016"/>
                  </a:lnTo>
                  <a:lnTo>
                    <a:pt x="5138" y="18547"/>
                  </a:lnTo>
                  <a:lnTo>
                    <a:pt x="4988" y="19800"/>
                  </a:lnTo>
                  <a:cubicBezTo>
                    <a:pt x="4938" y="20151"/>
                    <a:pt x="4938" y="20527"/>
                    <a:pt x="4913" y="20903"/>
                  </a:cubicBezTo>
                  <a:cubicBezTo>
                    <a:pt x="4862" y="20878"/>
                    <a:pt x="4812" y="20828"/>
                    <a:pt x="4762" y="20828"/>
                  </a:cubicBezTo>
                  <a:lnTo>
                    <a:pt x="4461" y="20778"/>
                  </a:lnTo>
                  <a:lnTo>
                    <a:pt x="3860" y="20702"/>
                  </a:lnTo>
                  <a:lnTo>
                    <a:pt x="2657" y="20527"/>
                  </a:lnTo>
                  <a:cubicBezTo>
                    <a:pt x="1930" y="20436"/>
                    <a:pt x="1203" y="20386"/>
                    <a:pt x="458" y="20341"/>
                  </a:cubicBezTo>
                  <a:lnTo>
                    <a:pt x="458" y="20341"/>
                  </a:lnTo>
                  <a:cubicBezTo>
                    <a:pt x="670" y="18717"/>
                    <a:pt x="861" y="17115"/>
                    <a:pt x="1028" y="15489"/>
                  </a:cubicBezTo>
                  <a:cubicBezTo>
                    <a:pt x="1128" y="14662"/>
                    <a:pt x="1228" y="13810"/>
                    <a:pt x="1279" y="12958"/>
                  </a:cubicBezTo>
                  <a:cubicBezTo>
                    <a:pt x="1304" y="12106"/>
                    <a:pt x="1379" y="11254"/>
                    <a:pt x="1479" y="10402"/>
                  </a:cubicBezTo>
                  <a:cubicBezTo>
                    <a:pt x="1629" y="8722"/>
                    <a:pt x="1780" y="7018"/>
                    <a:pt x="1905" y="5314"/>
                  </a:cubicBezTo>
                  <a:cubicBezTo>
                    <a:pt x="2001" y="3690"/>
                    <a:pt x="2051" y="2066"/>
                    <a:pt x="2077" y="442"/>
                  </a:cubicBezTo>
                  <a:close/>
                  <a:moveTo>
                    <a:pt x="1855" y="0"/>
                  </a:moveTo>
                  <a:cubicBezTo>
                    <a:pt x="1755" y="0"/>
                    <a:pt x="1654" y="76"/>
                    <a:pt x="1654" y="201"/>
                  </a:cubicBezTo>
                  <a:cubicBezTo>
                    <a:pt x="1654" y="1905"/>
                    <a:pt x="1579" y="3610"/>
                    <a:pt x="1504" y="5289"/>
                  </a:cubicBezTo>
                  <a:cubicBezTo>
                    <a:pt x="1429" y="6993"/>
                    <a:pt x="1354" y="8697"/>
                    <a:pt x="1203" y="10376"/>
                  </a:cubicBezTo>
                  <a:cubicBezTo>
                    <a:pt x="1128" y="11229"/>
                    <a:pt x="1053" y="12081"/>
                    <a:pt x="903" y="12908"/>
                  </a:cubicBezTo>
                  <a:cubicBezTo>
                    <a:pt x="777" y="13760"/>
                    <a:pt x="702" y="14612"/>
                    <a:pt x="602" y="15439"/>
                  </a:cubicBezTo>
                  <a:cubicBezTo>
                    <a:pt x="426" y="17143"/>
                    <a:pt x="226" y="18823"/>
                    <a:pt x="0" y="20502"/>
                  </a:cubicBezTo>
                  <a:lnTo>
                    <a:pt x="0" y="20527"/>
                  </a:lnTo>
                  <a:cubicBezTo>
                    <a:pt x="0" y="20652"/>
                    <a:pt x="101" y="20752"/>
                    <a:pt x="201" y="20752"/>
                  </a:cubicBezTo>
                  <a:cubicBezTo>
                    <a:pt x="1003" y="20803"/>
                    <a:pt x="1805" y="20878"/>
                    <a:pt x="2607" y="20953"/>
                  </a:cubicBezTo>
                  <a:lnTo>
                    <a:pt x="3810" y="21103"/>
                  </a:lnTo>
                  <a:lnTo>
                    <a:pt x="4411" y="21179"/>
                  </a:lnTo>
                  <a:lnTo>
                    <a:pt x="4712" y="21229"/>
                  </a:lnTo>
                  <a:cubicBezTo>
                    <a:pt x="4787" y="21241"/>
                    <a:pt x="4862" y="21247"/>
                    <a:pt x="4938" y="21247"/>
                  </a:cubicBezTo>
                  <a:cubicBezTo>
                    <a:pt x="5013" y="21247"/>
                    <a:pt x="5088" y="21241"/>
                    <a:pt x="5163" y="21229"/>
                  </a:cubicBezTo>
                  <a:cubicBezTo>
                    <a:pt x="5238" y="20778"/>
                    <a:pt x="5339" y="20301"/>
                    <a:pt x="5389" y="19850"/>
                  </a:cubicBezTo>
                  <a:lnTo>
                    <a:pt x="5564" y="18597"/>
                  </a:lnTo>
                  <a:lnTo>
                    <a:pt x="5865" y="16066"/>
                  </a:lnTo>
                  <a:lnTo>
                    <a:pt x="6492" y="11053"/>
                  </a:lnTo>
                  <a:cubicBezTo>
                    <a:pt x="6717" y="9374"/>
                    <a:pt x="6918" y="7720"/>
                    <a:pt x="7143" y="6041"/>
                  </a:cubicBezTo>
                  <a:cubicBezTo>
                    <a:pt x="7394" y="4386"/>
                    <a:pt x="7644" y="2707"/>
                    <a:pt x="7945" y="1053"/>
                  </a:cubicBezTo>
                  <a:cubicBezTo>
                    <a:pt x="7970" y="1028"/>
                    <a:pt x="7970" y="1028"/>
                    <a:pt x="7970" y="1003"/>
                  </a:cubicBezTo>
                  <a:cubicBezTo>
                    <a:pt x="7945" y="878"/>
                    <a:pt x="7845" y="777"/>
                    <a:pt x="7720" y="777"/>
                  </a:cubicBezTo>
                  <a:lnTo>
                    <a:pt x="7594" y="777"/>
                  </a:lnTo>
                  <a:lnTo>
                    <a:pt x="7394" y="752"/>
                  </a:lnTo>
                  <a:lnTo>
                    <a:pt x="7043" y="677"/>
                  </a:lnTo>
                  <a:lnTo>
                    <a:pt x="6316" y="502"/>
                  </a:lnTo>
                  <a:cubicBezTo>
                    <a:pt x="5840" y="401"/>
                    <a:pt x="5339" y="301"/>
                    <a:pt x="4837" y="226"/>
                  </a:cubicBezTo>
                  <a:cubicBezTo>
                    <a:pt x="4361" y="176"/>
                    <a:pt x="3860" y="126"/>
                    <a:pt x="3359" y="76"/>
                  </a:cubicBezTo>
                  <a:lnTo>
                    <a:pt x="1855" y="0"/>
                  </a:lnTo>
                  <a:close/>
                </a:path>
              </a:pathLst>
            </a:custGeom>
            <a:solidFill>
              <a:srgbClr val="1C1C1B"/>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011" name="Google Shape;2011;p69"/>
          <p:cNvGrpSpPr/>
          <p:nvPr/>
        </p:nvGrpSpPr>
        <p:grpSpPr>
          <a:xfrm rot="-1845096">
            <a:off x="5440226" y="3235953"/>
            <a:ext cx="391003" cy="1284199"/>
            <a:chOff x="1276425" y="1928068"/>
            <a:chExt cx="378577" cy="1391130"/>
          </a:xfrm>
        </p:grpSpPr>
        <p:sp>
          <p:nvSpPr>
            <p:cNvPr id="2012" name="Google Shape;2012;p69"/>
            <p:cNvSpPr/>
            <p:nvPr/>
          </p:nvSpPr>
          <p:spPr>
            <a:xfrm>
              <a:off x="1282125" y="1942105"/>
              <a:ext cx="360053" cy="1366551"/>
            </a:xfrm>
            <a:custGeom>
              <a:avLst/>
              <a:gdLst/>
              <a:ahLst/>
              <a:cxnLst/>
              <a:rect l="l" t="t" r="r" b="b"/>
              <a:pathLst>
                <a:path w="6317" h="21906" extrusionOk="0">
                  <a:moveTo>
                    <a:pt x="6015" y="1"/>
                  </a:moveTo>
                  <a:cubicBezTo>
                    <a:pt x="4303" y="188"/>
                    <a:pt x="2548" y="354"/>
                    <a:pt x="830" y="354"/>
                  </a:cubicBezTo>
                  <a:cubicBezTo>
                    <a:pt x="712" y="354"/>
                    <a:pt x="594" y="353"/>
                    <a:pt x="477" y="352"/>
                  </a:cubicBezTo>
                  <a:lnTo>
                    <a:pt x="477" y="352"/>
                  </a:lnTo>
                  <a:cubicBezTo>
                    <a:pt x="602" y="7394"/>
                    <a:pt x="0" y="14437"/>
                    <a:pt x="151" y="21505"/>
                  </a:cubicBezTo>
                  <a:cubicBezTo>
                    <a:pt x="1078" y="21505"/>
                    <a:pt x="2005" y="21580"/>
                    <a:pt x="2908" y="21655"/>
                  </a:cubicBezTo>
                  <a:cubicBezTo>
                    <a:pt x="3810" y="21730"/>
                    <a:pt x="4762" y="21730"/>
                    <a:pt x="5639" y="21906"/>
                  </a:cubicBezTo>
                  <a:cubicBezTo>
                    <a:pt x="5840" y="18297"/>
                    <a:pt x="6015" y="14713"/>
                    <a:pt x="6066" y="11104"/>
                  </a:cubicBezTo>
                  <a:cubicBezTo>
                    <a:pt x="6091" y="9174"/>
                    <a:pt x="6091" y="7269"/>
                    <a:pt x="6091" y="5364"/>
                  </a:cubicBezTo>
                  <a:cubicBezTo>
                    <a:pt x="6091" y="4663"/>
                    <a:pt x="6066" y="3961"/>
                    <a:pt x="6066" y="3259"/>
                  </a:cubicBezTo>
                  <a:cubicBezTo>
                    <a:pt x="6066" y="2983"/>
                    <a:pt x="6316" y="452"/>
                    <a:pt x="6316" y="1"/>
                  </a:cubicBezTo>
                  <a:lnTo>
                    <a:pt x="6316" y="1"/>
                  </a:lnTo>
                  <a:cubicBezTo>
                    <a:pt x="6296" y="42"/>
                    <a:pt x="6259" y="83"/>
                    <a:pt x="6218" y="83"/>
                  </a:cubicBezTo>
                  <a:cubicBezTo>
                    <a:pt x="6209" y="83"/>
                    <a:pt x="6200" y="81"/>
                    <a:pt x="6191" y="76"/>
                  </a:cubicBezTo>
                  <a:cubicBezTo>
                    <a:pt x="6141" y="76"/>
                    <a:pt x="6116" y="76"/>
                    <a:pt x="6066" y="51"/>
                  </a:cubicBezTo>
                  <a:cubicBezTo>
                    <a:pt x="6040" y="51"/>
                    <a:pt x="6015" y="26"/>
                    <a:pt x="6015"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13" name="Google Shape;2013;p69"/>
            <p:cNvSpPr/>
            <p:nvPr/>
          </p:nvSpPr>
          <p:spPr>
            <a:xfrm>
              <a:off x="1276425" y="1928068"/>
              <a:ext cx="378577" cy="1391130"/>
            </a:xfrm>
            <a:custGeom>
              <a:avLst/>
              <a:gdLst/>
              <a:ahLst/>
              <a:cxnLst/>
              <a:rect l="l" t="t" r="r" b="b"/>
              <a:pathLst>
                <a:path w="6642" h="22300" extrusionOk="0">
                  <a:moveTo>
                    <a:pt x="6248" y="58"/>
                  </a:moveTo>
                  <a:lnTo>
                    <a:pt x="6248" y="58"/>
                  </a:lnTo>
                  <a:cubicBezTo>
                    <a:pt x="6262" y="64"/>
                    <a:pt x="6270" y="73"/>
                    <a:pt x="6268" y="73"/>
                  </a:cubicBezTo>
                  <a:cubicBezTo>
                    <a:pt x="6266" y="73"/>
                    <a:pt x="6260" y="69"/>
                    <a:pt x="6248" y="58"/>
                  </a:cubicBezTo>
                  <a:close/>
                  <a:moveTo>
                    <a:pt x="6046" y="462"/>
                  </a:moveTo>
                  <a:cubicBezTo>
                    <a:pt x="6073" y="478"/>
                    <a:pt x="6105" y="493"/>
                    <a:pt x="6140" y="502"/>
                  </a:cubicBezTo>
                  <a:lnTo>
                    <a:pt x="6090" y="502"/>
                  </a:lnTo>
                  <a:lnTo>
                    <a:pt x="6173" y="518"/>
                  </a:lnTo>
                  <a:lnTo>
                    <a:pt x="6173" y="518"/>
                  </a:lnTo>
                  <a:cubicBezTo>
                    <a:pt x="6120" y="1295"/>
                    <a:pt x="6032" y="2124"/>
                    <a:pt x="5965" y="2933"/>
                  </a:cubicBezTo>
                  <a:lnTo>
                    <a:pt x="5940" y="3284"/>
                  </a:lnTo>
                  <a:lnTo>
                    <a:pt x="5940" y="3484"/>
                  </a:lnTo>
                  <a:lnTo>
                    <a:pt x="5940" y="3659"/>
                  </a:lnTo>
                  <a:lnTo>
                    <a:pt x="5940" y="4336"/>
                  </a:lnTo>
                  <a:lnTo>
                    <a:pt x="5940" y="5715"/>
                  </a:lnTo>
                  <a:cubicBezTo>
                    <a:pt x="5940" y="7519"/>
                    <a:pt x="5890" y="9349"/>
                    <a:pt x="5915" y="11178"/>
                  </a:cubicBezTo>
                  <a:lnTo>
                    <a:pt x="5739" y="16542"/>
                  </a:lnTo>
                  <a:lnTo>
                    <a:pt x="5614" y="21955"/>
                  </a:lnTo>
                  <a:cubicBezTo>
                    <a:pt x="5589" y="21930"/>
                    <a:pt x="5614" y="21905"/>
                    <a:pt x="5589" y="21905"/>
                  </a:cubicBezTo>
                  <a:lnTo>
                    <a:pt x="5439" y="21855"/>
                  </a:lnTo>
                  <a:lnTo>
                    <a:pt x="5088" y="21805"/>
                  </a:lnTo>
                  <a:cubicBezTo>
                    <a:pt x="4837" y="21780"/>
                    <a:pt x="4612" y="21755"/>
                    <a:pt x="4386" y="21755"/>
                  </a:cubicBezTo>
                  <a:lnTo>
                    <a:pt x="3008" y="21655"/>
                  </a:lnTo>
                  <a:lnTo>
                    <a:pt x="471" y="21516"/>
                  </a:lnTo>
                  <a:lnTo>
                    <a:pt x="471" y="21516"/>
                  </a:lnTo>
                  <a:cubicBezTo>
                    <a:pt x="428" y="19833"/>
                    <a:pt x="452" y="18149"/>
                    <a:pt x="476" y="16441"/>
                  </a:cubicBezTo>
                  <a:cubicBezTo>
                    <a:pt x="551" y="14687"/>
                    <a:pt x="426" y="12933"/>
                    <a:pt x="526" y="11153"/>
                  </a:cubicBezTo>
                  <a:lnTo>
                    <a:pt x="752" y="5865"/>
                  </a:lnTo>
                  <a:cubicBezTo>
                    <a:pt x="800" y="4185"/>
                    <a:pt x="825" y="2483"/>
                    <a:pt x="805" y="802"/>
                  </a:cubicBezTo>
                  <a:lnTo>
                    <a:pt x="805" y="802"/>
                  </a:lnTo>
                  <a:cubicBezTo>
                    <a:pt x="2552" y="790"/>
                    <a:pt x="4299" y="649"/>
                    <a:pt x="6046" y="462"/>
                  </a:cubicBezTo>
                  <a:close/>
                  <a:moveTo>
                    <a:pt x="6090" y="0"/>
                  </a:moveTo>
                  <a:cubicBezTo>
                    <a:pt x="4261" y="201"/>
                    <a:pt x="2406" y="376"/>
                    <a:pt x="577" y="376"/>
                  </a:cubicBezTo>
                  <a:cubicBezTo>
                    <a:pt x="451" y="376"/>
                    <a:pt x="376" y="451"/>
                    <a:pt x="376" y="577"/>
                  </a:cubicBezTo>
                  <a:cubicBezTo>
                    <a:pt x="401" y="2331"/>
                    <a:pt x="376" y="4111"/>
                    <a:pt x="351" y="5865"/>
                  </a:cubicBezTo>
                  <a:cubicBezTo>
                    <a:pt x="351" y="7619"/>
                    <a:pt x="301" y="9399"/>
                    <a:pt x="276" y="11153"/>
                  </a:cubicBezTo>
                  <a:cubicBezTo>
                    <a:pt x="251" y="12908"/>
                    <a:pt x="25" y="14662"/>
                    <a:pt x="50" y="16441"/>
                  </a:cubicBezTo>
                  <a:cubicBezTo>
                    <a:pt x="0" y="18196"/>
                    <a:pt x="0" y="19975"/>
                    <a:pt x="25" y="21730"/>
                  </a:cubicBezTo>
                  <a:cubicBezTo>
                    <a:pt x="25" y="21855"/>
                    <a:pt x="125" y="21955"/>
                    <a:pt x="251" y="21955"/>
                  </a:cubicBezTo>
                  <a:lnTo>
                    <a:pt x="2983" y="22106"/>
                  </a:lnTo>
                  <a:lnTo>
                    <a:pt x="4361" y="22181"/>
                  </a:lnTo>
                  <a:cubicBezTo>
                    <a:pt x="4587" y="22181"/>
                    <a:pt x="4812" y="22206"/>
                    <a:pt x="5038" y="22231"/>
                  </a:cubicBezTo>
                  <a:lnTo>
                    <a:pt x="5363" y="22256"/>
                  </a:lnTo>
                  <a:lnTo>
                    <a:pt x="5539" y="22281"/>
                  </a:lnTo>
                  <a:cubicBezTo>
                    <a:pt x="5589" y="22294"/>
                    <a:pt x="5645" y="22300"/>
                    <a:pt x="5702" y="22300"/>
                  </a:cubicBezTo>
                  <a:cubicBezTo>
                    <a:pt x="5758" y="22300"/>
                    <a:pt x="5815" y="22294"/>
                    <a:pt x="5865" y="22281"/>
                  </a:cubicBezTo>
                  <a:cubicBezTo>
                    <a:pt x="6065" y="18622"/>
                    <a:pt x="6266" y="14888"/>
                    <a:pt x="6416" y="11178"/>
                  </a:cubicBezTo>
                  <a:cubicBezTo>
                    <a:pt x="6441" y="9349"/>
                    <a:pt x="6416" y="7519"/>
                    <a:pt x="6441" y="5690"/>
                  </a:cubicBezTo>
                  <a:lnTo>
                    <a:pt x="6416" y="4336"/>
                  </a:lnTo>
                  <a:lnTo>
                    <a:pt x="6416" y="3634"/>
                  </a:lnTo>
                  <a:lnTo>
                    <a:pt x="6416" y="3484"/>
                  </a:lnTo>
                  <a:lnTo>
                    <a:pt x="6416" y="3334"/>
                  </a:lnTo>
                  <a:lnTo>
                    <a:pt x="6441" y="2983"/>
                  </a:lnTo>
                  <a:cubicBezTo>
                    <a:pt x="6514" y="2081"/>
                    <a:pt x="6611" y="1227"/>
                    <a:pt x="6639" y="306"/>
                  </a:cubicBezTo>
                  <a:lnTo>
                    <a:pt x="6639" y="306"/>
                  </a:lnTo>
                  <a:cubicBezTo>
                    <a:pt x="6640" y="304"/>
                    <a:pt x="6641" y="303"/>
                    <a:pt x="6642" y="301"/>
                  </a:cubicBezTo>
                  <a:lnTo>
                    <a:pt x="6640" y="301"/>
                  </a:lnTo>
                  <a:lnTo>
                    <a:pt x="6640" y="301"/>
                  </a:lnTo>
                  <a:cubicBezTo>
                    <a:pt x="6640" y="276"/>
                    <a:pt x="6641" y="251"/>
                    <a:pt x="6642" y="226"/>
                  </a:cubicBezTo>
                  <a:lnTo>
                    <a:pt x="6191" y="176"/>
                  </a:lnTo>
                  <a:cubicBezTo>
                    <a:pt x="6216" y="75"/>
                    <a:pt x="6266" y="75"/>
                    <a:pt x="6316" y="75"/>
                  </a:cubicBezTo>
                  <a:lnTo>
                    <a:pt x="6341" y="75"/>
                  </a:lnTo>
                  <a:lnTo>
                    <a:pt x="6241" y="50"/>
                  </a:lnTo>
                  <a:cubicBezTo>
                    <a:pt x="6216" y="25"/>
                    <a:pt x="6140" y="0"/>
                    <a:pt x="6090" y="0"/>
                  </a:cubicBezTo>
                  <a:close/>
                </a:path>
              </a:pathLst>
            </a:custGeom>
            <a:solidFill>
              <a:srgbClr val="1C1C1B"/>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014" name="Google Shape;2014;p69"/>
          <p:cNvGrpSpPr/>
          <p:nvPr/>
        </p:nvGrpSpPr>
        <p:grpSpPr>
          <a:xfrm rot="5400000">
            <a:off x="316678" y="797412"/>
            <a:ext cx="806657" cy="421744"/>
            <a:chOff x="1822875" y="1377000"/>
            <a:chExt cx="548075" cy="286550"/>
          </a:xfrm>
        </p:grpSpPr>
        <p:sp>
          <p:nvSpPr>
            <p:cNvPr id="2015" name="Google Shape;2015;p69"/>
            <p:cNvSpPr/>
            <p:nvPr/>
          </p:nvSpPr>
          <p:spPr>
            <a:xfrm>
              <a:off x="1822875" y="1402500"/>
              <a:ext cx="163425" cy="251950"/>
            </a:xfrm>
            <a:custGeom>
              <a:avLst/>
              <a:gdLst/>
              <a:ahLst/>
              <a:cxnLst/>
              <a:rect l="l" t="t" r="r" b="b"/>
              <a:pathLst>
                <a:path w="6537" h="10078" extrusionOk="0">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16" name="Google Shape;2016;p69"/>
            <p:cNvSpPr/>
            <p:nvPr/>
          </p:nvSpPr>
          <p:spPr>
            <a:xfrm>
              <a:off x="1824750" y="1417750"/>
              <a:ext cx="188550" cy="112450"/>
            </a:xfrm>
            <a:custGeom>
              <a:avLst/>
              <a:gdLst/>
              <a:ahLst/>
              <a:cxnLst/>
              <a:rect l="l" t="t" r="r" b="b"/>
              <a:pathLst>
                <a:path w="7542" h="4498" extrusionOk="0">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17" name="Google Shape;2017;p69"/>
            <p:cNvSpPr/>
            <p:nvPr/>
          </p:nvSpPr>
          <p:spPr>
            <a:xfrm>
              <a:off x="1830350" y="1417125"/>
              <a:ext cx="166575" cy="224050"/>
            </a:xfrm>
            <a:custGeom>
              <a:avLst/>
              <a:gdLst/>
              <a:ahLst/>
              <a:cxnLst/>
              <a:rect l="l" t="t" r="r" b="b"/>
              <a:pathLst>
                <a:path w="6663" h="8962" extrusionOk="0">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18" name="Google Shape;2018;p69"/>
            <p:cNvSpPr/>
            <p:nvPr/>
          </p:nvSpPr>
          <p:spPr>
            <a:xfrm>
              <a:off x="1983600" y="1387975"/>
              <a:ext cx="118150" cy="230725"/>
            </a:xfrm>
            <a:custGeom>
              <a:avLst/>
              <a:gdLst/>
              <a:ahLst/>
              <a:cxnLst/>
              <a:rect l="l" t="t" r="r" b="b"/>
              <a:pathLst>
                <a:path w="4726" h="9229" extrusionOk="0">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19" name="Google Shape;2019;p69"/>
            <p:cNvSpPr/>
            <p:nvPr/>
          </p:nvSpPr>
          <p:spPr>
            <a:xfrm>
              <a:off x="1989850" y="1386450"/>
              <a:ext cx="169475" cy="277100"/>
            </a:xfrm>
            <a:custGeom>
              <a:avLst/>
              <a:gdLst/>
              <a:ahLst/>
              <a:cxnLst/>
              <a:rect l="l" t="t" r="r" b="b"/>
              <a:pathLst>
                <a:path w="6779" h="11084" extrusionOk="0">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20" name="Google Shape;2020;p69"/>
            <p:cNvSpPr/>
            <p:nvPr/>
          </p:nvSpPr>
          <p:spPr>
            <a:xfrm>
              <a:off x="1995825" y="1391550"/>
              <a:ext cx="137475" cy="242325"/>
            </a:xfrm>
            <a:custGeom>
              <a:avLst/>
              <a:gdLst/>
              <a:ahLst/>
              <a:cxnLst/>
              <a:rect l="l" t="t" r="r" b="b"/>
              <a:pathLst>
                <a:path w="5499" h="9693" extrusionOk="0">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21" name="Google Shape;2021;p69"/>
            <p:cNvSpPr/>
            <p:nvPr/>
          </p:nvSpPr>
          <p:spPr>
            <a:xfrm>
              <a:off x="2127325" y="1397150"/>
              <a:ext cx="167675" cy="219250"/>
            </a:xfrm>
            <a:custGeom>
              <a:avLst/>
              <a:gdLst/>
              <a:ahLst/>
              <a:cxnLst/>
              <a:rect l="l" t="t" r="r" b="b"/>
              <a:pathLst>
                <a:path w="6707" h="8770" extrusionOk="0">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22" name="Google Shape;2022;p69"/>
            <p:cNvSpPr/>
            <p:nvPr/>
          </p:nvSpPr>
          <p:spPr>
            <a:xfrm>
              <a:off x="2129450" y="1377000"/>
              <a:ext cx="241500" cy="205525"/>
            </a:xfrm>
            <a:custGeom>
              <a:avLst/>
              <a:gdLst/>
              <a:ahLst/>
              <a:cxnLst/>
              <a:rect l="l" t="t" r="r" b="b"/>
              <a:pathLst>
                <a:path w="9660" h="8221" extrusionOk="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023" name="Google Shape;2023;p69"/>
            <p:cNvSpPr/>
            <p:nvPr/>
          </p:nvSpPr>
          <p:spPr>
            <a:xfrm>
              <a:off x="2136675" y="1396700"/>
              <a:ext cx="218150" cy="197050"/>
            </a:xfrm>
            <a:custGeom>
              <a:avLst/>
              <a:gdLst/>
              <a:ahLst/>
              <a:cxnLst/>
              <a:rect l="l" t="t" r="r" b="b"/>
              <a:pathLst>
                <a:path w="8726" h="7882" extrusionOk="0">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1" name="مربع نص 10">
            <a:extLst>
              <a:ext uri="{FF2B5EF4-FFF2-40B4-BE49-F238E27FC236}">
                <a16:creationId xmlns:a16="http://schemas.microsoft.com/office/drawing/2014/main" id="{4BF4BF5C-7327-34CA-6659-A4FDDFE132A5}"/>
              </a:ext>
            </a:extLst>
          </p:cNvPr>
          <p:cNvSpPr txBox="1"/>
          <p:nvPr/>
        </p:nvSpPr>
        <p:spPr>
          <a:xfrm>
            <a:off x="504051" y="1729244"/>
            <a:ext cx="4572000" cy="2439770"/>
          </a:xfrm>
          <a:prstGeom prst="rect">
            <a:avLst/>
          </a:prstGeom>
          <a:noFill/>
        </p:spPr>
        <p:txBody>
          <a:bodyPr wrap="square">
            <a:spAutoFit/>
          </a:bodyPr>
          <a:lstStyle/>
          <a:p>
            <a:pPr algn="just" rtl="1">
              <a:lnSpc>
                <a:spcPts val="3100"/>
              </a:lnSpc>
            </a:pPr>
            <a:r>
              <a:rPr lang="en-US" sz="1800" b="1" dirty="0">
                <a:latin typeface="Dubai" panose="020B0503030403030204" pitchFamily="34" charset="-78"/>
                <a:cs typeface="Dubai" panose="020B0503030403030204" pitchFamily="34" charset="-78"/>
              </a:rPr>
              <a:t>Focus Bac</a:t>
            </a:r>
            <a:r>
              <a:rPr lang="ar-SA" sz="1800" b="1" dirty="0">
                <a:latin typeface="Dubai" panose="020B0503030403030204" pitchFamily="34" charset="-78"/>
                <a:cs typeface="Dubai" panose="020B0503030403030204" pitchFamily="34" charset="-78"/>
              </a:rPr>
              <a:t> </a:t>
            </a:r>
            <a:r>
              <a:rPr lang="ar-SA" sz="1600" dirty="0">
                <a:latin typeface="Dubai" panose="020B0503030403030204" pitchFamily="34" charset="-78"/>
                <a:cs typeface="Dubai" panose="020B0503030403030204" pitchFamily="34" charset="-78"/>
              </a:rPr>
              <a:t>هو تطبيق تعليمي رقمي مجاني لطلاب البكالوريا في سوريا، يقدم المحتوى بأسلوب التعلم المصغر، ويعتمد على التعلم التراكمي من خلال اختبارات إلزامية لفتح الدروس التالية، مع نظام تحفيز قائم على النقاط والإنجازات، بهدف تنظيم الدراسة، تقليل الضغط الدراسي، وتحسين التحصيل العلمي ضمن بيئة تعليمية تفاعلية ومنظمة.</a:t>
            </a:r>
            <a:endParaRPr lang="en-US" sz="1600" dirty="0">
              <a:latin typeface="Dubai" panose="020B0503030403030204" pitchFamily="34" charset="-78"/>
              <a:cs typeface="Dubai" panose="020B0503030403030204" pitchFamily="34" charset="-78"/>
            </a:endParaRPr>
          </a:p>
        </p:txBody>
      </p:sp>
      <p:grpSp>
        <p:nvGrpSpPr>
          <p:cNvPr id="12" name="Google Shape;1616;p61">
            <a:extLst>
              <a:ext uri="{FF2B5EF4-FFF2-40B4-BE49-F238E27FC236}">
                <a16:creationId xmlns:a16="http://schemas.microsoft.com/office/drawing/2014/main" id="{CCF6B31C-A9CD-8194-3DE7-E82FF541CD9B}"/>
              </a:ext>
            </a:extLst>
          </p:cNvPr>
          <p:cNvGrpSpPr/>
          <p:nvPr/>
        </p:nvGrpSpPr>
        <p:grpSpPr>
          <a:xfrm rot="474658">
            <a:off x="3947749" y="1809178"/>
            <a:ext cx="1042350" cy="395684"/>
            <a:chOff x="4345425" y="2175475"/>
            <a:chExt cx="800750" cy="176025"/>
          </a:xfrm>
        </p:grpSpPr>
        <p:sp>
          <p:nvSpPr>
            <p:cNvPr id="13" name="Google Shape;1617;p61">
              <a:extLst>
                <a:ext uri="{FF2B5EF4-FFF2-40B4-BE49-F238E27FC236}">
                  <a16:creationId xmlns:a16="http://schemas.microsoft.com/office/drawing/2014/main" id="{C4BA8028-15A2-9A3E-D454-6F4576CF2406}"/>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618;p61">
              <a:extLst>
                <a:ext uri="{FF2B5EF4-FFF2-40B4-BE49-F238E27FC236}">
                  <a16:creationId xmlns:a16="http://schemas.microsoft.com/office/drawing/2014/main" id="{6A7B0214-3414-5B28-7660-8982B9BC823B}"/>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مربع نص 18">
            <a:extLst>
              <a:ext uri="{FF2B5EF4-FFF2-40B4-BE49-F238E27FC236}">
                <a16:creationId xmlns:a16="http://schemas.microsoft.com/office/drawing/2014/main" id="{668102CE-8643-F6F9-6A5E-CF6A11BEC760}"/>
              </a:ext>
            </a:extLst>
          </p:cNvPr>
          <p:cNvSpPr txBox="1"/>
          <p:nvPr/>
        </p:nvSpPr>
        <p:spPr>
          <a:xfrm>
            <a:off x="4256048" y="4690481"/>
            <a:ext cx="663964" cy="307777"/>
          </a:xfrm>
          <a:prstGeom prst="rect">
            <a:avLst/>
          </a:prstGeom>
          <a:noFill/>
        </p:spPr>
        <p:txBody>
          <a:bodyPr wrap="none" rtlCol="0">
            <a:spAutoFit/>
          </a:bodyPr>
          <a:lstStyle/>
          <a:p>
            <a:r>
              <a:rPr lang="en-US" b="1" dirty="0">
                <a:latin typeface="Dubai" panose="020B0503030403030204" pitchFamily="34" charset="-78"/>
                <a:cs typeface="Dubai" panose="020B0503030403030204" pitchFamily="34" charset="-78"/>
              </a:rPr>
              <a:t>01/15</a:t>
            </a: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06"/>
        <p:cNvGrpSpPr/>
        <p:nvPr/>
      </p:nvGrpSpPr>
      <p:grpSpPr>
        <a:xfrm>
          <a:off x="0" y="0"/>
          <a:ext cx="0" cy="0"/>
          <a:chOff x="0" y="0"/>
          <a:chExt cx="0" cy="0"/>
        </a:xfrm>
      </p:grpSpPr>
      <p:grpSp>
        <p:nvGrpSpPr>
          <p:cNvPr id="1607" name="Google Shape;1607;p61"/>
          <p:cNvGrpSpPr/>
          <p:nvPr/>
        </p:nvGrpSpPr>
        <p:grpSpPr>
          <a:xfrm rot="474658">
            <a:off x="6094478" y="1256589"/>
            <a:ext cx="1557467" cy="585348"/>
            <a:chOff x="4345425" y="2175475"/>
            <a:chExt cx="800750" cy="176025"/>
          </a:xfrm>
        </p:grpSpPr>
        <p:sp>
          <p:nvSpPr>
            <p:cNvPr id="1608" name="Google Shape;1608;p6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09" name="Google Shape;1609;p6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610" name="Google Shape;1610;p61"/>
          <p:cNvGrpSpPr/>
          <p:nvPr/>
        </p:nvGrpSpPr>
        <p:grpSpPr>
          <a:xfrm rot="474658">
            <a:off x="6094478" y="2361364"/>
            <a:ext cx="1557467" cy="585348"/>
            <a:chOff x="4345425" y="2175475"/>
            <a:chExt cx="800750" cy="176025"/>
          </a:xfrm>
        </p:grpSpPr>
        <p:sp>
          <p:nvSpPr>
            <p:cNvPr id="1611" name="Google Shape;1611;p6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12" name="Google Shape;1612;p6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613" name="Google Shape;1613;p61"/>
          <p:cNvGrpSpPr/>
          <p:nvPr/>
        </p:nvGrpSpPr>
        <p:grpSpPr>
          <a:xfrm rot="474658">
            <a:off x="6094478" y="3516939"/>
            <a:ext cx="1557467" cy="585348"/>
            <a:chOff x="4345425" y="2175475"/>
            <a:chExt cx="800750" cy="176025"/>
          </a:xfrm>
        </p:grpSpPr>
        <p:sp>
          <p:nvSpPr>
            <p:cNvPr id="1614" name="Google Shape;1614;p6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15" name="Google Shape;1615;p6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616" name="Google Shape;1616;p61"/>
          <p:cNvGrpSpPr/>
          <p:nvPr/>
        </p:nvGrpSpPr>
        <p:grpSpPr>
          <a:xfrm rot="474658">
            <a:off x="1993981" y="1271100"/>
            <a:ext cx="1557467" cy="585348"/>
            <a:chOff x="4345425" y="2175475"/>
            <a:chExt cx="800750" cy="176025"/>
          </a:xfrm>
        </p:grpSpPr>
        <p:sp>
          <p:nvSpPr>
            <p:cNvPr id="1617" name="Google Shape;1617;p6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18" name="Google Shape;1618;p6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619" name="Google Shape;1619;p61"/>
          <p:cNvGrpSpPr/>
          <p:nvPr/>
        </p:nvGrpSpPr>
        <p:grpSpPr>
          <a:xfrm rot="474658">
            <a:off x="1993981" y="2379562"/>
            <a:ext cx="1557467" cy="585348"/>
            <a:chOff x="4345425" y="2175475"/>
            <a:chExt cx="800750" cy="176025"/>
          </a:xfrm>
        </p:grpSpPr>
        <p:sp>
          <p:nvSpPr>
            <p:cNvPr id="1620" name="Google Shape;1620;p6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21" name="Google Shape;1621;p6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622" name="Google Shape;1622;p61"/>
          <p:cNvGrpSpPr/>
          <p:nvPr/>
        </p:nvGrpSpPr>
        <p:grpSpPr>
          <a:xfrm rot="474658">
            <a:off x="1993981" y="3520388"/>
            <a:ext cx="1557467" cy="585348"/>
            <a:chOff x="4345425" y="2175475"/>
            <a:chExt cx="800750" cy="176025"/>
          </a:xfrm>
        </p:grpSpPr>
        <p:sp>
          <p:nvSpPr>
            <p:cNvPr id="1623" name="Google Shape;1623;p6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24" name="Google Shape;1624;p6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625" name="Google Shape;1625;p61"/>
          <p:cNvGrpSpPr/>
          <p:nvPr/>
        </p:nvGrpSpPr>
        <p:grpSpPr>
          <a:xfrm>
            <a:off x="3091774" y="887887"/>
            <a:ext cx="2960453" cy="176025"/>
            <a:chOff x="4345425" y="2175475"/>
            <a:chExt cx="800750" cy="176025"/>
          </a:xfrm>
          <a:solidFill>
            <a:schemeClr val="tx1">
              <a:lumMod val="20000"/>
              <a:lumOff val="80000"/>
            </a:schemeClr>
          </a:solidFill>
        </p:grpSpPr>
        <p:sp>
          <p:nvSpPr>
            <p:cNvPr id="1626" name="Google Shape;1626;p6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27" name="Google Shape;1627;p6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628" name="Google Shape;1628;p61"/>
          <p:cNvSpPr txBox="1">
            <a:spLocks noGrp="1"/>
          </p:cNvSpPr>
          <p:nvPr>
            <p:ph type="title" idx="21"/>
          </p:nvPr>
        </p:nvSpPr>
        <p:spPr>
          <a:xfrm>
            <a:off x="720000" y="540000"/>
            <a:ext cx="7704000" cy="3600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المشاكل التي يحلها المشروع</a:t>
            </a:r>
            <a:endParaRPr dirty="0">
              <a:latin typeface="Dubai" panose="020B0503030403030204" pitchFamily="34" charset="-78"/>
              <a:cs typeface="Dubai" panose="020B0503030403030204" pitchFamily="34" charset="-78"/>
            </a:endParaRPr>
          </a:p>
        </p:txBody>
      </p:sp>
      <p:sp>
        <p:nvSpPr>
          <p:cNvPr id="1629" name="Google Shape;1629;p61"/>
          <p:cNvSpPr txBox="1">
            <a:spLocks noGrp="1"/>
          </p:cNvSpPr>
          <p:nvPr>
            <p:ph type="subTitle" idx="5"/>
          </p:nvPr>
        </p:nvSpPr>
        <p:spPr>
          <a:xfrm>
            <a:off x="5258084" y="2639979"/>
            <a:ext cx="2451300" cy="746761"/>
          </a:xfrm>
          <a:prstGeom prst="rect">
            <a:avLst/>
          </a:prstGeom>
        </p:spPr>
        <p:txBody>
          <a:bodyPr spcFirstLastPara="1" wrap="square" lIns="91425" tIns="91425" rIns="91425" bIns="91425" anchor="t" anchorCtr="0">
            <a:noAutofit/>
          </a:bodyPr>
          <a:lstStyle/>
          <a:p>
            <a:pPr marL="0" lvl="0" indent="0" algn="r" rtl="1">
              <a:lnSpc>
                <a:spcPct val="150000"/>
              </a:lnSpc>
              <a:buClr>
                <a:schemeClr val="dk2"/>
              </a:buClr>
              <a:buSzPts val="1100"/>
            </a:pPr>
            <a:r>
              <a:rPr lang="ar-SA" dirty="0">
                <a:latin typeface="Dubai" panose="020B0503030403030204" pitchFamily="34" charset="-78"/>
                <a:cs typeface="Dubai" panose="020B0503030403030204" pitchFamily="34" charset="-78"/>
              </a:rPr>
              <a:t>تعدد المصادر وغياب المحتوى الموثوق والمنظم.</a:t>
            </a:r>
            <a:endParaRPr dirty="0">
              <a:latin typeface="Dubai" panose="020B0503030403030204" pitchFamily="34" charset="-78"/>
              <a:cs typeface="Dubai" panose="020B0503030403030204" pitchFamily="34" charset="-78"/>
            </a:endParaRPr>
          </a:p>
        </p:txBody>
      </p:sp>
      <p:sp>
        <p:nvSpPr>
          <p:cNvPr id="1630" name="Google Shape;1630;p61"/>
          <p:cNvSpPr txBox="1">
            <a:spLocks noGrp="1"/>
          </p:cNvSpPr>
          <p:nvPr>
            <p:ph type="subTitle" idx="1"/>
          </p:nvPr>
        </p:nvSpPr>
        <p:spPr>
          <a:xfrm>
            <a:off x="5258084" y="1522217"/>
            <a:ext cx="2451300" cy="746761"/>
          </a:xfrm>
          <a:prstGeom prst="rect">
            <a:avLst/>
          </a:prstGeom>
        </p:spPr>
        <p:txBody>
          <a:bodyPr spcFirstLastPara="1" wrap="square" lIns="91425" tIns="91425" rIns="91425" bIns="91425" anchor="t" anchorCtr="0">
            <a:noAutofit/>
          </a:bodyPr>
          <a:lstStyle/>
          <a:p>
            <a:pPr marL="0" lvl="0" indent="0" algn="r" rtl="1">
              <a:lnSpc>
                <a:spcPct val="150000"/>
              </a:lnSpc>
              <a:buClr>
                <a:schemeClr val="dk2"/>
              </a:buClr>
              <a:buSzPts val="1100"/>
            </a:pPr>
            <a:r>
              <a:rPr lang="ar-SA" dirty="0">
                <a:latin typeface="Dubai" panose="020B0503030403030204" pitchFamily="34" charset="-78"/>
                <a:cs typeface="Dubai" panose="020B0503030403030204" pitchFamily="34" charset="-78"/>
              </a:rPr>
              <a:t>تشعب المناهج وصعوبة استيعابها بفعالية.</a:t>
            </a:r>
            <a:endParaRPr dirty="0">
              <a:latin typeface="Dubai" panose="020B0503030403030204" pitchFamily="34" charset="-78"/>
              <a:cs typeface="Dubai" panose="020B0503030403030204" pitchFamily="34" charset="-78"/>
            </a:endParaRPr>
          </a:p>
        </p:txBody>
      </p:sp>
      <p:sp>
        <p:nvSpPr>
          <p:cNvPr id="1631" name="Google Shape;1631;p61"/>
          <p:cNvSpPr txBox="1">
            <a:spLocks noGrp="1"/>
          </p:cNvSpPr>
          <p:nvPr>
            <p:ph type="subTitle" idx="3"/>
          </p:nvPr>
        </p:nvSpPr>
        <p:spPr>
          <a:xfrm>
            <a:off x="5258084" y="3766686"/>
            <a:ext cx="2451300" cy="785506"/>
          </a:xfrm>
          <a:prstGeom prst="rect">
            <a:avLst/>
          </a:prstGeom>
        </p:spPr>
        <p:txBody>
          <a:bodyPr spcFirstLastPara="1" wrap="square" lIns="91425" tIns="91425" rIns="91425" bIns="91425" anchor="t" anchorCtr="0">
            <a:noAutofit/>
          </a:bodyPr>
          <a:lstStyle/>
          <a:p>
            <a:pPr marL="0" lvl="0" indent="0" algn="r" rtl="1">
              <a:lnSpc>
                <a:spcPct val="150000"/>
              </a:lnSpc>
              <a:buClr>
                <a:schemeClr val="dk2"/>
              </a:buClr>
              <a:buSzPts val="1100"/>
            </a:pPr>
            <a:r>
              <a:rPr lang="ar-SA" dirty="0">
                <a:latin typeface="Dubai" panose="020B0503030403030204" pitchFamily="34" charset="-78"/>
                <a:cs typeface="Dubai" panose="020B0503030403030204" pitchFamily="34" charset="-78"/>
              </a:rPr>
              <a:t>غياب أدوات تنظم الدراسة والمراجعة.</a:t>
            </a:r>
            <a:endParaRPr dirty="0">
              <a:latin typeface="Dubai" panose="020B0503030403030204" pitchFamily="34" charset="-78"/>
              <a:cs typeface="Dubai" panose="020B0503030403030204" pitchFamily="34" charset="-78"/>
            </a:endParaRPr>
          </a:p>
        </p:txBody>
      </p:sp>
      <p:sp>
        <p:nvSpPr>
          <p:cNvPr id="1632" name="Google Shape;1632;p61"/>
          <p:cNvSpPr txBox="1">
            <a:spLocks noGrp="1"/>
          </p:cNvSpPr>
          <p:nvPr>
            <p:ph type="subTitle" idx="13"/>
          </p:nvPr>
        </p:nvSpPr>
        <p:spPr>
          <a:xfrm>
            <a:off x="1140504" y="1522217"/>
            <a:ext cx="2451300" cy="746761"/>
          </a:xfrm>
          <a:prstGeom prst="rect">
            <a:avLst/>
          </a:prstGeom>
        </p:spPr>
        <p:txBody>
          <a:bodyPr spcFirstLastPara="1" wrap="square" lIns="91425" tIns="91425" rIns="91425" bIns="91425" anchor="t" anchorCtr="0">
            <a:noAutofit/>
          </a:bodyPr>
          <a:lstStyle/>
          <a:p>
            <a:pPr marL="0" lvl="0" indent="0" algn="r" rtl="1">
              <a:lnSpc>
                <a:spcPct val="150000"/>
              </a:lnSpc>
              <a:buClr>
                <a:schemeClr val="dk2"/>
              </a:buClr>
              <a:buSzPts val="1100"/>
            </a:pPr>
            <a:r>
              <a:rPr lang="ar-SA" dirty="0">
                <a:latin typeface="Dubai" panose="020B0503030403030204" pitchFamily="34" charset="-78"/>
                <a:cs typeface="Dubai" panose="020B0503030403030204" pitchFamily="34" charset="-78"/>
              </a:rPr>
              <a:t>الانتقال بين الدروس دون إتقانها.</a:t>
            </a:r>
            <a:endParaRPr dirty="0">
              <a:latin typeface="Dubai" panose="020B0503030403030204" pitchFamily="34" charset="-78"/>
              <a:cs typeface="Dubai" panose="020B0503030403030204" pitchFamily="34" charset="-78"/>
            </a:endParaRPr>
          </a:p>
        </p:txBody>
      </p:sp>
      <p:sp>
        <p:nvSpPr>
          <p:cNvPr id="1633" name="Google Shape;1633;p61"/>
          <p:cNvSpPr txBox="1">
            <a:spLocks noGrp="1"/>
          </p:cNvSpPr>
          <p:nvPr>
            <p:ph type="ctrTitle"/>
          </p:nvPr>
        </p:nvSpPr>
        <p:spPr>
          <a:xfrm>
            <a:off x="5258084" y="1290427"/>
            <a:ext cx="2451300" cy="36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كثافة المنهج</a:t>
            </a:r>
            <a:endParaRPr dirty="0">
              <a:latin typeface="Dubai" panose="020B0503030403030204" pitchFamily="34" charset="-78"/>
              <a:cs typeface="Dubai" panose="020B0503030403030204" pitchFamily="34" charset="-78"/>
            </a:endParaRPr>
          </a:p>
        </p:txBody>
      </p:sp>
      <p:sp>
        <p:nvSpPr>
          <p:cNvPr id="1634" name="Google Shape;1634;p61"/>
          <p:cNvSpPr txBox="1">
            <a:spLocks noGrp="1"/>
          </p:cNvSpPr>
          <p:nvPr>
            <p:ph type="title" idx="2"/>
          </p:nvPr>
        </p:nvSpPr>
        <p:spPr>
          <a:xfrm>
            <a:off x="7545553" y="1280000"/>
            <a:ext cx="814500" cy="5778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en" dirty="0">
                <a:latin typeface="Dubai" panose="020B0503030403030204" pitchFamily="34" charset="-78"/>
                <a:cs typeface="Dubai" panose="020B0503030403030204" pitchFamily="34" charset="-78"/>
              </a:rPr>
              <a:t>01</a:t>
            </a:r>
            <a:endParaRPr dirty="0">
              <a:latin typeface="Dubai" panose="020B0503030403030204" pitchFamily="34" charset="-78"/>
              <a:cs typeface="Dubai" panose="020B0503030403030204" pitchFamily="34" charset="-78"/>
            </a:endParaRPr>
          </a:p>
        </p:txBody>
      </p:sp>
      <p:sp>
        <p:nvSpPr>
          <p:cNvPr id="1635" name="Google Shape;1635;p61"/>
          <p:cNvSpPr txBox="1">
            <a:spLocks noGrp="1"/>
          </p:cNvSpPr>
          <p:nvPr>
            <p:ph type="title" idx="4"/>
          </p:nvPr>
        </p:nvSpPr>
        <p:spPr>
          <a:xfrm>
            <a:off x="7545553" y="3531304"/>
            <a:ext cx="814500" cy="5778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en" dirty="0">
                <a:latin typeface="Dubai" panose="020B0503030403030204" pitchFamily="34" charset="-78"/>
                <a:cs typeface="Dubai" panose="020B0503030403030204" pitchFamily="34" charset="-78"/>
              </a:rPr>
              <a:t>03</a:t>
            </a:r>
            <a:endParaRPr dirty="0">
              <a:latin typeface="Dubai" panose="020B0503030403030204" pitchFamily="34" charset="-78"/>
              <a:cs typeface="Dubai" panose="020B0503030403030204" pitchFamily="34" charset="-78"/>
            </a:endParaRPr>
          </a:p>
        </p:txBody>
      </p:sp>
      <p:sp>
        <p:nvSpPr>
          <p:cNvPr id="1636" name="Google Shape;1636;p61"/>
          <p:cNvSpPr txBox="1">
            <a:spLocks noGrp="1"/>
          </p:cNvSpPr>
          <p:nvPr>
            <p:ph type="title" idx="6"/>
          </p:nvPr>
        </p:nvSpPr>
        <p:spPr>
          <a:xfrm>
            <a:off x="7545553" y="2408244"/>
            <a:ext cx="814500" cy="5778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en" dirty="0">
                <a:latin typeface="Dubai" panose="020B0503030403030204" pitchFamily="34" charset="-78"/>
                <a:cs typeface="Dubai" panose="020B0503030403030204" pitchFamily="34" charset="-78"/>
              </a:rPr>
              <a:t>02</a:t>
            </a:r>
            <a:endParaRPr dirty="0">
              <a:latin typeface="Dubai" panose="020B0503030403030204" pitchFamily="34" charset="-78"/>
              <a:cs typeface="Dubai" panose="020B0503030403030204" pitchFamily="34" charset="-78"/>
            </a:endParaRPr>
          </a:p>
        </p:txBody>
      </p:sp>
      <p:sp>
        <p:nvSpPr>
          <p:cNvPr id="1637" name="Google Shape;1637;p61"/>
          <p:cNvSpPr txBox="1">
            <a:spLocks noGrp="1"/>
          </p:cNvSpPr>
          <p:nvPr>
            <p:ph type="ctrTitle" idx="7"/>
          </p:nvPr>
        </p:nvSpPr>
        <p:spPr>
          <a:xfrm>
            <a:off x="5258084" y="2412704"/>
            <a:ext cx="2451300" cy="36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تشتت المصادر</a:t>
            </a:r>
            <a:endParaRPr dirty="0">
              <a:latin typeface="Dubai" panose="020B0503030403030204" pitchFamily="34" charset="-78"/>
              <a:cs typeface="Dubai" panose="020B0503030403030204" pitchFamily="34" charset="-78"/>
            </a:endParaRPr>
          </a:p>
        </p:txBody>
      </p:sp>
      <p:sp>
        <p:nvSpPr>
          <p:cNvPr id="1638" name="Google Shape;1638;p61"/>
          <p:cNvSpPr txBox="1">
            <a:spLocks noGrp="1"/>
          </p:cNvSpPr>
          <p:nvPr>
            <p:ph type="ctrTitle" idx="8"/>
          </p:nvPr>
        </p:nvSpPr>
        <p:spPr>
          <a:xfrm>
            <a:off x="5258084" y="3536994"/>
            <a:ext cx="2451300" cy="36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ضعف التنظيم</a:t>
            </a:r>
            <a:endParaRPr dirty="0">
              <a:latin typeface="Dubai" panose="020B0503030403030204" pitchFamily="34" charset="-78"/>
              <a:cs typeface="Dubai" panose="020B0503030403030204" pitchFamily="34" charset="-78"/>
            </a:endParaRPr>
          </a:p>
        </p:txBody>
      </p:sp>
      <p:sp>
        <p:nvSpPr>
          <p:cNvPr id="1639" name="Google Shape;1639;p61"/>
          <p:cNvSpPr txBox="1">
            <a:spLocks noGrp="1"/>
          </p:cNvSpPr>
          <p:nvPr>
            <p:ph type="ctrTitle" idx="9"/>
          </p:nvPr>
        </p:nvSpPr>
        <p:spPr>
          <a:xfrm>
            <a:off x="1140504" y="1297314"/>
            <a:ext cx="2451300" cy="36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الفجوات المعرفية</a:t>
            </a:r>
            <a:endParaRPr dirty="0">
              <a:latin typeface="Dubai" panose="020B0503030403030204" pitchFamily="34" charset="-78"/>
              <a:cs typeface="Dubai" panose="020B0503030403030204" pitchFamily="34" charset="-78"/>
            </a:endParaRPr>
          </a:p>
        </p:txBody>
      </p:sp>
      <p:sp>
        <p:nvSpPr>
          <p:cNvPr id="1640" name="Google Shape;1640;p61"/>
          <p:cNvSpPr txBox="1">
            <a:spLocks noGrp="1"/>
          </p:cNvSpPr>
          <p:nvPr>
            <p:ph type="title" idx="14"/>
          </p:nvPr>
        </p:nvSpPr>
        <p:spPr>
          <a:xfrm>
            <a:off x="3425976" y="1286887"/>
            <a:ext cx="814500" cy="577800"/>
          </a:xfrm>
          <a:prstGeom prst="rect">
            <a:avLst/>
          </a:prstGeom>
        </p:spPr>
        <p:txBody>
          <a:bodyPr spcFirstLastPara="1" wrap="square" lIns="0" tIns="0" rIns="0" bIns="0" anchor="t"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04</a:t>
            </a:r>
            <a:endParaRPr dirty="0">
              <a:latin typeface="Dubai" panose="020B0503030403030204" pitchFamily="34" charset="-78"/>
              <a:cs typeface="Dubai" panose="020B0503030403030204" pitchFamily="34" charset="-78"/>
            </a:endParaRPr>
          </a:p>
        </p:txBody>
      </p:sp>
      <p:sp>
        <p:nvSpPr>
          <p:cNvPr id="1641" name="Google Shape;1641;p61"/>
          <p:cNvSpPr txBox="1">
            <a:spLocks noGrp="1"/>
          </p:cNvSpPr>
          <p:nvPr>
            <p:ph type="subTitle" idx="15"/>
          </p:nvPr>
        </p:nvSpPr>
        <p:spPr>
          <a:xfrm>
            <a:off x="1140504" y="3766686"/>
            <a:ext cx="2451300" cy="785506"/>
          </a:xfrm>
          <a:prstGeom prst="rect">
            <a:avLst/>
          </a:prstGeom>
        </p:spPr>
        <p:txBody>
          <a:bodyPr spcFirstLastPara="1" wrap="square" lIns="91425" tIns="91425" rIns="91425" bIns="91425" anchor="t" anchorCtr="0">
            <a:noAutofit/>
          </a:bodyPr>
          <a:lstStyle/>
          <a:p>
            <a:pPr marL="0" lvl="0" indent="0" algn="r" rtl="1">
              <a:lnSpc>
                <a:spcPct val="150000"/>
              </a:lnSpc>
              <a:buClr>
                <a:schemeClr val="dk2"/>
              </a:buClr>
              <a:buSzPts val="1100"/>
            </a:pPr>
            <a:r>
              <a:rPr lang="ar-SA" dirty="0">
                <a:latin typeface="Dubai" panose="020B0503030403030204" pitchFamily="34" charset="-78"/>
                <a:cs typeface="Dubai" panose="020B0503030403030204" pitchFamily="34" charset="-78"/>
              </a:rPr>
              <a:t>ارتفاع القلق والإرهاق قبل الامتحانات.</a:t>
            </a:r>
            <a:endParaRPr dirty="0">
              <a:latin typeface="Dubai" panose="020B0503030403030204" pitchFamily="34" charset="-78"/>
              <a:cs typeface="Dubai" panose="020B0503030403030204" pitchFamily="34" charset="-78"/>
            </a:endParaRPr>
          </a:p>
        </p:txBody>
      </p:sp>
      <p:sp>
        <p:nvSpPr>
          <p:cNvPr id="1642" name="Google Shape;1642;p61"/>
          <p:cNvSpPr txBox="1">
            <a:spLocks noGrp="1"/>
          </p:cNvSpPr>
          <p:nvPr>
            <p:ph type="title" idx="16"/>
          </p:nvPr>
        </p:nvSpPr>
        <p:spPr>
          <a:xfrm>
            <a:off x="3425976" y="3538192"/>
            <a:ext cx="814500" cy="577800"/>
          </a:xfrm>
          <a:prstGeom prst="rect">
            <a:avLst/>
          </a:prstGeom>
        </p:spPr>
        <p:txBody>
          <a:bodyPr spcFirstLastPara="1" wrap="square" lIns="0" tIns="0" rIns="0" bIns="0" anchor="t"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06</a:t>
            </a:r>
            <a:endParaRPr dirty="0">
              <a:latin typeface="Dubai" panose="020B0503030403030204" pitchFamily="34" charset="-78"/>
              <a:cs typeface="Dubai" panose="020B0503030403030204" pitchFamily="34" charset="-78"/>
            </a:endParaRPr>
          </a:p>
        </p:txBody>
      </p:sp>
      <p:sp>
        <p:nvSpPr>
          <p:cNvPr id="1643" name="Google Shape;1643;p61"/>
          <p:cNvSpPr txBox="1">
            <a:spLocks noGrp="1"/>
          </p:cNvSpPr>
          <p:nvPr>
            <p:ph type="subTitle" idx="17"/>
          </p:nvPr>
        </p:nvSpPr>
        <p:spPr>
          <a:xfrm>
            <a:off x="1140504" y="2646867"/>
            <a:ext cx="2451300" cy="746761"/>
          </a:xfrm>
          <a:prstGeom prst="rect">
            <a:avLst/>
          </a:prstGeom>
        </p:spPr>
        <p:txBody>
          <a:bodyPr spcFirstLastPara="1" wrap="square" lIns="91425" tIns="91425" rIns="91425" bIns="91425" anchor="t" anchorCtr="0">
            <a:noAutofit/>
          </a:bodyPr>
          <a:lstStyle/>
          <a:p>
            <a:pPr marL="0" lvl="0" indent="0" algn="r" rtl="1">
              <a:lnSpc>
                <a:spcPct val="150000"/>
              </a:lnSpc>
              <a:buClr>
                <a:schemeClr val="dk2"/>
              </a:buClr>
              <a:buSzPts val="1100"/>
            </a:pPr>
            <a:r>
              <a:rPr lang="ar-SA" dirty="0">
                <a:latin typeface="Dubai" panose="020B0503030403030204" pitchFamily="34" charset="-78"/>
                <a:cs typeface="Dubai" panose="020B0503030403030204" pitchFamily="34" charset="-78"/>
              </a:rPr>
              <a:t>غياب الاختبارات والمتابعة المستمرة للتقدم.</a:t>
            </a:r>
            <a:endParaRPr dirty="0">
              <a:latin typeface="Dubai" panose="020B0503030403030204" pitchFamily="34" charset="-78"/>
              <a:cs typeface="Dubai" panose="020B0503030403030204" pitchFamily="34" charset="-78"/>
            </a:endParaRPr>
          </a:p>
        </p:txBody>
      </p:sp>
      <p:sp>
        <p:nvSpPr>
          <p:cNvPr id="1644" name="Google Shape;1644;p61"/>
          <p:cNvSpPr txBox="1">
            <a:spLocks noGrp="1"/>
          </p:cNvSpPr>
          <p:nvPr>
            <p:ph type="title" idx="18"/>
          </p:nvPr>
        </p:nvSpPr>
        <p:spPr>
          <a:xfrm>
            <a:off x="3425976" y="2415131"/>
            <a:ext cx="814500" cy="577800"/>
          </a:xfrm>
          <a:prstGeom prst="rect">
            <a:avLst/>
          </a:prstGeom>
        </p:spPr>
        <p:txBody>
          <a:bodyPr spcFirstLastPara="1" wrap="square" lIns="0" tIns="0" rIns="0" bIns="0" anchor="t"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05</a:t>
            </a:r>
            <a:endParaRPr dirty="0">
              <a:latin typeface="Dubai" panose="020B0503030403030204" pitchFamily="34" charset="-78"/>
              <a:cs typeface="Dubai" panose="020B0503030403030204" pitchFamily="34" charset="-78"/>
            </a:endParaRPr>
          </a:p>
        </p:txBody>
      </p:sp>
      <p:sp>
        <p:nvSpPr>
          <p:cNvPr id="1645" name="Google Shape;1645;p61"/>
          <p:cNvSpPr txBox="1">
            <a:spLocks noGrp="1"/>
          </p:cNvSpPr>
          <p:nvPr>
            <p:ph type="ctrTitle" idx="19"/>
          </p:nvPr>
        </p:nvSpPr>
        <p:spPr>
          <a:xfrm>
            <a:off x="1140504" y="2405652"/>
            <a:ext cx="2451300" cy="36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ضعف التقييم</a:t>
            </a:r>
            <a:endParaRPr dirty="0">
              <a:latin typeface="Dubai" panose="020B0503030403030204" pitchFamily="34" charset="-78"/>
              <a:cs typeface="Dubai" panose="020B0503030403030204" pitchFamily="34" charset="-78"/>
            </a:endParaRPr>
          </a:p>
        </p:txBody>
      </p:sp>
      <p:sp>
        <p:nvSpPr>
          <p:cNvPr id="1646" name="Google Shape;1646;p61"/>
          <p:cNvSpPr txBox="1">
            <a:spLocks noGrp="1"/>
          </p:cNvSpPr>
          <p:nvPr>
            <p:ph type="ctrTitle" idx="20"/>
          </p:nvPr>
        </p:nvSpPr>
        <p:spPr>
          <a:xfrm>
            <a:off x="1140504" y="3543882"/>
            <a:ext cx="2451300" cy="36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الضغط الدراسي</a:t>
            </a:r>
            <a:endParaRPr dirty="0">
              <a:latin typeface="Dubai" panose="020B0503030403030204" pitchFamily="34" charset="-78"/>
              <a:cs typeface="Dubai" panose="020B0503030403030204" pitchFamily="34" charset="-78"/>
            </a:endParaRPr>
          </a:p>
        </p:txBody>
      </p:sp>
      <p:grpSp>
        <p:nvGrpSpPr>
          <p:cNvPr id="2" name="Google Shape;1764;p64">
            <a:extLst>
              <a:ext uri="{FF2B5EF4-FFF2-40B4-BE49-F238E27FC236}">
                <a16:creationId xmlns:a16="http://schemas.microsoft.com/office/drawing/2014/main" id="{3378F59C-7455-294A-7546-21004AA47EFB}"/>
              </a:ext>
            </a:extLst>
          </p:cNvPr>
          <p:cNvGrpSpPr/>
          <p:nvPr/>
        </p:nvGrpSpPr>
        <p:grpSpPr>
          <a:xfrm>
            <a:off x="4109622" y="4750172"/>
            <a:ext cx="842826" cy="188394"/>
            <a:chOff x="1394800" y="3522000"/>
            <a:chExt cx="1048650" cy="138275"/>
          </a:xfrm>
        </p:grpSpPr>
        <p:sp>
          <p:nvSpPr>
            <p:cNvPr id="3" name="Google Shape;1765;p64">
              <a:extLst>
                <a:ext uri="{FF2B5EF4-FFF2-40B4-BE49-F238E27FC236}">
                  <a16:creationId xmlns:a16="http://schemas.microsoft.com/office/drawing/2014/main" id="{B9E5529A-8D5F-7838-7047-16B7BCA8EF70}"/>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4" name="Google Shape;1766;p64">
              <a:extLst>
                <a:ext uri="{FF2B5EF4-FFF2-40B4-BE49-F238E27FC236}">
                  <a16:creationId xmlns:a16="http://schemas.microsoft.com/office/drawing/2014/main" id="{E418A4BF-ADC0-E50C-CFCE-E78E2CC2D8FC}"/>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 name="Google Shape;1767;p64">
              <a:extLst>
                <a:ext uri="{FF2B5EF4-FFF2-40B4-BE49-F238E27FC236}">
                  <a16:creationId xmlns:a16="http://schemas.microsoft.com/office/drawing/2014/main" id="{20563D04-4945-43B2-F709-B139AA400826}"/>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6" name="Google Shape;1768;p64">
              <a:extLst>
                <a:ext uri="{FF2B5EF4-FFF2-40B4-BE49-F238E27FC236}">
                  <a16:creationId xmlns:a16="http://schemas.microsoft.com/office/drawing/2014/main" id="{A06874F2-42C4-30E1-0D47-8AD1761F46C9}"/>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7" name="Google Shape;1769;p64">
              <a:extLst>
                <a:ext uri="{FF2B5EF4-FFF2-40B4-BE49-F238E27FC236}">
                  <a16:creationId xmlns:a16="http://schemas.microsoft.com/office/drawing/2014/main" id="{A4837519-02E8-7F20-381C-2961A5C3ABB1}"/>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8" name="Google Shape;1770;p64">
              <a:extLst>
                <a:ext uri="{FF2B5EF4-FFF2-40B4-BE49-F238E27FC236}">
                  <a16:creationId xmlns:a16="http://schemas.microsoft.com/office/drawing/2014/main" id="{28C23844-5B8E-92E7-FB91-82290701C319}"/>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9" name="Google Shape;1771;p64">
              <a:extLst>
                <a:ext uri="{FF2B5EF4-FFF2-40B4-BE49-F238E27FC236}">
                  <a16:creationId xmlns:a16="http://schemas.microsoft.com/office/drawing/2014/main" id="{B4E1D77B-8276-46FD-8E43-A09B53CA2642}"/>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10" name="Google Shape;1772;p64">
              <a:extLst>
                <a:ext uri="{FF2B5EF4-FFF2-40B4-BE49-F238E27FC236}">
                  <a16:creationId xmlns:a16="http://schemas.microsoft.com/office/drawing/2014/main" id="{FF78CF87-771F-D97B-8CF1-67B5AD5A2561}"/>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11" name="Google Shape;1773;p64">
              <a:extLst>
                <a:ext uri="{FF2B5EF4-FFF2-40B4-BE49-F238E27FC236}">
                  <a16:creationId xmlns:a16="http://schemas.microsoft.com/office/drawing/2014/main" id="{FB7AEB7D-957A-1AD1-2231-B2DDB3559E69}"/>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grpSp>
      <p:sp>
        <p:nvSpPr>
          <p:cNvPr id="12" name="مربع نص 11">
            <a:extLst>
              <a:ext uri="{FF2B5EF4-FFF2-40B4-BE49-F238E27FC236}">
                <a16:creationId xmlns:a16="http://schemas.microsoft.com/office/drawing/2014/main" id="{D087028F-2386-7412-3A69-472E06D31931}"/>
              </a:ext>
            </a:extLst>
          </p:cNvPr>
          <p:cNvSpPr txBox="1"/>
          <p:nvPr/>
        </p:nvSpPr>
        <p:spPr>
          <a:xfrm>
            <a:off x="4256048" y="4690481"/>
            <a:ext cx="663964" cy="307777"/>
          </a:xfrm>
          <a:prstGeom prst="rect">
            <a:avLst/>
          </a:prstGeom>
          <a:noFill/>
        </p:spPr>
        <p:txBody>
          <a:bodyPr wrap="none" rtlCol="0">
            <a:spAutoFit/>
          </a:bodyPr>
          <a:lstStyle/>
          <a:p>
            <a:r>
              <a:rPr lang="en-US" b="1" dirty="0">
                <a:latin typeface="Dubai" panose="020B0503030403030204" pitchFamily="34" charset="-78"/>
                <a:cs typeface="Dubai" panose="020B0503030403030204" pitchFamily="34" charset="-78"/>
              </a:rPr>
              <a:t>02/15</a:t>
            </a: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21"/>
        <p:cNvGrpSpPr/>
        <p:nvPr/>
      </p:nvGrpSpPr>
      <p:grpSpPr>
        <a:xfrm>
          <a:off x="0" y="0"/>
          <a:ext cx="0" cy="0"/>
          <a:chOff x="0" y="0"/>
          <a:chExt cx="0" cy="0"/>
        </a:xfrm>
      </p:grpSpPr>
      <p:grpSp>
        <p:nvGrpSpPr>
          <p:cNvPr id="2823" name="Google Shape;2823;p87"/>
          <p:cNvGrpSpPr/>
          <p:nvPr/>
        </p:nvGrpSpPr>
        <p:grpSpPr>
          <a:xfrm flipH="1">
            <a:off x="2242538" y="947150"/>
            <a:ext cx="4658924" cy="176025"/>
            <a:chOff x="4345425" y="2175475"/>
            <a:chExt cx="800750" cy="176025"/>
          </a:xfrm>
          <a:solidFill>
            <a:schemeClr val="tx1">
              <a:lumMod val="20000"/>
              <a:lumOff val="80000"/>
            </a:schemeClr>
          </a:solidFill>
        </p:grpSpPr>
        <p:sp>
          <p:nvSpPr>
            <p:cNvPr id="2824" name="Google Shape;2824;p8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5" name="Google Shape;2825;p8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sp>
        <p:nvSpPr>
          <p:cNvPr id="2822" name="Google Shape;2822;p87"/>
          <p:cNvSpPr txBox="1">
            <a:spLocks noGrp="1"/>
          </p:cNvSpPr>
          <p:nvPr>
            <p:ph type="title"/>
          </p:nvPr>
        </p:nvSpPr>
        <p:spPr>
          <a:xfrm>
            <a:off x="1816650" y="540000"/>
            <a:ext cx="5510700" cy="546900"/>
          </a:xfrm>
          <a:prstGeom prst="rect">
            <a:avLst/>
          </a:prstGeom>
        </p:spPr>
        <p:txBody>
          <a:bodyPr spcFirstLastPara="1" wrap="square" lIns="0" tIns="0" rIns="0" bIns="0"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أهداف المشروع</a:t>
            </a:r>
            <a:endParaRPr dirty="0">
              <a:latin typeface="Dubai" panose="020B0503030403030204" pitchFamily="34" charset="-78"/>
              <a:cs typeface="Dubai" panose="020B0503030403030204" pitchFamily="34" charset="-78"/>
            </a:endParaRPr>
          </a:p>
        </p:txBody>
      </p:sp>
      <p:grpSp>
        <p:nvGrpSpPr>
          <p:cNvPr id="2826" name="Google Shape;2826;p87"/>
          <p:cNvGrpSpPr/>
          <p:nvPr/>
        </p:nvGrpSpPr>
        <p:grpSpPr>
          <a:xfrm rot="5094753">
            <a:off x="3614307" y="2023002"/>
            <a:ext cx="1912265" cy="1978212"/>
            <a:chOff x="2801825" y="1784650"/>
            <a:chExt cx="1912350" cy="1978300"/>
          </a:xfrm>
        </p:grpSpPr>
        <p:sp>
          <p:nvSpPr>
            <p:cNvPr id="2827" name="Google Shape;2827;p87"/>
            <p:cNvSpPr/>
            <p:nvPr/>
          </p:nvSpPr>
          <p:spPr>
            <a:xfrm>
              <a:off x="2948050" y="2068550"/>
              <a:ext cx="1328450" cy="1346175"/>
            </a:xfrm>
            <a:custGeom>
              <a:avLst/>
              <a:gdLst/>
              <a:ahLst/>
              <a:cxnLst/>
              <a:rect l="l" t="t" r="r" b="b"/>
              <a:pathLst>
                <a:path w="53138" h="53847" extrusionOk="0">
                  <a:moveTo>
                    <a:pt x="31395" y="1"/>
                  </a:moveTo>
                  <a:cubicBezTo>
                    <a:pt x="30756" y="1"/>
                    <a:pt x="30099" y="16"/>
                    <a:pt x="29422" y="48"/>
                  </a:cubicBezTo>
                  <a:cubicBezTo>
                    <a:pt x="17097" y="618"/>
                    <a:pt x="0" y="13195"/>
                    <a:pt x="0" y="25521"/>
                  </a:cubicBezTo>
                  <a:cubicBezTo>
                    <a:pt x="0" y="37869"/>
                    <a:pt x="13810" y="53847"/>
                    <a:pt x="26158" y="53847"/>
                  </a:cubicBezTo>
                  <a:cubicBezTo>
                    <a:pt x="38484" y="53847"/>
                    <a:pt x="53138" y="39650"/>
                    <a:pt x="53138" y="27324"/>
                  </a:cubicBezTo>
                  <a:cubicBezTo>
                    <a:pt x="53138" y="15356"/>
                    <a:pt x="51487" y="1"/>
                    <a:pt x="313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8" name="Google Shape;2828;p87"/>
            <p:cNvSpPr/>
            <p:nvPr/>
          </p:nvSpPr>
          <p:spPr>
            <a:xfrm>
              <a:off x="2801825" y="1784650"/>
              <a:ext cx="1912350" cy="1978300"/>
            </a:xfrm>
            <a:custGeom>
              <a:avLst/>
              <a:gdLst/>
              <a:ahLst/>
              <a:cxnLst/>
              <a:rect l="l" t="t" r="r" b="b"/>
              <a:pathLst>
                <a:path w="76494" h="79132" extrusionOk="0">
                  <a:moveTo>
                    <a:pt x="69669" y="6473"/>
                  </a:moveTo>
                  <a:cubicBezTo>
                    <a:pt x="69852" y="6610"/>
                    <a:pt x="70011" y="6770"/>
                    <a:pt x="70171" y="6907"/>
                  </a:cubicBezTo>
                  <a:cubicBezTo>
                    <a:pt x="70171" y="6930"/>
                    <a:pt x="70171" y="6930"/>
                    <a:pt x="70171" y="6930"/>
                  </a:cubicBezTo>
                  <a:cubicBezTo>
                    <a:pt x="69988" y="6793"/>
                    <a:pt x="69829" y="6633"/>
                    <a:pt x="69669" y="6473"/>
                  </a:cubicBezTo>
                  <a:close/>
                  <a:moveTo>
                    <a:pt x="71563" y="7638"/>
                  </a:moveTo>
                  <a:lnTo>
                    <a:pt x="71563" y="7683"/>
                  </a:lnTo>
                  <a:lnTo>
                    <a:pt x="71518" y="7683"/>
                  </a:lnTo>
                  <a:cubicBezTo>
                    <a:pt x="71518" y="7660"/>
                    <a:pt x="71541" y="7660"/>
                    <a:pt x="71563" y="7638"/>
                  </a:cubicBezTo>
                  <a:close/>
                  <a:moveTo>
                    <a:pt x="36337" y="12206"/>
                  </a:moveTo>
                  <a:cubicBezTo>
                    <a:pt x="37400" y="12206"/>
                    <a:pt x="38479" y="12257"/>
                    <a:pt x="39585" y="12362"/>
                  </a:cubicBezTo>
                  <a:cubicBezTo>
                    <a:pt x="43077" y="12705"/>
                    <a:pt x="46410" y="13161"/>
                    <a:pt x="49560" y="14805"/>
                  </a:cubicBezTo>
                  <a:cubicBezTo>
                    <a:pt x="54513" y="17361"/>
                    <a:pt x="57617" y="22223"/>
                    <a:pt x="58873" y="27564"/>
                  </a:cubicBezTo>
                  <a:cubicBezTo>
                    <a:pt x="61383" y="38360"/>
                    <a:pt x="56750" y="51097"/>
                    <a:pt x="47802" y="57648"/>
                  </a:cubicBezTo>
                  <a:cubicBezTo>
                    <a:pt x="44279" y="60220"/>
                    <a:pt x="39995" y="61575"/>
                    <a:pt x="35658" y="61575"/>
                  </a:cubicBezTo>
                  <a:cubicBezTo>
                    <a:pt x="34685" y="61575"/>
                    <a:pt x="33709" y="61506"/>
                    <a:pt x="32738" y="61368"/>
                  </a:cubicBezTo>
                  <a:cubicBezTo>
                    <a:pt x="25137" y="60295"/>
                    <a:pt x="19042" y="54224"/>
                    <a:pt x="15368" y="47856"/>
                  </a:cubicBezTo>
                  <a:cubicBezTo>
                    <a:pt x="11875" y="41853"/>
                    <a:pt x="9935" y="34389"/>
                    <a:pt x="11624" y="27541"/>
                  </a:cubicBezTo>
                  <a:cubicBezTo>
                    <a:pt x="13427" y="20191"/>
                    <a:pt x="19590" y="14782"/>
                    <a:pt x="26963" y="13572"/>
                  </a:cubicBezTo>
                  <a:cubicBezTo>
                    <a:pt x="27123" y="13549"/>
                    <a:pt x="27191" y="13504"/>
                    <a:pt x="27214" y="13435"/>
                  </a:cubicBezTo>
                  <a:cubicBezTo>
                    <a:pt x="30303" y="12637"/>
                    <a:pt x="33253" y="12206"/>
                    <a:pt x="36337" y="12206"/>
                  </a:cubicBezTo>
                  <a:close/>
                  <a:moveTo>
                    <a:pt x="5256" y="66458"/>
                  </a:moveTo>
                  <a:cubicBezTo>
                    <a:pt x="5302" y="66550"/>
                    <a:pt x="5370" y="66641"/>
                    <a:pt x="5416" y="66709"/>
                  </a:cubicBezTo>
                  <a:cubicBezTo>
                    <a:pt x="5324" y="66687"/>
                    <a:pt x="5256" y="66641"/>
                    <a:pt x="5187" y="66641"/>
                  </a:cubicBezTo>
                  <a:cubicBezTo>
                    <a:pt x="5210" y="66572"/>
                    <a:pt x="5233" y="66527"/>
                    <a:pt x="5256" y="66458"/>
                  </a:cubicBezTo>
                  <a:close/>
                  <a:moveTo>
                    <a:pt x="838" y="0"/>
                  </a:moveTo>
                  <a:cubicBezTo>
                    <a:pt x="360" y="0"/>
                    <a:pt x="0" y="488"/>
                    <a:pt x="440" y="927"/>
                  </a:cubicBezTo>
                  <a:cubicBezTo>
                    <a:pt x="1353" y="1840"/>
                    <a:pt x="1901" y="2936"/>
                    <a:pt x="2471" y="4077"/>
                  </a:cubicBezTo>
                  <a:cubicBezTo>
                    <a:pt x="3179" y="5446"/>
                    <a:pt x="3932" y="6793"/>
                    <a:pt x="4594" y="8185"/>
                  </a:cubicBezTo>
                  <a:cubicBezTo>
                    <a:pt x="4717" y="8485"/>
                    <a:pt x="5018" y="8635"/>
                    <a:pt x="5296" y="8635"/>
                  </a:cubicBezTo>
                  <a:cubicBezTo>
                    <a:pt x="5377" y="8635"/>
                    <a:pt x="5457" y="8622"/>
                    <a:pt x="5530" y="8596"/>
                  </a:cubicBezTo>
                  <a:cubicBezTo>
                    <a:pt x="5575" y="8596"/>
                    <a:pt x="5621" y="8596"/>
                    <a:pt x="5690" y="8573"/>
                  </a:cubicBezTo>
                  <a:cubicBezTo>
                    <a:pt x="6237" y="8299"/>
                    <a:pt x="6762" y="7843"/>
                    <a:pt x="7219" y="7295"/>
                  </a:cubicBezTo>
                  <a:cubicBezTo>
                    <a:pt x="10437" y="10468"/>
                    <a:pt x="13542" y="13869"/>
                    <a:pt x="15116" y="18069"/>
                  </a:cubicBezTo>
                  <a:cubicBezTo>
                    <a:pt x="15139" y="18137"/>
                    <a:pt x="15231" y="18228"/>
                    <a:pt x="15322" y="18320"/>
                  </a:cubicBezTo>
                  <a:cubicBezTo>
                    <a:pt x="12583" y="21036"/>
                    <a:pt x="10643" y="24620"/>
                    <a:pt x="9867" y="28682"/>
                  </a:cubicBezTo>
                  <a:cubicBezTo>
                    <a:pt x="8315" y="36648"/>
                    <a:pt x="11807" y="45368"/>
                    <a:pt x="16554" y="51645"/>
                  </a:cubicBezTo>
                  <a:cubicBezTo>
                    <a:pt x="17331" y="52695"/>
                    <a:pt x="18175" y="53653"/>
                    <a:pt x="19088" y="54589"/>
                  </a:cubicBezTo>
                  <a:cubicBezTo>
                    <a:pt x="19042" y="54589"/>
                    <a:pt x="18997" y="54612"/>
                    <a:pt x="18974" y="54635"/>
                  </a:cubicBezTo>
                  <a:cubicBezTo>
                    <a:pt x="14660" y="58264"/>
                    <a:pt x="10757" y="62304"/>
                    <a:pt x="6808" y="66298"/>
                  </a:cubicBezTo>
                  <a:cubicBezTo>
                    <a:pt x="6511" y="65956"/>
                    <a:pt x="6192" y="65659"/>
                    <a:pt x="5849" y="65431"/>
                  </a:cubicBezTo>
                  <a:cubicBezTo>
                    <a:pt x="5827" y="65385"/>
                    <a:pt x="5804" y="65317"/>
                    <a:pt x="5804" y="65271"/>
                  </a:cubicBezTo>
                  <a:cubicBezTo>
                    <a:pt x="5729" y="65085"/>
                    <a:pt x="5044" y="64486"/>
                    <a:pt x="4697" y="64486"/>
                  </a:cubicBezTo>
                  <a:cubicBezTo>
                    <a:pt x="4619" y="64486"/>
                    <a:pt x="4559" y="64516"/>
                    <a:pt x="4526" y="64587"/>
                  </a:cubicBezTo>
                  <a:cubicBezTo>
                    <a:pt x="3156" y="67234"/>
                    <a:pt x="2540" y="70293"/>
                    <a:pt x="2038" y="73215"/>
                  </a:cubicBezTo>
                  <a:cubicBezTo>
                    <a:pt x="1978" y="73493"/>
                    <a:pt x="2750" y="73979"/>
                    <a:pt x="3116" y="73979"/>
                  </a:cubicBezTo>
                  <a:cubicBezTo>
                    <a:pt x="3170" y="73979"/>
                    <a:pt x="3215" y="73968"/>
                    <a:pt x="3247" y="73945"/>
                  </a:cubicBezTo>
                  <a:cubicBezTo>
                    <a:pt x="5324" y="72575"/>
                    <a:pt x="6991" y="70795"/>
                    <a:pt x="8634" y="68946"/>
                  </a:cubicBezTo>
                  <a:cubicBezTo>
                    <a:pt x="8703" y="68878"/>
                    <a:pt x="8588" y="68741"/>
                    <a:pt x="8543" y="68695"/>
                  </a:cubicBezTo>
                  <a:cubicBezTo>
                    <a:pt x="8223" y="68284"/>
                    <a:pt x="7904" y="67782"/>
                    <a:pt x="7561" y="67303"/>
                  </a:cubicBezTo>
                  <a:cubicBezTo>
                    <a:pt x="11601" y="63240"/>
                    <a:pt x="15550" y="59109"/>
                    <a:pt x="19910" y="55388"/>
                  </a:cubicBezTo>
                  <a:cubicBezTo>
                    <a:pt x="24338" y="59542"/>
                    <a:pt x="29999" y="62213"/>
                    <a:pt x="36184" y="62304"/>
                  </a:cubicBezTo>
                  <a:cubicBezTo>
                    <a:pt x="36261" y="62305"/>
                    <a:pt x="36338" y="62305"/>
                    <a:pt x="36414" y="62305"/>
                  </a:cubicBezTo>
                  <a:cubicBezTo>
                    <a:pt x="40462" y="62305"/>
                    <a:pt x="44329" y="61123"/>
                    <a:pt x="47734" y="59040"/>
                  </a:cubicBezTo>
                  <a:cubicBezTo>
                    <a:pt x="48715" y="63765"/>
                    <a:pt x="50861" y="68102"/>
                    <a:pt x="52573" y="72598"/>
                  </a:cubicBezTo>
                  <a:cubicBezTo>
                    <a:pt x="52116" y="72827"/>
                    <a:pt x="51683" y="73078"/>
                    <a:pt x="51249" y="73374"/>
                  </a:cubicBezTo>
                  <a:cubicBezTo>
                    <a:pt x="51135" y="73443"/>
                    <a:pt x="50815" y="73694"/>
                    <a:pt x="50907" y="73876"/>
                  </a:cubicBezTo>
                  <a:cubicBezTo>
                    <a:pt x="50975" y="74013"/>
                    <a:pt x="51066" y="74128"/>
                    <a:pt x="51135" y="74242"/>
                  </a:cubicBezTo>
                  <a:cubicBezTo>
                    <a:pt x="51066" y="74356"/>
                    <a:pt x="51066" y="74447"/>
                    <a:pt x="51158" y="74516"/>
                  </a:cubicBezTo>
                  <a:cubicBezTo>
                    <a:pt x="51295" y="74584"/>
                    <a:pt x="51432" y="74675"/>
                    <a:pt x="51546" y="74767"/>
                  </a:cubicBezTo>
                  <a:cubicBezTo>
                    <a:pt x="51979" y="75246"/>
                    <a:pt x="52459" y="75680"/>
                    <a:pt x="52984" y="76091"/>
                  </a:cubicBezTo>
                  <a:cubicBezTo>
                    <a:pt x="53897" y="77095"/>
                    <a:pt x="54696" y="78213"/>
                    <a:pt x="55723" y="79081"/>
                  </a:cubicBezTo>
                  <a:cubicBezTo>
                    <a:pt x="55769" y="79116"/>
                    <a:pt x="55830" y="79132"/>
                    <a:pt x="55900" y="79132"/>
                  </a:cubicBezTo>
                  <a:cubicBezTo>
                    <a:pt x="56287" y="79132"/>
                    <a:pt x="56959" y="78663"/>
                    <a:pt x="56978" y="78373"/>
                  </a:cubicBezTo>
                  <a:cubicBezTo>
                    <a:pt x="57092" y="76068"/>
                    <a:pt x="56088" y="73991"/>
                    <a:pt x="55837" y="71731"/>
                  </a:cubicBezTo>
                  <a:cubicBezTo>
                    <a:pt x="55819" y="71604"/>
                    <a:pt x="55729" y="71564"/>
                    <a:pt x="55624" y="71564"/>
                  </a:cubicBezTo>
                  <a:cubicBezTo>
                    <a:pt x="55597" y="71564"/>
                    <a:pt x="55568" y="71566"/>
                    <a:pt x="55540" y="71571"/>
                  </a:cubicBezTo>
                  <a:cubicBezTo>
                    <a:pt x="54969" y="71662"/>
                    <a:pt x="54444" y="71799"/>
                    <a:pt x="53919" y="72005"/>
                  </a:cubicBezTo>
                  <a:cubicBezTo>
                    <a:pt x="52185" y="67440"/>
                    <a:pt x="49994" y="63012"/>
                    <a:pt x="49035" y="58196"/>
                  </a:cubicBezTo>
                  <a:cubicBezTo>
                    <a:pt x="49788" y="57671"/>
                    <a:pt x="50496" y="57100"/>
                    <a:pt x="51203" y="56484"/>
                  </a:cubicBezTo>
                  <a:cubicBezTo>
                    <a:pt x="59238" y="49316"/>
                    <a:pt x="62844" y="36854"/>
                    <a:pt x="59968" y="26491"/>
                  </a:cubicBezTo>
                  <a:cubicBezTo>
                    <a:pt x="59352" y="24209"/>
                    <a:pt x="58325" y="22086"/>
                    <a:pt x="56978" y="20214"/>
                  </a:cubicBezTo>
                  <a:cubicBezTo>
                    <a:pt x="60767" y="15398"/>
                    <a:pt x="65926" y="11997"/>
                    <a:pt x="70742" y="8277"/>
                  </a:cubicBezTo>
                  <a:cubicBezTo>
                    <a:pt x="71257" y="8728"/>
                    <a:pt x="71842" y="9054"/>
                    <a:pt x="72470" y="9054"/>
                  </a:cubicBezTo>
                  <a:cubicBezTo>
                    <a:pt x="72731" y="9054"/>
                    <a:pt x="73000" y="8998"/>
                    <a:pt x="73275" y="8870"/>
                  </a:cubicBezTo>
                  <a:cubicBezTo>
                    <a:pt x="75010" y="8117"/>
                    <a:pt x="75809" y="5195"/>
                    <a:pt x="76425" y="3620"/>
                  </a:cubicBezTo>
                  <a:cubicBezTo>
                    <a:pt x="76493" y="3462"/>
                    <a:pt x="75956" y="2296"/>
                    <a:pt x="75791" y="2296"/>
                  </a:cubicBezTo>
                  <a:cubicBezTo>
                    <a:pt x="75789" y="2296"/>
                    <a:pt x="75788" y="2296"/>
                    <a:pt x="75786" y="2296"/>
                  </a:cubicBezTo>
                  <a:cubicBezTo>
                    <a:pt x="73070" y="2411"/>
                    <a:pt x="70696" y="3917"/>
                    <a:pt x="68162" y="4762"/>
                  </a:cubicBezTo>
                  <a:cubicBezTo>
                    <a:pt x="68118" y="4784"/>
                    <a:pt x="68617" y="6088"/>
                    <a:pt x="68789" y="6088"/>
                  </a:cubicBezTo>
                  <a:cubicBezTo>
                    <a:pt x="68794" y="6088"/>
                    <a:pt x="68798" y="6087"/>
                    <a:pt x="68802" y="6085"/>
                  </a:cubicBezTo>
                  <a:cubicBezTo>
                    <a:pt x="68847" y="6085"/>
                    <a:pt x="68870" y="6063"/>
                    <a:pt x="68916" y="6063"/>
                  </a:cubicBezTo>
                  <a:cubicBezTo>
                    <a:pt x="68961" y="6177"/>
                    <a:pt x="69030" y="6291"/>
                    <a:pt x="69121" y="6405"/>
                  </a:cubicBezTo>
                  <a:cubicBezTo>
                    <a:pt x="69304" y="6656"/>
                    <a:pt x="69509" y="6953"/>
                    <a:pt x="69760" y="7250"/>
                  </a:cubicBezTo>
                  <a:cubicBezTo>
                    <a:pt x="64990" y="10947"/>
                    <a:pt x="59877" y="14303"/>
                    <a:pt x="56042" y="19005"/>
                  </a:cubicBezTo>
                  <a:cubicBezTo>
                    <a:pt x="54627" y="17338"/>
                    <a:pt x="52938" y="15900"/>
                    <a:pt x="50998" y="14759"/>
                  </a:cubicBezTo>
                  <a:cubicBezTo>
                    <a:pt x="48533" y="13321"/>
                    <a:pt x="45771" y="12522"/>
                    <a:pt x="42963" y="12066"/>
                  </a:cubicBezTo>
                  <a:cubicBezTo>
                    <a:pt x="40501" y="11666"/>
                    <a:pt x="37918" y="11401"/>
                    <a:pt x="35373" y="11401"/>
                  </a:cubicBezTo>
                  <a:cubicBezTo>
                    <a:pt x="34426" y="11401"/>
                    <a:pt x="33484" y="11437"/>
                    <a:pt x="32555" y="11518"/>
                  </a:cubicBezTo>
                  <a:cubicBezTo>
                    <a:pt x="30272" y="11723"/>
                    <a:pt x="28013" y="12294"/>
                    <a:pt x="25799" y="12887"/>
                  </a:cubicBezTo>
                  <a:cubicBezTo>
                    <a:pt x="25730" y="12910"/>
                    <a:pt x="25662" y="12933"/>
                    <a:pt x="25639" y="12956"/>
                  </a:cubicBezTo>
                  <a:cubicBezTo>
                    <a:pt x="21918" y="13641"/>
                    <a:pt x="18632" y="15307"/>
                    <a:pt x="16007" y="17681"/>
                  </a:cubicBezTo>
                  <a:cubicBezTo>
                    <a:pt x="14181" y="13458"/>
                    <a:pt x="10917" y="10011"/>
                    <a:pt x="7630" y="6793"/>
                  </a:cubicBezTo>
                  <a:cubicBezTo>
                    <a:pt x="8018" y="6291"/>
                    <a:pt x="8360" y="5789"/>
                    <a:pt x="8680" y="5355"/>
                  </a:cubicBezTo>
                  <a:cubicBezTo>
                    <a:pt x="8862" y="5241"/>
                    <a:pt x="8954" y="5035"/>
                    <a:pt x="8931" y="4784"/>
                  </a:cubicBezTo>
                  <a:cubicBezTo>
                    <a:pt x="8976" y="4716"/>
                    <a:pt x="8931" y="4647"/>
                    <a:pt x="8862" y="4579"/>
                  </a:cubicBezTo>
                  <a:cubicBezTo>
                    <a:pt x="8817" y="4488"/>
                    <a:pt x="8771" y="4396"/>
                    <a:pt x="8680" y="4305"/>
                  </a:cubicBezTo>
                  <a:cubicBezTo>
                    <a:pt x="6648" y="2388"/>
                    <a:pt x="3658" y="1110"/>
                    <a:pt x="1125" y="60"/>
                  </a:cubicBezTo>
                  <a:cubicBezTo>
                    <a:pt x="1028" y="19"/>
                    <a:pt x="930" y="0"/>
                    <a:pt x="83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29" name="Google Shape;2829;p87"/>
            <p:cNvSpPr/>
            <p:nvPr/>
          </p:nvSpPr>
          <p:spPr>
            <a:xfrm>
              <a:off x="3896075" y="2041650"/>
              <a:ext cx="256475" cy="106975"/>
            </a:xfrm>
            <a:custGeom>
              <a:avLst/>
              <a:gdLst/>
              <a:ahLst/>
              <a:cxnLst/>
              <a:rect l="l" t="t" r="r" b="b"/>
              <a:pathLst>
                <a:path w="10259" h="4279" extrusionOk="0">
                  <a:moveTo>
                    <a:pt x="1011" y="0"/>
                  </a:moveTo>
                  <a:cubicBezTo>
                    <a:pt x="884" y="0"/>
                    <a:pt x="758" y="2"/>
                    <a:pt x="631" y="5"/>
                  </a:cubicBezTo>
                  <a:cubicBezTo>
                    <a:pt x="1" y="28"/>
                    <a:pt x="103" y="827"/>
                    <a:pt x="676" y="827"/>
                  </a:cubicBezTo>
                  <a:cubicBezTo>
                    <a:pt x="684" y="827"/>
                    <a:pt x="692" y="827"/>
                    <a:pt x="700" y="827"/>
                  </a:cubicBezTo>
                  <a:cubicBezTo>
                    <a:pt x="754" y="826"/>
                    <a:pt x="808" y="826"/>
                    <a:pt x="862" y="826"/>
                  </a:cubicBezTo>
                  <a:cubicBezTo>
                    <a:pt x="2426" y="826"/>
                    <a:pt x="3946" y="1144"/>
                    <a:pt x="5402" y="1740"/>
                  </a:cubicBezTo>
                  <a:cubicBezTo>
                    <a:pt x="6931" y="2333"/>
                    <a:pt x="8141" y="3338"/>
                    <a:pt x="9510" y="4205"/>
                  </a:cubicBezTo>
                  <a:cubicBezTo>
                    <a:pt x="9592" y="4256"/>
                    <a:pt x="9677" y="4279"/>
                    <a:pt x="9757" y="4279"/>
                  </a:cubicBezTo>
                  <a:cubicBezTo>
                    <a:pt x="10036" y="4279"/>
                    <a:pt x="10258" y="4005"/>
                    <a:pt x="10081" y="3703"/>
                  </a:cubicBezTo>
                  <a:cubicBezTo>
                    <a:pt x="9670" y="2973"/>
                    <a:pt x="8940" y="2493"/>
                    <a:pt x="8255" y="2060"/>
                  </a:cubicBezTo>
                  <a:cubicBezTo>
                    <a:pt x="7525" y="1603"/>
                    <a:pt x="6726" y="1192"/>
                    <a:pt x="5927" y="895"/>
                  </a:cubicBezTo>
                  <a:cubicBezTo>
                    <a:pt x="4357" y="280"/>
                    <a:pt x="2670" y="0"/>
                    <a:pt x="101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0" name="Google Shape;2830;p87"/>
            <p:cNvSpPr/>
            <p:nvPr/>
          </p:nvSpPr>
          <p:spPr>
            <a:xfrm>
              <a:off x="3375050" y="3302875"/>
              <a:ext cx="379900" cy="127475"/>
            </a:xfrm>
            <a:custGeom>
              <a:avLst/>
              <a:gdLst/>
              <a:ahLst/>
              <a:cxnLst/>
              <a:rect l="l" t="t" r="r" b="b"/>
              <a:pathLst>
                <a:path w="15196" h="5099" extrusionOk="0">
                  <a:moveTo>
                    <a:pt x="654" y="0"/>
                  </a:moveTo>
                  <a:cubicBezTo>
                    <a:pt x="318" y="0"/>
                    <a:pt x="0" y="270"/>
                    <a:pt x="268" y="616"/>
                  </a:cubicBezTo>
                  <a:cubicBezTo>
                    <a:pt x="1751" y="2557"/>
                    <a:pt x="4148" y="3378"/>
                    <a:pt x="6408" y="3995"/>
                  </a:cubicBezTo>
                  <a:cubicBezTo>
                    <a:pt x="7663" y="4337"/>
                    <a:pt x="8964" y="4588"/>
                    <a:pt x="10242" y="4793"/>
                  </a:cubicBezTo>
                  <a:cubicBezTo>
                    <a:pt x="10904" y="4885"/>
                    <a:pt x="11566" y="4953"/>
                    <a:pt x="12251" y="4999"/>
                  </a:cubicBezTo>
                  <a:cubicBezTo>
                    <a:pt x="12686" y="5044"/>
                    <a:pt x="13160" y="5099"/>
                    <a:pt x="13622" y="5099"/>
                  </a:cubicBezTo>
                  <a:cubicBezTo>
                    <a:pt x="13863" y="5099"/>
                    <a:pt x="14101" y="5084"/>
                    <a:pt x="14328" y="5045"/>
                  </a:cubicBezTo>
                  <a:cubicBezTo>
                    <a:pt x="14716" y="4976"/>
                    <a:pt x="15195" y="4223"/>
                    <a:pt x="14602" y="4086"/>
                  </a:cubicBezTo>
                  <a:cubicBezTo>
                    <a:pt x="13917" y="3903"/>
                    <a:pt x="13141" y="3949"/>
                    <a:pt x="12434" y="3880"/>
                  </a:cubicBezTo>
                  <a:cubicBezTo>
                    <a:pt x="11772" y="3835"/>
                    <a:pt x="11110" y="3766"/>
                    <a:pt x="10448" y="3675"/>
                  </a:cubicBezTo>
                  <a:cubicBezTo>
                    <a:pt x="9169" y="3492"/>
                    <a:pt x="7868" y="3241"/>
                    <a:pt x="6613" y="2899"/>
                  </a:cubicBezTo>
                  <a:cubicBezTo>
                    <a:pt x="4650" y="2374"/>
                    <a:pt x="2436" y="1780"/>
                    <a:pt x="1067" y="183"/>
                  </a:cubicBezTo>
                  <a:cubicBezTo>
                    <a:pt x="960" y="55"/>
                    <a:pt x="805" y="0"/>
                    <a:pt x="65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831" name="Google Shape;2831;p87"/>
          <p:cNvSpPr txBox="1"/>
          <p:nvPr/>
        </p:nvSpPr>
        <p:spPr>
          <a:xfrm>
            <a:off x="6116320" y="1860272"/>
            <a:ext cx="2046945" cy="1054210"/>
          </a:xfrm>
          <a:prstGeom prst="rect">
            <a:avLst/>
          </a:prstGeom>
          <a:noFill/>
          <a:ln>
            <a:noFill/>
          </a:ln>
        </p:spPr>
        <p:txBody>
          <a:bodyPr spcFirstLastPara="1" wrap="square" lIns="91425" tIns="91425" rIns="91425" bIns="91425" anchor="ctr" anchorCtr="0">
            <a:noAutofit/>
          </a:bodyPr>
          <a:lstStyle/>
          <a:p>
            <a:pPr marL="0" lvl="0" indent="0" algn="just" rtl="1">
              <a:lnSpc>
                <a:spcPct val="150000"/>
              </a:lnSpc>
              <a:spcBef>
                <a:spcPts val="0"/>
              </a:spcBef>
              <a:spcAft>
                <a:spcPts val="0"/>
              </a:spcAft>
              <a:buNone/>
            </a:pPr>
            <a:r>
              <a:rPr lang="ar-SA" dirty="0">
                <a:solidFill>
                  <a:schemeClr val="dk2"/>
                </a:solidFill>
                <a:latin typeface="Dubai" panose="020B0503030403030204" pitchFamily="34" charset="-78"/>
                <a:ea typeface="Muli"/>
                <a:cs typeface="Dubai" panose="020B0503030403030204" pitchFamily="34" charset="-78"/>
                <a:sym typeface="Muli"/>
              </a:rPr>
              <a:t>توفير محتوى تعليمي منظم وموثوق يقلل التشتت ويخدم طلاب البكالوريا بكفاءة عالية.</a:t>
            </a:r>
            <a:endParaRPr dirty="0">
              <a:solidFill>
                <a:schemeClr val="dk2"/>
              </a:solidFill>
              <a:latin typeface="Dubai" panose="020B0503030403030204" pitchFamily="34" charset="-78"/>
              <a:ea typeface="Muli"/>
              <a:cs typeface="Dubai" panose="020B0503030403030204" pitchFamily="34" charset="-78"/>
              <a:sym typeface="Muli"/>
            </a:endParaRPr>
          </a:p>
        </p:txBody>
      </p:sp>
      <p:grpSp>
        <p:nvGrpSpPr>
          <p:cNvPr id="2832" name="Google Shape;2832;p87"/>
          <p:cNvGrpSpPr/>
          <p:nvPr/>
        </p:nvGrpSpPr>
        <p:grpSpPr>
          <a:xfrm rot="-977123" flipH="1">
            <a:off x="7179320" y="1351062"/>
            <a:ext cx="750716" cy="585366"/>
            <a:chOff x="4345425" y="2175475"/>
            <a:chExt cx="800750" cy="176025"/>
          </a:xfrm>
        </p:grpSpPr>
        <p:sp>
          <p:nvSpPr>
            <p:cNvPr id="2833" name="Google Shape;2833;p8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4" name="Google Shape;2834;p8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835" name="Google Shape;2835;p87"/>
          <p:cNvSpPr txBox="1"/>
          <p:nvPr/>
        </p:nvSpPr>
        <p:spPr>
          <a:xfrm>
            <a:off x="7302700" y="1377588"/>
            <a:ext cx="788405" cy="406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en" sz="2000" b="1" dirty="0">
                <a:solidFill>
                  <a:schemeClr val="dk1"/>
                </a:solidFill>
                <a:latin typeface="Dubai" panose="020B0503030403030204" pitchFamily="34" charset="-78"/>
                <a:ea typeface="Itim"/>
                <a:cs typeface="Dubai" panose="020B0503030403030204" pitchFamily="34" charset="-78"/>
                <a:sym typeface="Itim"/>
              </a:rPr>
              <a:t>01</a:t>
            </a:r>
            <a:endParaRPr sz="2000" b="1" dirty="0">
              <a:solidFill>
                <a:schemeClr val="dk1"/>
              </a:solidFill>
              <a:latin typeface="Dubai" panose="020B0503030403030204" pitchFamily="34" charset="-78"/>
              <a:ea typeface="Itim"/>
              <a:cs typeface="Dubai" panose="020B0503030403030204" pitchFamily="34" charset="-78"/>
              <a:sym typeface="Itim"/>
            </a:endParaRPr>
          </a:p>
        </p:txBody>
      </p:sp>
      <p:sp>
        <p:nvSpPr>
          <p:cNvPr id="2836" name="Google Shape;2836;p87"/>
          <p:cNvSpPr txBox="1"/>
          <p:nvPr/>
        </p:nvSpPr>
        <p:spPr>
          <a:xfrm>
            <a:off x="5775665" y="3677296"/>
            <a:ext cx="2387600" cy="876600"/>
          </a:xfrm>
          <a:prstGeom prst="rect">
            <a:avLst/>
          </a:prstGeom>
          <a:noFill/>
          <a:ln>
            <a:noFill/>
          </a:ln>
        </p:spPr>
        <p:txBody>
          <a:bodyPr spcFirstLastPara="1" wrap="square" lIns="91425" tIns="91425" rIns="91425" bIns="91425" anchor="ctr" anchorCtr="0">
            <a:noAutofit/>
          </a:bodyPr>
          <a:lstStyle/>
          <a:p>
            <a:pPr marL="0" lvl="0" indent="0" algn="just" rtl="1">
              <a:lnSpc>
                <a:spcPct val="150000"/>
              </a:lnSpc>
              <a:spcBef>
                <a:spcPts val="0"/>
              </a:spcBef>
              <a:spcAft>
                <a:spcPts val="0"/>
              </a:spcAft>
              <a:buNone/>
            </a:pPr>
            <a:r>
              <a:rPr lang="ar-SA" dirty="0">
                <a:solidFill>
                  <a:schemeClr val="dk2"/>
                </a:solidFill>
                <a:latin typeface="Dubai" panose="020B0503030403030204" pitchFamily="34" charset="-78"/>
                <a:ea typeface="Muli"/>
                <a:cs typeface="Dubai" panose="020B0503030403030204" pitchFamily="34" charset="-78"/>
                <a:sym typeface="Muli"/>
              </a:rPr>
              <a:t>تطبيق التعلم التراكمي باختبارات إلزامية لترسيخ المفاهيم وتقليل الفجوات المعرفية بين الدروس.</a:t>
            </a:r>
            <a:endParaRPr sz="1200" dirty="0">
              <a:solidFill>
                <a:schemeClr val="dk2"/>
              </a:solidFill>
              <a:latin typeface="Dubai" panose="020B0503030403030204" pitchFamily="34" charset="-78"/>
              <a:cs typeface="Dubai" panose="020B0503030403030204" pitchFamily="34" charset="-78"/>
              <a:sym typeface="Muli"/>
            </a:endParaRPr>
          </a:p>
        </p:txBody>
      </p:sp>
      <p:grpSp>
        <p:nvGrpSpPr>
          <p:cNvPr id="2837" name="Google Shape;2837;p87"/>
          <p:cNvGrpSpPr/>
          <p:nvPr/>
        </p:nvGrpSpPr>
        <p:grpSpPr>
          <a:xfrm rot="-977123" flipH="1">
            <a:off x="7321560" y="3139517"/>
            <a:ext cx="750716" cy="585366"/>
            <a:chOff x="4345425" y="2175475"/>
            <a:chExt cx="800750" cy="176025"/>
          </a:xfrm>
        </p:grpSpPr>
        <p:sp>
          <p:nvSpPr>
            <p:cNvPr id="2838" name="Google Shape;2838;p8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39" name="Google Shape;2839;p8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840" name="Google Shape;2840;p87"/>
          <p:cNvSpPr txBox="1"/>
          <p:nvPr/>
        </p:nvSpPr>
        <p:spPr>
          <a:xfrm>
            <a:off x="7302706" y="3152104"/>
            <a:ext cx="788400" cy="406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en" sz="2000" b="1" dirty="0">
                <a:solidFill>
                  <a:schemeClr val="dk1"/>
                </a:solidFill>
                <a:latin typeface="Dubai" panose="020B0503030403030204" pitchFamily="34" charset="-78"/>
                <a:ea typeface="Itim"/>
                <a:cs typeface="Dubai" panose="020B0503030403030204" pitchFamily="34" charset="-78"/>
                <a:sym typeface="Itim"/>
              </a:rPr>
              <a:t>02</a:t>
            </a:r>
            <a:endParaRPr sz="2000" b="1" dirty="0">
              <a:solidFill>
                <a:schemeClr val="dk1"/>
              </a:solidFill>
              <a:latin typeface="Dubai" panose="020B0503030403030204" pitchFamily="34" charset="-78"/>
              <a:ea typeface="Itim"/>
              <a:cs typeface="Dubai" panose="020B0503030403030204" pitchFamily="34" charset="-78"/>
              <a:sym typeface="Itim"/>
            </a:endParaRPr>
          </a:p>
        </p:txBody>
      </p:sp>
      <p:sp>
        <p:nvSpPr>
          <p:cNvPr id="2841" name="Google Shape;2841;p87"/>
          <p:cNvSpPr txBox="1"/>
          <p:nvPr/>
        </p:nvSpPr>
        <p:spPr>
          <a:xfrm>
            <a:off x="1122950" y="1949077"/>
            <a:ext cx="2463530" cy="876600"/>
          </a:xfrm>
          <a:prstGeom prst="rect">
            <a:avLst/>
          </a:prstGeom>
          <a:noFill/>
          <a:ln>
            <a:noFill/>
          </a:ln>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SA" dirty="0">
                <a:solidFill>
                  <a:schemeClr val="dk2"/>
                </a:solidFill>
                <a:latin typeface="Dubai" panose="020B0503030403030204" pitchFamily="34" charset="-78"/>
                <a:ea typeface="Muli"/>
                <a:cs typeface="Dubai" panose="020B0503030403030204" pitchFamily="34" charset="-78"/>
                <a:sym typeface="Muli"/>
              </a:rPr>
              <a:t>تقسيم المناهج لدروس قصيرة تعزز التركيز وتخفف الضغط والإرهاق أثناء المراجعة المستمرة اليومية.</a:t>
            </a:r>
            <a:endParaRPr dirty="0">
              <a:solidFill>
                <a:schemeClr val="dk2"/>
              </a:solidFill>
              <a:latin typeface="Dubai" panose="020B0503030403030204" pitchFamily="34" charset="-78"/>
              <a:ea typeface="Muli"/>
              <a:cs typeface="Dubai" panose="020B0503030403030204" pitchFamily="34" charset="-78"/>
              <a:sym typeface="Muli"/>
            </a:endParaRPr>
          </a:p>
        </p:txBody>
      </p:sp>
      <p:grpSp>
        <p:nvGrpSpPr>
          <p:cNvPr id="2842" name="Google Shape;2842;p87"/>
          <p:cNvGrpSpPr/>
          <p:nvPr/>
        </p:nvGrpSpPr>
        <p:grpSpPr>
          <a:xfrm rot="977123">
            <a:off x="1254568" y="1351062"/>
            <a:ext cx="750716" cy="585366"/>
            <a:chOff x="4345425" y="2175475"/>
            <a:chExt cx="800750" cy="176025"/>
          </a:xfrm>
        </p:grpSpPr>
        <p:sp>
          <p:nvSpPr>
            <p:cNvPr id="2843" name="Google Shape;2843;p8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4" name="Google Shape;2844;p8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845" name="Google Shape;2845;p87"/>
          <p:cNvSpPr txBox="1"/>
          <p:nvPr/>
        </p:nvSpPr>
        <p:spPr>
          <a:xfrm>
            <a:off x="1235738" y="1377588"/>
            <a:ext cx="788400" cy="406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en" sz="2000" b="1" dirty="0">
                <a:solidFill>
                  <a:schemeClr val="dk1"/>
                </a:solidFill>
                <a:latin typeface="Dubai" panose="020B0503030403030204" pitchFamily="34" charset="-78"/>
                <a:ea typeface="Itim"/>
                <a:cs typeface="Dubai" panose="020B0503030403030204" pitchFamily="34" charset="-78"/>
                <a:sym typeface="Itim"/>
              </a:rPr>
              <a:t>03</a:t>
            </a:r>
            <a:endParaRPr sz="2000" b="1" dirty="0">
              <a:solidFill>
                <a:schemeClr val="dk1"/>
              </a:solidFill>
              <a:latin typeface="Dubai" panose="020B0503030403030204" pitchFamily="34" charset="-78"/>
              <a:ea typeface="Itim"/>
              <a:cs typeface="Dubai" panose="020B0503030403030204" pitchFamily="34" charset="-78"/>
              <a:sym typeface="Itim"/>
            </a:endParaRPr>
          </a:p>
        </p:txBody>
      </p:sp>
      <p:sp>
        <p:nvSpPr>
          <p:cNvPr id="2846" name="Google Shape;2846;p87"/>
          <p:cNvSpPr txBox="1"/>
          <p:nvPr/>
        </p:nvSpPr>
        <p:spPr>
          <a:xfrm>
            <a:off x="1122950" y="3677296"/>
            <a:ext cx="2245386" cy="876600"/>
          </a:xfrm>
          <a:prstGeom prst="rect">
            <a:avLst/>
          </a:prstGeom>
          <a:noFill/>
          <a:ln>
            <a:noFill/>
          </a:ln>
        </p:spPr>
        <p:txBody>
          <a:bodyPr spcFirstLastPara="1" wrap="square" lIns="91425" tIns="91425" rIns="91425" bIns="91425" anchor="ctr" anchorCtr="0">
            <a:noAutofit/>
          </a:bodyPr>
          <a:lstStyle/>
          <a:p>
            <a:pPr marL="0" lvl="0" indent="0" algn="just">
              <a:lnSpc>
                <a:spcPct val="150000"/>
              </a:lnSpc>
              <a:spcBef>
                <a:spcPts val="0"/>
              </a:spcBef>
              <a:spcAft>
                <a:spcPts val="0"/>
              </a:spcAft>
              <a:buNone/>
            </a:pPr>
            <a:r>
              <a:rPr lang="ar-SA" dirty="0">
                <a:solidFill>
                  <a:schemeClr val="dk2"/>
                </a:solidFill>
                <a:latin typeface="Dubai" panose="020B0503030403030204" pitchFamily="34" charset="-78"/>
                <a:ea typeface="Muli"/>
                <a:cs typeface="Dubai" panose="020B0503030403030204" pitchFamily="34" charset="-78"/>
                <a:sym typeface="Muli"/>
              </a:rPr>
              <a:t>تمكين الطالب من متابعة تقدمه وتحسين تعلمه عبر واجهة بسيطة وسهلة الاستخدام.</a:t>
            </a:r>
            <a:endParaRPr dirty="0">
              <a:solidFill>
                <a:schemeClr val="dk2"/>
              </a:solidFill>
              <a:latin typeface="Dubai" panose="020B0503030403030204" pitchFamily="34" charset="-78"/>
              <a:ea typeface="Muli"/>
              <a:cs typeface="Dubai" panose="020B0503030403030204" pitchFamily="34" charset="-78"/>
              <a:sym typeface="Muli"/>
            </a:endParaRPr>
          </a:p>
        </p:txBody>
      </p:sp>
      <p:grpSp>
        <p:nvGrpSpPr>
          <p:cNvPr id="2847" name="Google Shape;2847;p87"/>
          <p:cNvGrpSpPr/>
          <p:nvPr/>
        </p:nvGrpSpPr>
        <p:grpSpPr>
          <a:xfrm rot="977123">
            <a:off x="1187368" y="3139517"/>
            <a:ext cx="750716" cy="585366"/>
            <a:chOff x="4345425" y="2175475"/>
            <a:chExt cx="800750" cy="176025"/>
          </a:xfrm>
        </p:grpSpPr>
        <p:sp>
          <p:nvSpPr>
            <p:cNvPr id="2848" name="Google Shape;2848;p8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49" name="Google Shape;2849;p8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2850" name="Google Shape;2850;p87"/>
          <p:cNvSpPr txBox="1"/>
          <p:nvPr/>
        </p:nvSpPr>
        <p:spPr>
          <a:xfrm>
            <a:off x="1235726" y="3152104"/>
            <a:ext cx="788400" cy="406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en" sz="2000" b="1" dirty="0">
                <a:solidFill>
                  <a:schemeClr val="dk1"/>
                </a:solidFill>
                <a:latin typeface="Dubai" panose="020B0503030403030204" pitchFamily="34" charset="-78"/>
                <a:ea typeface="Itim"/>
                <a:cs typeface="Dubai" panose="020B0503030403030204" pitchFamily="34" charset="-78"/>
                <a:sym typeface="Itim"/>
              </a:rPr>
              <a:t>04</a:t>
            </a:r>
            <a:endParaRPr sz="2000" b="1" dirty="0">
              <a:solidFill>
                <a:schemeClr val="dk1"/>
              </a:solidFill>
              <a:latin typeface="Dubai" panose="020B0503030403030204" pitchFamily="34" charset="-78"/>
              <a:ea typeface="Itim"/>
              <a:cs typeface="Dubai" panose="020B0503030403030204" pitchFamily="34" charset="-78"/>
              <a:sym typeface="Itim"/>
            </a:endParaRPr>
          </a:p>
        </p:txBody>
      </p:sp>
      <p:grpSp>
        <p:nvGrpSpPr>
          <p:cNvPr id="2851" name="Google Shape;2851;p87"/>
          <p:cNvGrpSpPr/>
          <p:nvPr/>
        </p:nvGrpSpPr>
        <p:grpSpPr>
          <a:xfrm>
            <a:off x="4322314" y="2430596"/>
            <a:ext cx="713225" cy="997825"/>
            <a:chOff x="4720775" y="1878300"/>
            <a:chExt cx="713225" cy="997825"/>
          </a:xfrm>
        </p:grpSpPr>
        <p:sp>
          <p:nvSpPr>
            <p:cNvPr id="2852" name="Google Shape;2852;p87"/>
            <p:cNvSpPr/>
            <p:nvPr/>
          </p:nvSpPr>
          <p:spPr>
            <a:xfrm>
              <a:off x="4843900" y="2242050"/>
              <a:ext cx="177475" cy="296000"/>
            </a:xfrm>
            <a:custGeom>
              <a:avLst/>
              <a:gdLst/>
              <a:ahLst/>
              <a:cxnLst/>
              <a:rect l="l" t="t" r="r" b="b"/>
              <a:pathLst>
                <a:path w="7099" h="11840" extrusionOk="0">
                  <a:moveTo>
                    <a:pt x="2175" y="0"/>
                  </a:moveTo>
                  <a:cubicBezTo>
                    <a:pt x="2165" y="0"/>
                    <a:pt x="2154" y="5"/>
                    <a:pt x="2148" y="17"/>
                  </a:cubicBezTo>
                  <a:cubicBezTo>
                    <a:pt x="1" y="4061"/>
                    <a:pt x="2321" y="10817"/>
                    <a:pt x="7070" y="11836"/>
                  </a:cubicBezTo>
                  <a:cubicBezTo>
                    <a:pt x="7073" y="11839"/>
                    <a:pt x="7076" y="11840"/>
                    <a:pt x="7079" y="11840"/>
                  </a:cubicBezTo>
                  <a:cubicBezTo>
                    <a:pt x="7090" y="11840"/>
                    <a:pt x="7098" y="11817"/>
                    <a:pt x="7085" y="11804"/>
                  </a:cubicBezTo>
                  <a:cubicBezTo>
                    <a:pt x="5001" y="10926"/>
                    <a:pt x="3418" y="9688"/>
                    <a:pt x="2383" y="7635"/>
                  </a:cubicBezTo>
                  <a:cubicBezTo>
                    <a:pt x="1270" y="5378"/>
                    <a:pt x="1004" y="2306"/>
                    <a:pt x="2195" y="33"/>
                  </a:cubicBezTo>
                  <a:cubicBezTo>
                    <a:pt x="2205" y="13"/>
                    <a:pt x="2191" y="0"/>
                    <a:pt x="217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53" name="Google Shape;2853;p87"/>
            <p:cNvSpPr/>
            <p:nvPr/>
          </p:nvSpPr>
          <p:spPr>
            <a:xfrm>
              <a:off x="4899150" y="2459775"/>
              <a:ext cx="98400" cy="90325"/>
            </a:xfrm>
            <a:custGeom>
              <a:avLst/>
              <a:gdLst/>
              <a:ahLst/>
              <a:cxnLst/>
              <a:rect l="l" t="t" r="r" b="b"/>
              <a:pathLst>
                <a:path w="3936" h="3613" extrusionOk="0">
                  <a:moveTo>
                    <a:pt x="12" y="0"/>
                  </a:moveTo>
                  <a:cubicBezTo>
                    <a:pt x="8" y="0"/>
                    <a:pt x="1" y="7"/>
                    <a:pt x="1" y="7"/>
                  </a:cubicBezTo>
                  <a:cubicBezTo>
                    <a:pt x="753" y="1716"/>
                    <a:pt x="2195" y="2970"/>
                    <a:pt x="3935" y="3612"/>
                  </a:cubicBezTo>
                  <a:cubicBezTo>
                    <a:pt x="2211" y="2923"/>
                    <a:pt x="879" y="1638"/>
                    <a:pt x="16" y="7"/>
                  </a:cubicBezTo>
                  <a:cubicBezTo>
                    <a:pt x="16" y="2"/>
                    <a:pt x="15" y="0"/>
                    <a:pt x="1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54" name="Google Shape;2854;p87"/>
            <p:cNvSpPr/>
            <p:nvPr/>
          </p:nvSpPr>
          <p:spPr>
            <a:xfrm>
              <a:off x="5086075" y="2127500"/>
              <a:ext cx="29025" cy="1025"/>
            </a:xfrm>
            <a:custGeom>
              <a:avLst/>
              <a:gdLst/>
              <a:ahLst/>
              <a:cxnLst/>
              <a:rect l="l" t="t" r="r" b="b"/>
              <a:pathLst>
                <a:path w="1161" h="41" extrusionOk="0">
                  <a:moveTo>
                    <a:pt x="819" y="0"/>
                  </a:moveTo>
                  <a:cubicBezTo>
                    <a:pt x="547" y="0"/>
                    <a:pt x="278" y="11"/>
                    <a:pt x="0" y="22"/>
                  </a:cubicBezTo>
                  <a:cubicBezTo>
                    <a:pt x="227" y="31"/>
                    <a:pt x="448" y="40"/>
                    <a:pt x="670" y="40"/>
                  </a:cubicBezTo>
                  <a:cubicBezTo>
                    <a:pt x="832" y="40"/>
                    <a:pt x="995" y="36"/>
                    <a:pt x="1160" y="22"/>
                  </a:cubicBezTo>
                  <a:cubicBezTo>
                    <a:pt x="1160" y="22"/>
                    <a:pt x="1160" y="7"/>
                    <a:pt x="1160" y="7"/>
                  </a:cubicBezTo>
                  <a:cubicBezTo>
                    <a:pt x="1046" y="2"/>
                    <a:pt x="932" y="0"/>
                    <a:pt x="8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55" name="Google Shape;2855;p87"/>
            <p:cNvSpPr/>
            <p:nvPr/>
          </p:nvSpPr>
          <p:spPr>
            <a:xfrm>
              <a:off x="5150775" y="2135325"/>
              <a:ext cx="164950" cy="228925"/>
            </a:xfrm>
            <a:custGeom>
              <a:avLst/>
              <a:gdLst/>
              <a:ahLst/>
              <a:cxnLst/>
              <a:rect l="l" t="t" r="r" b="b"/>
              <a:pathLst>
                <a:path w="6598" h="9157" extrusionOk="0">
                  <a:moveTo>
                    <a:pt x="4" y="0"/>
                  </a:moveTo>
                  <a:cubicBezTo>
                    <a:pt x="0" y="0"/>
                    <a:pt x="4" y="7"/>
                    <a:pt x="14" y="7"/>
                  </a:cubicBezTo>
                  <a:cubicBezTo>
                    <a:pt x="9" y="2"/>
                    <a:pt x="6" y="0"/>
                    <a:pt x="4" y="0"/>
                  </a:cubicBezTo>
                  <a:close/>
                  <a:moveTo>
                    <a:pt x="14" y="7"/>
                  </a:moveTo>
                  <a:lnTo>
                    <a:pt x="14" y="7"/>
                  </a:lnTo>
                  <a:cubicBezTo>
                    <a:pt x="2068" y="274"/>
                    <a:pt x="3917" y="2076"/>
                    <a:pt x="4952" y="3785"/>
                  </a:cubicBezTo>
                  <a:cubicBezTo>
                    <a:pt x="5908" y="5383"/>
                    <a:pt x="6300" y="7296"/>
                    <a:pt x="6300" y="9145"/>
                  </a:cubicBezTo>
                  <a:cubicBezTo>
                    <a:pt x="6300" y="9153"/>
                    <a:pt x="6304" y="9157"/>
                    <a:pt x="6308" y="9157"/>
                  </a:cubicBezTo>
                  <a:cubicBezTo>
                    <a:pt x="6312" y="9157"/>
                    <a:pt x="6315" y="9153"/>
                    <a:pt x="6315" y="9145"/>
                  </a:cubicBezTo>
                  <a:cubicBezTo>
                    <a:pt x="6598" y="7029"/>
                    <a:pt x="5908" y="5007"/>
                    <a:pt x="4701" y="3267"/>
                  </a:cubicBezTo>
                  <a:cubicBezTo>
                    <a:pt x="3651" y="1763"/>
                    <a:pt x="1927" y="164"/>
                    <a:pt x="14" y="7"/>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56" name="Google Shape;2856;p87"/>
            <p:cNvSpPr/>
            <p:nvPr/>
          </p:nvSpPr>
          <p:spPr>
            <a:xfrm>
              <a:off x="5303550" y="2380425"/>
              <a:ext cx="3550" cy="16075"/>
            </a:xfrm>
            <a:custGeom>
              <a:avLst/>
              <a:gdLst/>
              <a:ahLst/>
              <a:cxnLst/>
              <a:rect l="l" t="t" r="r" b="b"/>
              <a:pathLst>
                <a:path w="142" h="643" extrusionOk="0">
                  <a:moveTo>
                    <a:pt x="142" y="0"/>
                  </a:moveTo>
                  <a:lnTo>
                    <a:pt x="142" y="0"/>
                  </a:lnTo>
                  <a:cubicBezTo>
                    <a:pt x="95" y="220"/>
                    <a:pt x="48" y="423"/>
                    <a:pt x="1" y="642"/>
                  </a:cubicBezTo>
                  <a:cubicBezTo>
                    <a:pt x="48" y="439"/>
                    <a:pt x="95" y="220"/>
                    <a:pt x="14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57" name="Google Shape;2857;p87"/>
            <p:cNvSpPr/>
            <p:nvPr/>
          </p:nvSpPr>
          <p:spPr>
            <a:xfrm>
              <a:off x="5175850" y="2455075"/>
              <a:ext cx="103050" cy="84225"/>
            </a:xfrm>
            <a:custGeom>
              <a:avLst/>
              <a:gdLst/>
              <a:ahLst/>
              <a:cxnLst/>
              <a:rect l="l" t="t" r="r" b="b"/>
              <a:pathLst>
                <a:path w="4122" h="3369" extrusionOk="0">
                  <a:moveTo>
                    <a:pt x="4110" y="0"/>
                  </a:moveTo>
                  <a:cubicBezTo>
                    <a:pt x="4107" y="0"/>
                    <a:pt x="4106" y="2"/>
                    <a:pt x="4106" y="7"/>
                  </a:cubicBezTo>
                  <a:cubicBezTo>
                    <a:pt x="3573" y="822"/>
                    <a:pt x="3071" y="1747"/>
                    <a:pt x="2225" y="2264"/>
                  </a:cubicBezTo>
                  <a:cubicBezTo>
                    <a:pt x="1535" y="2703"/>
                    <a:pt x="751" y="3017"/>
                    <a:pt x="15" y="3346"/>
                  </a:cubicBezTo>
                  <a:cubicBezTo>
                    <a:pt x="3" y="3357"/>
                    <a:pt x="0" y="3368"/>
                    <a:pt x="5" y="3368"/>
                  </a:cubicBezTo>
                  <a:cubicBezTo>
                    <a:pt x="7" y="3368"/>
                    <a:pt x="10" y="3366"/>
                    <a:pt x="15" y="3362"/>
                  </a:cubicBezTo>
                  <a:cubicBezTo>
                    <a:pt x="892" y="3079"/>
                    <a:pt x="1848" y="2703"/>
                    <a:pt x="2601" y="2139"/>
                  </a:cubicBezTo>
                  <a:cubicBezTo>
                    <a:pt x="3275" y="1622"/>
                    <a:pt x="3667" y="713"/>
                    <a:pt x="4121" y="7"/>
                  </a:cubicBezTo>
                  <a:cubicBezTo>
                    <a:pt x="4121" y="7"/>
                    <a:pt x="4114" y="0"/>
                    <a:pt x="411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58" name="Google Shape;2858;p87"/>
            <p:cNvSpPr/>
            <p:nvPr/>
          </p:nvSpPr>
          <p:spPr>
            <a:xfrm>
              <a:off x="4973600" y="2592800"/>
              <a:ext cx="5925" cy="62325"/>
            </a:xfrm>
            <a:custGeom>
              <a:avLst/>
              <a:gdLst/>
              <a:ahLst/>
              <a:cxnLst/>
              <a:rect l="l" t="t" r="r" b="b"/>
              <a:pathLst>
                <a:path w="237" h="2493" extrusionOk="0">
                  <a:moveTo>
                    <a:pt x="1" y="0"/>
                  </a:moveTo>
                  <a:lnTo>
                    <a:pt x="1" y="0"/>
                  </a:lnTo>
                  <a:cubicBezTo>
                    <a:pt x="126" y="831"/>
                    <a:pt x="189" y="1661"/>
                    <a:pt x="205" y="2492"/>
                  </a:cubicBezTo>
                  <a:cubicBezTo>
                    <a:pt x="236" y="1646"/>
                    <a:pt x="173" y="83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59" name="Google Shape;2859;p87"/>
            <p:cNvSpPr/>
            <p:nvPr/>
          </p:nvSpPr>
          <p:spPr>
            <a:xfrm>
              <a:off x="4985750" y="2626475"/>
              <a:ext cx="7475" cy="45975"/>
            </a:xfrm>
            <a:custGeom>
              <a:avLst/>
              <a:gdLst/>
              <a:ahLst/>
              <a:cxnLst/>
              <a:rect l="l" t="t" r="r" b="b"/>
              <a:pathLst>
                <a:path w="299" h="1839" extrusionOk="0">
                  <a:moveTo>
                    <a:pt x="1" y="1"/>
                  </a:moveTo>
                  <a:lnTo>
                    <a:pt x="1" y="1"/>
                  </a:lnTo>
                  <a:cubicBezTo>
                    <a:pt x="32" y="597"/>
                    <a:pt x="1" y="1239"/>
                    <a:pt x="189" y="1804"/>
                  </a:cubicBezTo>
                  <a:cubicBezTo>
                    <a:pt x="197" y="1827"/>
                    <a:pt x="216" y="1839"/>
                    <a:pt x="234" y="1839"/>
                  </a:cubicBezTo>
                  <a:cubicBezTo>
                    <a:pt x="252" y="1839"/>
                    <a:pt x="267" y="1827"/>
                    <a:pt x="267" y="1804"/>
                  </a:cubicBezTo>
                  <a:cubicBezTo>
                    <a:pt x="299" y="1208"/>
                    <a:pt x="111" y="58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0" name="Google Shape;2860;p87"/>
            <p:cNvSpPr/>
            <p:nvPr/>
          </p:nvSpPr>
          <p:spPr>
            <a:xfrm>
              <a:off x="5159350" y="2568050"/>
              <a:ext cx="28275" cy="98725"/>
            </a:xfrm>
            <a:custGeom>
              <a:avLst/>
              <a:gdLst/>
              <a:ahLst/>
              <a:cxnLst/>
              <a:rect l="l" t="t" r="r" b="b"/>
              <a:pathLst>
                <a:path w="1131" h="3949" extrusionOk="0">
                  <a:moveTo>
                    <a:pt x="1029" y="1"/>
                  </a:moveTo>
                  <a:cubicBezTo>
                    <a:pt x="1008" y="1"/>
                    <a:pt x="986" y="10"/>
                    <a:pt x="972" y="34"/>
                  </a:cubicBezTo>
                  <a:cubicBezTo>
                    <a:pt x="330" y="1272"/>
                    <a:pt x="16" y="2542"/>
                    <a:pt x="1" y="3937"/>
                  </a:cubicBezTo>
                  <a:cubicBezTo>
                    <a:pt x="1" y="3945"/>
                    <a:pt x="4" y="3949"/>
                    <a:pt x="8" y="3949"/>
                  </a:cubicBezTo>
                  <a:cubicBezTo>
                    <a:pt x="12" y="3949"/>
                    <a:pt x="16" y="3945"/>
                    <a:pt x="16" y="3937"/>
                  </a:cubicBezTo>
                  <a:cubicBezTo>
                    <a:pt x="79" y="2589"/>
                    <a:pt x="471" y="1288"/>
                    <a:pt x="1098" y="97"/>
                  </a:cubicBezTo>
                  <a:cubicBezTo>
                    <a:pt x="1131" y="53"/>
                    <a:pt x="1079" y="1"/>
                    <a:pt x="1029"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1" name="Google Shape;2861;p87"/>
            <p:cNvSpPr/>
            <p:nvPr/>
          </p:nvSpPr>
          <p:spPr>
            <a:xfrm>
              <a:off x="5167975" y="2618750"/>
              <a:ext cx="7475" cy="54300"/>
            </a:xfrm>
            <a:custGeom>
              <a:avLst/>
              <a:gdLst/>
              <a:ahLst/>
              <a:cxnLst/>
              <a:rect l="l" t="t" r="r" b="b"/>
              <a:pathLst>
                <a:path w="299" h="2172" extrusionOk="0">
                  <a:moveTo>
                    <a:pt x="290" y="0"/>
                  </a:moveTo>
                  <a:cubicBezTo>
                    <a:pt x="286" y="0"/>
                    <a:pt x="283" y="4"/>
                    <a:pt x="283" y="12"/>
                  </a:cubicBezTo>
                  <a:cubicBezTo>
                    <a:pt x="141" y="702"/>
                    <a:pt x="0" y="1454"/>
                    <a:pt x="79" y="2160"/>
                  </a:cubicBezTo>
                  <a:cubicBezTo>
                    <a:pt x="79" y="2167"/>
                    <a:pt x="83" y="2171"/>
                    <a:pt x="87" y="2171"/>
                  </a:cubicBezTo>
                  <a:cubicBezTo>
                    <a:pt x="90" y="2171"/>
                    <a:pt x="94" y="2167"/>
                    <a:pt x="94" y="2160"/>
                  </a:cubicBezTo>
                  <a:cubicBezTo>
                    <a:pt x="220" y="1454"/>
                    <a:pt x="204" y="718"/>
                    <a:pt x="298" y="12"/>
                  </a:cubicBezTo>
                  <a:cubicBezTo>
                    <a:pt x="298" y="4"/>
                    <a:pt x="294" y="0"/>
                    <a:pt x="29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2" name="Google Shape;2862;p87"/>
            <p:cNvSpPr/>
            <p:nvPr/>
          </p:nvSpPr>
          <p:spPr>
            <a:xfrm>
              <a:off x="5146425" y="2618400"/>
              <a:ext cx="7075" cy="47200"/>
            </a:xfrm>
            <a:custGeom>
              <a:avLst/>
              <a:gdLst/>
              <a:ahLst/>
              <a:cxnLst/>
              <a:rect l="l" t="t" r="r" b="b"/>
              <a:pathLst>
                <a:path w="283" h="1888" extrusionOk="0">
                  <a:moveTo>
                    <a:pt x="260" y="0"/>
                  </a:moveTo>
                  <a:cubicBezTo>
                    <a:pt x="251" y="0"/>
                    <a:pt x="242" y="4"/>
                    <a:pt x="235" y="11"/>
                  </a:cubicBezTo>
                  <a:cubicBezTo>
                    <a:pt x="141" y="622"/>
                    <a:pt x="0" y="1249"/>
                    <a:pt x="0" y="1876"/>
                  </a:cubicBezTo>
                  <a:cubicBezTo>
                    <a:pt x="0" y="1884"/>
                    <a:pt x="8" y="1888"/>
                    <a:pt x="18" y="1888"/>
                  </a:cubicBezTo>
                  <a:cubicBezTo>
                    <a:pt x="28" y="1888"/>
                    <a:pt x="39" y="1884"/>
                    <a:pt x="47" y="1876"/>
                  </a:cubicBezTo>
                  <a:cubicBezTo>
                    <a:pt x="188" y="1280"/>
                    <a:pt x="220" y="637"/>
                    <a:pt x="282" y="26"/>
                  </a:cubicBezTo>
                  <a:cubicBezTo>
                    <a:pt x="282" y="8"/>
                    <a:pt x="272" y="0"/>
                    <a:pt x="26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3" name="Google Shape;2863;p87"/>
            <p:cNvSpPr/>
            <p:nvPr/>
          </p:nvSpPr>
          <p:spPr>
            <a:xfrm>
              <a:off x="4923850" y="2168800"/>
              <a:ext cx="42350" cy="38200"/>
            </a:xfrm>
            <a:custGeom>
              <a:avLst/>
              <a:gdLst/>
              <a:ahLst/>
              <a:cxnLst/>
              <a:rect l="l" t="t" r="r" b="b"/>
              <a:pathLst>
                <a:path w="1694" h="1528" extrusionOk="0">
                  <a:moveTo>
                    <a:pt x="1693" y="0"/>
                  </a:moveTo>
                  <a:cubicBezTo>
                    <a:pt x="1050" y="439"/>
                    <a:pt x="486" y="925"/>
                    <a:pt x="0" y="1521"/>
                  </a:cubicBezTo>
                  <a:cubicBezTo>
                    <a:pt x="0" y="1521"/>
                    <a:pt x="0" y="1528"/>
                    <a:pt x="5" y="1528"/>
                  </a:cubicBezTo>
                  <a:cubicBezTo>
                    <a:pt x="7" y="1528"/>
                    <a:pt x="11" y="1526"/>
                    <a:pt x="16" y="1521"/>
                  </a:cubicBezTo>
                  <a:cubicBezTo>
                    <a:pt x="518" y="972"/>
                    <a:pt x="1082" y="455"/>
                    <a:pt x="1693" y="16"/>
                  </a:cubicBezTo>
                  <a:cubicBezTo>
                    <a:pt x="1693" y="16"/>
                    <a:pt x="1693" y="0"/>
                    <a:pt x="169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4" name="Google Shape;2864;p87"/>
            <p:cNvSpPr/>
            <p:nvPr/>
          </p:nvSpPr>
          <p:spPr>
            <a:xfrm>
              <a:off x="5024150" y="2138625"/>
              <a:ext cx="15325" cy="3950"/>
            </a:xfrm>
            <a:custGeom>
              <a:avLst/>
              <a:gdLst/>
              <a:ahLst/>
              <a:cxnLst/>
              <a:rect l="l" t="t" r="r" b="b"/>
              <a:pathLst>
                <a:path w="613" h="158" extrusionOk="0">
                  <a:moveTo>
                    <a:pt x="581" y="0"/>
                  </a:moveTo>
                  <a:cubicBezTo>
                    <a:pt x="393" y="32"/>
                    <a:pt x="205" y="79"/>
                    <a:pt x="32" y="110"/>
                  </a:cubicBezTo>
                  <a:cubicBezTo>
                    <a:pt x="1" y="126"/>
                    <a:pt x="17" y="157"/>
                    <a:pt x="32" y="157"/>
                  </a:cubicBezTo>
                  <a:cubicBezTo>
                    <a:pt x="220" y="110"/>
                    <a:pt x="408" y="79"/>
                    <a:pt x="581" y="47"/>
                  </a:cubicBezTo>
                  <a:cubicBezTo>
                    <a:pt x="612" y="32"/>
                    <a:pt x="597" y="0"/>
                    <a:pt x="58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5" name="Google Shape;2865;p87"/>
            <p:cNvSpPr/>
            <p:nvPr/>
          </p:nvSpPr>
          <p:spPr>
            <a:xfrm>
              <a:off x="5243200" y="2206425"/>
              <a:ext cx="63900" cy="242975"/>
            </a:xfrm>
            <a:custGeom>
              <a:avLst/>
              <a:gdLst/>
              <a:ahLst/>
              <a:cxnLst/>
              <a:rect l="l" t="t" r="r" b="b"/>
              <a:pathLst>
                <a:path w="2556" h="9719" extrusionOk="0">
                  <a:moveTo>
                    <a:pt x="17" y="0"/>
                  </a:moveTo>
                  <a:cubicBezTo>
                    <a:pt x="17" y="0"/>
                    <a:pt x="1" y="0"/>
                    <a:pt x="17" y="16"/>
                  </a:cubicBezTo>
                  <a:cubicBezTo>
                    <a:pt x="1960" y="3025"/>
                    <a:pt x="2336" y="6333"/>
                    <a:pt x="1051" y="9703"/>
                  </a:cubicBezTo>
                  <a:cubicBezTo>
                    <a:pt x="1051" y="9718"/>
                    <a:pt x="1067" y="9718"/>
                    <a:pt x="1082" y="9718"/>
                  </a:cubicBezTo>
                  <a:cubicBezTo>
                    <a:pt x="2556" y="6709"/>
                    <a:pt x="2117" y="2633"/>
                    <a:pt x="1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6" name="Google Shape;2866;p87"/>
            <p:cNvSpPr/>
            <p:nvPr/>
          </p:nvSpPr>
          <p:spPr>
            <a:xfrm>
              <a:off x="5048075" y="2541450"/>
              <a:ext cx="92875" cy="6700"/>
            </a:xfrm>
            <a:custGeom>
              <a:avLst/>
              <a:gdLst/>
              <a:ahLst/>
              <a:cxnLst/>
              <a:rect l="l" t="t" r="r" b="b"/>
              <a:pathLst>
                <a:path w="3715" h="268" extrusionOk="0">
                  <a:moveTo>
                    <a:pt x="3683" y="1"/>
                  </a:moveTo>
                  <a:cubicBezTo>
                    <a:pt x="2938" y="95"/>
                    <a:pt x="2215" y="144"/>
                    <a:pt x="1483" y="144"/>
                  </a:cubicBezTo>
                  <a:cubicBezTo>
                    <a:pt x="1001" y="144"/>
                    <a:pt x="514" y="123"/>
                    <a:pt x="16" y="79"/>
                  </a:cubicBezTo>
                  <a:cubicBezTo>
                    <a:pt x="0" y="79"/>
                    <a:pt x="0" y="95"/>
                    <a:pt x="16" y="95"/>
                  </a:cubicBezTo>
                  <a:cubicBezTo>
                    <a:pt x="692" y="166"/>
                    <a:pt x="1408" y="267"/>
                    <a:pt x="2116" y="267"/>
                  </a:cubicBezTo>
                  <a:cubicBezTo>
                    <a:pt x="2656" y="267"/>
                    <a:pt x="3191" y="208"/>
                    <a:pt x="3699" y="32"/>
                  </a:cubicBezTo>
                  <a:cubicBezTo>
                    <a:pt x="3715" y="32"/>
                    <a:pt x="3715" y="1"/>
                    <a:pt x="368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7" name="Google Shape;2867;p87"/>
            <p:cNvSpPr/>
            <p:nvPr/>
          </p:nvSpPr>
          <p:spPr>
            <a:xfrm>
              <a:off x="5021800" y="2552025"/>
              <a:ext cx="83900" cy="10450"/>
            </a:xfrm>
            <a:custGeom>
              <a:avLst/>
              <a:gdLst/>
              <a:ahLst/>
              <a:cxnLst/>
              <a:rect l="l" t="t" r="r" b="b"/>
              <a:pathLst>
                <a:path w="3356" h="418" extrusionOk="0">
                  <a:moveTo>
                    <a:pt x="32" y="1"/>
                  </a:moveTo>
                  <a:cubicBezTo>
                    <a:pt x="17" y="1"/>
                    <a:pt x="1" y="32"/>
                    <a:pt x="32" y="32"/>
                  </a:cubicBezTo>
                  <a:cubicBezTo>
                    <a:pt x="833" y="256"/>
                    <a:pt x="1670" y="418"/>
                    <a:pt x="2502" y="418"/>
                  </a:cubicBezTo>
                  <a:cubicBezTo>
                    <a:pt x="2777" y="418"/>
                    <a:pt x="3051" y="400"/>
                    <a:pt x="3324" y="361"/>
                  </a:cubicBezTo>
                  <a:cubicBezTo>
                    <a:pt x="3355" y="361"/>
                    <a:pt x="3355" y="314"/>
                    <a:pt x="3324" y="314"/>
                  </a:cubicBezTo>
                  <a:cubicBezTo>
                    <a:pt x="2211" y="252"/>
                    <a:pt x="1129" y="236"/>
                    <a:pt x="3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8" name="Google Shape;2868;p87"/>
            <p:cNvSpPr/>
            <p:nvPr/>
          </p:nvSpPr>
          <p:spPr>
            <a:xfrm>
              <a:off x="4916000" y="2195750"/>
              <a:ext cx="29750" cy="36325"/>
            </a:xfrm>
            <a:custGeom>
              <a:avLst/>
              <a:gdLst/>
              <a:ahLst/>
              <a:cxnLst/>
              <a:rect l="l" t="t" r="r" b="b"/>
              <a:pathLst>
                <a:path w="1190" h="1453" extrusionOk="0">
                  <a:moveTo>
                    <a:pt x="1152" y="1"/>
                  </a:moveTo>
                  <a:cubicBezTo>
                    <a:pt x="1150" y="1"/>
                    <a:pt x="1147" y="2"/>
                    <a:pt x="1145" y="4"/>
                  </a:cubicBezTo>
                  <a:cubicBezTo>
                    <a:pt x="628" y="380"/>
                    <a:pt x="252" y="850"/>
                    <a:pt x="1" y="1430"/>
                  </a:cubicBezTo>
                  <a:cubicBezTo>
                    <a:pt x="1" y="1441"/>
                    <a:pt x="9" y="1452"/>
                    <a:pt x="13" y="1452"/>
                  </a:cubicBezTo>
                  <a:cubicBezTo>
                    <a:pt x="15" y="1452"/>
                    <a:pt x="16" y="1451"/>
                    <a:pt x="16" y="1446"/>
                  </a:cubicBezTo>
                  <a:cubicBezTo>
                    <a:pt x="330" y="913"/>
                    <a:pt x="722" y="443"/>
                    <a:pt x="1176" y="51"/>
                  </a:cubicBezTo>
                  <a:cubicBezTo>
                    <a:pt x="1190" y="37"/>
                    <a:pt x="1169" y="1"/>
                    <a:pt x="115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69" name="Google Shape;2869;p87"/>
            <p:cNvSpPr/>
            <p:nvPr/>
          </p:nvSpPr>
          <p:spPr>
            <a:xfrm>
              <a:off x="4885450" y="2272975"/>
              <a:ext cx="14900" cy="120375"/>
            </a:xfrm>
            <a:custGeom>
              <a:avLst/>
              <a:gdLst/>
              <a:ahLst/>
              <a:cxnLst/>
              <a:rect l="l" t="t" r="r" b="b"/>
              <a:pathLst>
                <a:path w="596" h="4815" extrusionOk="0">
                  <a:moveTo>
                    <a:pt x="519" y="0"/>
                  </a:moveTo>
                  <a:cubicBezTo>
                    <a:pt x="510" y="0"/>
                    <a:pt x="502" y="5"/>
                    <a:pt x="502" y="18"/>
                  </a:cubicBezTo>
                  <a:cubicBezTo>
                    <a:pt x="298" y="1680"/>
                    <a:pt x="0" y="3185"/>
                    <a:pt x="564" y="4815"/>
                  </a:cubicBezTo>
                  <a:cubicBezTo>
                    <a:pt x="580" y="4815"/>
                    <a:pt x="596" y="4815"/>
                    <a:pt x="596" y="4799"/>
                  </a:cubicBezTo>
                  <a:cubicBezTo>
                    <a:pt x="110" y="3294"/>
                    <a:pt x="251" y="1570"/>
                    <a:pt x="533" y="18"/>
                  </a:cubicBezTo>
                  <a:cubicBezTo>
                    <a:pt x="542" y="9"/>
                    <a:pt x="530" y="0"/>
                    <a:pt x="5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0" name="Google Shape;2870;p87"/>
            <p:cNvSpPr/>
            <p:nvPr/>
          </p:nvSpPr>
          <p:spPr>
            <a:xfrm>
              <a:off x="4863500" y="2326425"/>
              <a:ext cx="23925" cy="105675"/>
            </a:xfrm>
            <a:custGeom>
              <a:avLst/>
              <a:gdLst/>
              <a:ahLst/>
              <a:cxnLst/>
              <a:rect l="l" t="t" r="r" b="b"/>
              <a:pathLst>
                <a:path w="957" h="4227" extrusionOk="0">
                  <a:moveTo>
                    <a:pt x="196" y="0"/>
                  </a:moveTo>
                  <a:cubicBezTo>
                    <a:pt x="192" y="0"/>
                    <a:pt x="189" y="4"/>
                    <a:pt x="189" y="12"/>
                  </a:cubicBezTo>
                  <a:cubicBezTo>
                    <a:pt x="0" y="1391"/>
                    <a:pt x="173" y="2990"/>
                    <a:pt x="910" y="4213"/>
                  </a:cubicBezTo>
                  <a:cubicBezTo>
                    <a:pt x="914" y="4223"/>
                    <a:pt x="921" y="4226"/>
                    <a:pt x="927" y="4226"/>
                  </a:cubicBezTo>
                  <a:cubicBezTo>
                    <a:pt x="942" y="4226"/>
                    <a:pt x="957" y="4208"/>
                    <a:pt x="957" y="4197"/>
                  </a:cubicBezTo>
                  <a:cubicBezTo>
                    <a:pt x="439" y="2786"/>
                    <a:pt x="110" y="1533"/>
                    <a:pt x="204" y="12"/>
                  </a:cubicBezTo>
                  <a:cubicBezTo>
                    <a:pt x="204" y="4"/>
                    <a:pt x="200" y="0"/>
                    <a:pt x="19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1" name="Google Shape;2871;p87"/>
            <p:cNvSpPr/>
            <p:nvPr/>
          </p:nvSpPr>
          <p:spPr>
            <a:xfrm>
              <a:off x="5285125" y="2412625"/>
              <a:ext cx="15700" cy="38100"/>
            </a:xfrm>
            <a:custGeom>
              <a:avLst/>
              <a:gdLst/>
              <a:ahLst/>
              <a:cxnLst/>
              <a:rect l="l" t="t" r="r" b="b"/>
              <a:pathLst>
                <a:path w="628" h="1524" extrusionOk="0">
                  <a:moveTo>
                    <a:pt x="618" y="1"/>
                  </a:moveTo>
                  <a:cubicBezTo>
                    <a:pt x="612" y="1"/>
                    <a:pt x="604" y="5"/>
                    <a:pt x="597" y="12"/>
                  </a:cubicBezTo>
                  <a:cubicBezTo>
                    <a:pt x="409" y="514"/>
                    <a:pt x="189" y="1000"/>
                    <a:pt x="1" y="1502"/>
                  </a:cubicBezTo>
                  <a:cubicBezTo>
                    <a:pt x="1" y="1513"/>
                    <a:pt x="17" y="1524"/>
                    <a:pt x="31" y="1524"/>
                  </a:cubicBezTo>
                  <a:cubicBezTo>
                    <a:pt x="37" y="1524"/>
                    <a:pt x="43" y="1522"/>
                    <a:pt x="48" y="1517"/>
                  </a:cubicBezTo>
                  <a:cubicBezTo>
                    <a:pt x="330" y="1063"/>
                    <a:pt x="518" y="545"/>
                    <a:pt x="628" y="12"/>
                  </a:cubicBezTo>
                  <a:cubicBezTo>
                    <a:pt x="628" y="5"/>
                    <a:pt x="624" y="1"/>
                    <a:pt x="61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2" name="Google Shape;2872;p87"/>
            <p:cNvSpPr/>
            <p:nvPr/>
          </p:nvSpPr>
          <p:spPr>
            <a:xfrm>
              <a:off x="4978450" y="2716825"/>
              <a:ext cx="175825" cy="25875"/>
            </a:xfrm>
            <a:custGeom>
              <a:avLst/>
              <a:gdLst/>
              <a:ahLst/>
              <a:cxnLst/>
              <a:rect l="l" t="t" r="r" b="b"/>
              <a:pathLst>
                <a:path w="7033" h="1035" extrusionOk="0">
                  <a:moveTo>
                    <a:pt x="7" y="1"/>
                  </a:moveTo>
                  <a:lnTo>
                    <a:pt x="7" y="1"/>
                  </a:lnTo>
                  <a:cubicBezTo>
                    <a:pt x="4" y="1"/>
                    <a:pt x="0" y="8"/>
                    <a:pt x="11" y="8"/>
                  </a:cubicBezTo>
                  <a:cubicBezTo>
                    <a:pt x="11" y="3"/>
                    <a:pt x="9" y="1"/>
                    <a:pt x="7" y="1"/>
                  </a:cubicBezTo>
                  <a:close/>
                  <a:moveTo>
                    <a:pt x="11" y="8"/>
                  </a:moveTo>
                  <a:cubicBezTo>
                    <a:pt x="324" y="337"/>
                    <a:pt x="700" y="650"/>
                    <a:pt x="1139" y="791"/>
                  </a:cubicBezTo>
                  <a:cubicBezTo>
                    <a:pt x="873" y="744"/>
                    <a:pt x="606" y="697"/>
                    <a:pt x="356" y="619"/>
                  </a:cubicBezTo>
                  <a:cubicBezTo>
                    <a:pt x="350" y="617"/>
                    <a:pt x="346" y="617"/>
                    <a:pt x="341" y="617"/>
                  </a:cubicBezTo>
                  <a:cubicBezTo>
                    <a:pt x="306" y="617"/>
                    <a:pt x="296" y="668"/>
                    <a:pt x="324" y="682"/>
                  </a:cubicBezTo>
                  <a:cubicBezTo>
                    <a:pt x="874" y="987"/>
                    <a:pt x="1584" y="1035"/>
                    <a:pt x="2271" y="1035"/>
                  </a:cubicBezTo>
                  <a:cubicBezTo>
                    <a:pt x="2579" y="1035"/>
                    <a:pt x="2883" y="1025"/>
                    <a:pt x="3166" y="1025"/>
                  </a:cubicBezTo>
                  <a:cubicBezTo>
                    <a:pt x="3223" y="1025"/>
                    <a:pt x="3279" y="1026"/>
                    <a:pt x="3334" y="1027"/>
                  </a:cubicBezTo>
                  <a:cubicBezTo>
                    <a:pt x="3456" y="1028"/>
                    <a:pt x="3578" y="1029"/>
                    <a:pt x="3701" y="1029"/>
                  </a:cubicBezTo>
                  <a:cubicBezTo>
                    <a:pt x="4832" y="1029"/>
                    <a:pt x="5956" y="949"/>
                    <a:pt x="7017" y="525"/>
                  </a:cubicBezTo>
                  <a:cubicBezTo>
                    <a:pt x="7033" y="525"/>
                    <a:pt x="7033" y="509"/>
                    <a:pt x="7017" y="509"/>
                  </a:cubicBezTo>
                  <a:cubicBezTo>
                    <a:pt x="5857" y="697"/>
                    <a:pt x="4697" y="854"/>
                    <a:pt x="3522" y="870"/>
                  </a:cubicBezTo>
                  <a:cubicBezTo>
                    <a:pt x="3283" y="870"/>
                    <a:pt x="3043" y="872"/>
                    <a:pt x="2800" y="872"/>
                  </a:cubicBezTo>
                  <a:cubicBezTo>
                    <a:pt x="2437" y="872"/>
                    <a:pt x="2070" y="867"/>
                    <a:pt x="1703" y="838"/>
                  </a:cubicBezTo>
                  <a:cubicBezTo>
                    <a:pt x="1703" y="838"/>
                    <a:pt x="1703" y="823"/>
                    <a:pt x="1688" y="823"/>
                  </a:cubicBezTo>
                  <a:cubicBezTo>
                    <a:pt x="1092" y="619"/>
                    <a:pt x="481" y="462"/>
                    <a:pt x="11" y="8"/>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3" name="Google Shape;2873;p87"/>
            <p:cNvSpPr/>
            <p:nvPr/>
          </p:nvSpPr>
          <p:spPr>
            <a:xfrm>
              <a:off x="4992425" y="2800075"/>
              <a:ext cx="176750" cy="13525"/>
            </a:xfrm>
            <a:custGeom>
              <a:avLst/>
              <a:gdLst/>
              <a:ahLst/>
              <a:cxnLst/>
              <a:rect l="l" t="t" r="r" b="b"/>
              <a:pathLst>
                <a:path w="7070" h="541" extrusionOk="0">
                  <a:moveTo>
                    <a:pt x="7022" y="1"/>
                  </a:moveTo>
                  <a:cubicBezTo>
                    <a:pt x="5862" y="126"/>
                    <a:pt x="4750" y="361"/>
                    <a:pt x="3590" y="361"/>
                  </a:cubicBezTo>
                  <a:cubicBezTo>
                    <a:pt x="2521" y="347"/>
                    <a:pt x="1465" y="151"/>
                    <a:pt x="410" y="151"/>
                  </a:cubicBezTo>
                  <a:cubicBezTo>
                    <a:pt x="305" y="151"/>
                    <a:pt x="199" y="153"/>
                    <a:pt x="94" y="157"/>
                  </a:cubicBezTo>
                  <a:cubicBezTo>
                    <a:pt x="16" y="173"/>
                    <a:pt x="0" y="267"/>
                    <a:pt x="79" y="283"/>
                  </a:cubicBezTo>
                  <a:cubicBezTo>
                    <a:pt x="985" y="500"/>
                    <a:pt x="1965" y="541"/>
                    <a:pt x="2919" y="541"/>
                  </a:cubicBezTo>
                  <a:cubicBezTo>
                    <a:pt x="3203" y="541"/>
                    <a:pt x="3485" y="537"/>
                    <a:pt x="3762" y="534"/>
                  </a:cubicBezTo>
                  <a:cubicBezTo>
                    <a:pt x="4828" y="518"/>
                    <a:pt x="6051" y="487"/>
                    <a:pt x="7038" y="63"/>
                  </a:cubicBezTo>
                  <a:cubicBezTo>
                    <a:pt x="7069" y="48"/>
                    <a:pt x="7054" y="1"/>
                    <a:pt x="702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4" name="Google Shape;2874;p87"/>
            <p:cNvSpPr/>
            <p:nvPr/>
          </p:nvSpPr>
          <p:spPr>
            <a:xfrm>
              <a:off x="4986625" y="2764425"/>
              <a:ext cx="182425" cy="16175"/>
            </a:xfrm>
            <a:custGeom>
              <a:avLst/>
              <a:gdLst/>
              <a:ahLst/>
              <a:cxnLst/>
              <a:rect l="l" t="t" r="r" b="b"/>
              <a:pathLst>
                <a:path w="7297" h="647" extrusionOk="0">
                  <a:moveTo>
                    <a:pt x="7129" y="0"/>
                  </a:moveTo>
                  <a:cubicBezTo>
                    <a:pt x="5969" y="0"/>
                    <a:pt x="4809" y="251"/>
                    <a:pt x="3634" y="282"/>
                  </a:cubicBezTo>
                  <a:cubicBezTo>
                    <a:pt x="3414" y="290"/>
                    <a:pt x="3195" y="293"/>
                    <a:pt x="2975" y="293"/>
                  </a:cubicBezTo>
                  <a:cubicBezTo>
                    <a:pt x="2317" y="293"/>
                    <a:pt x="1659" y="267"/>
                    <a:pt x="1000" y="267"/>
                  </a:cubicBezTo>
                  <a:cubicBezTo>
                    <a:pt x="671" y="220"/>
                    <a:pt x="342" y="173"/>
                    <a:pt x="29" y="94"/>
                  </a:cubicBezTo>
                  <a:cubicBezTo>
                    <a:pt x="25" y="91"/>
                    <a:pt x="22" y="90"/>
                    <a:pt x="19" y="90"/>
                  </a:cubicBezTo>
                  <a:cubicBezTo>
                    <a:pt x="8" y="90"/>
                    <a:pt x="0" y="110"/>
                    <a:pt x="13" y="110"/>
                  </a:cubicBezTo>
                  <a:cubicBezTo>
                    <a:pt x="107" y="173"/>
                    <a:pt x="217" y="235"/>
                    <a:pt x="326" y="282"/>
                  </a:cubicBezTo>
                  <a:lnTo>
                    <a:pt x="138" y="282"/>
                  </a:lnTo>
                  <a:cubicBezTo>
                    <a:pt x="107" y="282"/>
                    <a:pt x="91" y="314"/>
                    <a:pt x="123" y="330"/>
                  </a:cubicBezTo>
                  <a:cubicBezTo>
                    <a:pt x="1120" y="589"/>
                    <a:pt x="2153" y="646"/>
                    <a:pt x="3181" y="646"/>
                  </a:cubicBezTo>
                  <a:cubicBezTo>
                    <a:pt x="3332" y="646"/>
                    <a:pt x="3483" y="645"/>
                    <a:pt x="3634" y="643"/>
                  </a:cubicBezTo>
                  <a:cubicBezTo>
                    <a:pt x="4778" y="627"/>
                    <a:pt x="6079" y="627"/>
                    <a:pt x="7176" y="251"/>
                  </a:cubicBezTo>
                  <a:cubicBezTo>
                    <a:pt x="7239" y="235"/>
                    <a:pt x="7254" y="173"/>
                    <a:pt x="7254" y="126"/>
                  </a:cubicBezTo>
                  <a:cubicBezTo>
                    <a:pt x="7296" y="98"/>
                    <a:pt x="7288" y="45"/>
                    <a:pt x="7242" y="45"/>
                  </a:cubicBezTo>
                  <a:cubicBezTo>
                    <a:pt x="7236" y="45"/>
                    <a:pt x="7230" y="46"/>
                    <a:pt x="7223" y="47"/>
                  </a:cubicBezTo>
                  <a:cubicBezTo>
                    <a:pt x="7207" y="16"/>
                    <a:pt x="7176" y="0"/>
                    <a:pt x="712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5" name="Google Shape;2875;p87"/>
            <p:cNvSpPr/>
            <p:nvPr/>
          </p:nvSpPr>
          <p:spPr>
            <a:xfrm>
              <a:off x="5169925" y="2733950"/>
              <a:ext cx="16100" cy="23825"/>
            </a:xfrm>
            <a:custGeom>
              <a:avLst/>
              <a:gdLst/>
              <a:ahLst/>
              <a:cxnLst/>
              <a:rect l="l" t="t" r="r" b="b"/>
              <a:pathLst>
                <a:path w="644" h="953" extrusionOk="0">
                  <a:moveTo>
                    <a:pt x="542" y="1"/>
                  </a:moveTo>
                  <a:cubicBezTo>
                    <a:pt x="534" y="1"/>
                    <a:pt x="526" y="5"/>
                    <a:pt x="518" y="12"/>
                  </a:cubicBezTo>
                  <a:cubicBezTo>
                    <a:pt x="424" y="153"/>
                    <a:pt x="408" y="342"/>
                    <a:pt x="330" y="483"/>
                  </a:cubicBezTo>
                  <a:cubicBezTo>
                    <a:pt x="236" y="655"/>
                    <a:pt x="142" y="827"/>
                    <a:pt x="1" y="953"/>
                  </a:cubicBezTo>
                  <a:cubicBezTo>
                    <a:pt x="252" y="749"/>
                    <a:pt x="643" y="389"/>
                    <a:pt x="565" y="12"/>
                  </a:cubicBezTo>
                  <a:cubicBezTo>
                    <a:pt x="557" y="5"/>
                    <a:pt x="549" y="1"/>
                    <a:pt x="5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6" name="Google Shape;2876;p87"/>
            <p:cNvSpPr/>
            <p:nvPr/>
          </p:nvSpPr>
          <p:spPr>
            <a:xfrm>
              <a:off x="4834900" y="2108800"/>
              <a:ext cx="512950" cy="767325"/>
            </a:xfrm>
            <a:custGeom>
              <a:avLst/>
              <a:gdLst/>
              <a:ahLst/>
              <a:cxnLst/>
              <a:rect l="l" t="t" r="r" b="b"/>
              <a:pathLst>
                <a:path w="20518" h="30693" extrusionOk="0">
                  <a:moveTo>
                    <a:pt x="17681" y="3670"/>
                  </a:moveTo>
                  <a:lnTo>
                    <a:pt x="17681" y="3670"/>
                  </a:lnTo>
                  <a:cubicBezTo>
                    <a:pt x="18527" y="4673"/>
                    <a:pt x="19154" y="5911"/>
                    <a:pt x="19483" y="7353"/>
                  </a:cubicBezTo>
                  <a:cubicBezTo>
                    <a:pt x="19671" y="8216"/>
                    <a:pt x="19734" y="9031"/>
                    <a:pt x="19703" y="9814"/>
                  </a:cubicBezTo>
                  <a:cubicBezTo>
                    <a:pt x="19703" y="9391"/>
                    <a:pt x="19671" y="8952"/>
                    <a:pt x="19609" y="8529"/>
                  </a:cubicBezTo>
                  <a:cubicBezTo>
                    <a:pt x="19389" y="6805"/>
                    <a:pt x="18715" y="5096"/>
                    <a:pt x="17681" y="3670"/>
                  </a:cubicBezTo>
                  <a:close/>
                  <a:moveTo>
                    <a:pt x="13527" y="23216"/>
                  </a:moveTo>
                  <a:lnTo>
                    <a:pt x="13527" y="23216"/>
                  </a:lnTo>
                  <a:cubicBezTo>
                    <a:pt x="13214" y="23425"/>
                    <a:pt x="12722" y="23474"/>
                    <a:pt x="12242" y="23474"/>
                  </a:cubicBezTo>
                  <a:cubicBezTo>
                    <a:pt x="11857" y="23474"/>
                    <a:pt x="11479" y="23442"/>
                    <a:pt x="11207" y="23435"/>
                  </a:cubicBezTo>
                  <a:cubicBezTo>
                    <a:pt x="11975" y="23404"/>
                    <a:pt x="12759" y="23326"/>
                    <a:pt x="13527" y="23216"/>
                  </a:cubicBezTo>
                  <a:close/>
                  <a:moveTo>
                    <a:pt x="5471" y="23247"/>
                  </a:moveTo>
                  <a:cubicBezTo>
                    <a:pt x="5891" y="23847"/>
                    <a:pt x="7280" y="23931"/>
                    <a:pt x="8370" y="23931"/>
                  </a:cubicBezTo>
                  <a:cubicBezTo>
                    <a:pt x="8795" y="23931"/>
                    <a:pt x="9175" y="23918"/>
                    <a:pt x="9435" y="23918"/>
                  </a:cubicBezTo>
                  <a:cubicBezTo>
                    <a:pt x="9501" y="23918"/>
                    <a:pt x="9559" y="23919"/>
                    <a:pt x="9609" y="23921"/>
                  </a:cubicBezTo>
                  <a:cubicBezTo>
                    <a:pt x="10382" y="23942"/>
                    <a:pt x="11220" y="24028"/>
                    <a:pt x="12031" y="24028"/>
                  </a:cubicBezTo>
                  <a:cubicBezTo>
                    <a:pt x="12419" y="24028"/>
                    <a:pt x="12801" y="24008"/>
                    <a:pt x="13167" y="23953"/>
                  </a:cubicBezTo>
                  <a:cubicBezTo>
                    <a:pt x="13370" y="23921"/>
                    <a:pt x="13558" y="23874"/>
                    <a:pt x="13700" y="23780"/>
                  </a:cubicBezTo>
                  <a:lnTo>
                    <a:pt x="13700" y="23780"/>
                  </a:lnTo>
                  <a:cubicBezTo>
                    <a:pt x="13480" y="24172"/>
                    <a:pt x="13308" y="24470"/>
                    <a:pt x="12822" y="24611"/>
                  </a:cubicBezTo>
                  <a:cubicBezTo>
                    <a:pt x="12446" y="24721"/>
                    <a:pt x="12069" y="24736"/>
                    <a:pt x="11693" y="24815"/>
                  </a:cubicBezTo>
                  <a:cubicBezTo>
                    <a:pt x="12336" y="24768"/>
                    <a:pt x="13841" y="24674"/>
                    <a:pt x="13778" y="23733"/>
                  </a:cubicBezTo>
                  <a:cubicBezTo>
                    <a:pt x="13841" y="23686"/>
                    <a:pt x="13888" y="23639"/>
                    <a:pt x="13919" y="23576"/>
                  </a:cubicBezTo>
                  <a:lnTo>
                    <a:pt x="13919" y="23576"/>
                  </a:lnTo>
                  <a:cubicBezTo>
                    <a:pt x="13982" y="23843"/>
                    <a:pt x="13997" y="24109"/>
                    <a:pt x="13856" y="24376"/>
                  </a:cubicBezTo>
                  <a:cubicBezTo>
                    <a:pt x="13809" y="24438"/>
                    <a:pt x="13778" y="24486"/>
                    <a:pt x="13731" y="24548"/>
                  </a:cubicBezTo>
                  <a:cubicBezTo>
                    <a:pt x="13715" y="24548"/>
                    <a:pt x="13715" y="24564"/>
                    <a:pt x="13715" y="24564"/>
                  </a:cubicBezTo>
                  <a:cubicBezTo>
                    <a:pt x="13653" y="24627"/>
                    <a:pt x="13606" y="24674"/>
                    <a:pt x="13543" y="24705"/>
                  </a:cubicBezTo>
                  <a:cubicBezTo>
                    <a:pt x="13433" y="24768"/>
                    <a:pt x="13355" y="24752"/>
                    <a:pt x="13308" y="24862"/>
                  </a:cubicBezTo>
                  <a:cubicBezTo>
                    <a:pt x="13292" y="24877"/>
                    <a:pt x="13292" y="24893"/>
                    <a:pt x="13308" y="24893"/>
                  </a:cubicBezTo>
                  <a:cubicBezTo>
                    <a:pt x="13355" y="24953"/>
                    <a:pt x="13412" y="24978"/>
                    <a:pt x="13473" y="24978"/>
                  </a:cubicBezTo>
                  <a:cubicBezTo>
                    <a:pt x="13634" y="24978"/>
                    <a:pt x="13825" y="24806"/>
                    <a:pt x="13950" y="24658"/>
                  </a:cubicBezTo>
                  <a:cubicBezTo>
                    <a:pt x="13966" y="24815"/>
                    <a:pt x="14029" y="24971"/>
                    <a:pt x="14029" y="25128"/>
                  </a:cubicBezTo>
                  <a:cubicBezTo>
                    <a:pt x="14029" y="25395"/>
                    <a:pt x="13966" y="25630"/>
                    <a:pt x="13856" y="25865"/>
                  </a:cubicBezTo>
                  <a:cubicBezTo>
                    <a:pt x="13762" y="25990"/>
                    <a:pt x="13653" y="26100"/>
                    <a:pt x="13558" y="26241"/>
                  </a:cubicBezTo>
                  <a:cubicBezTo>
                    <a:pt x="13543" y="26272"/>
                    <a:pt x="13574" y="26304"/>
                    <a:pt x="13606" y="26304"/>
                  </a:cubicBezTo>
                  <a:cubicBezTo>
                    <a:pt x="13653" y="26288"/>
                    <a:pt x="13700" y="26272"/>
                    <a:pt x="13747" y="26257"/>
                  </a:cubicBezTo>
                  <a:cubicBezTo>
                    <a:pt x="13764" y="26274"/>
                    <a:pt x="13790" y="26286"/>
                    <a:pt x="13816" y="26286"/>
                  </a:cubicBezTo>
                  <a:cubicBezTo>
                    <a:pt x="13837" y="26286"/>
                    <a:pt x="13858" y="26278"/>
                    <a:pt x="13872" y="26257"/>
                  </a:cubicBezTo>
                  <a:cubicBezTo>
                    <a:pt x="13903" y="26225"/>
                    <a:pt x="13935" y="26178"/>
                    <a:pt x="13966" y="26131"/>
                  </a:cubicBezTo>
                  <a:cubicBezTo>
                    <a:pt x="13966" y="26194"/>
                    <a:pt x="13966" y="26241"/>
                    <a:pt x="13966" y="26288"/>
                  </a:cubicBezTo>
                  <a:cubicBezTo>
                    <a:pt x="13386" y="27542"/>
                    <a:pt x="11975" y="27464"/>
                    <a:pt x="10768" y="27573"/>
                  </a:cubicBezTo>
                  <a:cubicBezTo>
                    <a:pt x="10737" y="27573"/>
                    <a:pt x="10737" y="27636"/>
                    <a:pt x="10768" y="27636"/>
                  </a:cubicBezTo>
                  <a:cubicBezTo>
                    <a:pt x="10861" y="27637"/>
                    <a:pt x="10958" y="27638"/>
                    <a:pt x="11057" y="27638"/>
                  </a:cubicBezTo>
                  <a:cubicBezTo>
                    <a:pt x="12095" y="27638"/>
                    <a:pt x="13421" y="27528"/>
                    <a:pt x="13950" y="26555"/>
                  </a:cubicBezTo>
                  <a:lnTo>
                    <a:pt x="13950" y="26555"/>
                  </a:lnTo>
                  <a:cubicBezTo>
                    <a:pt x="13856" y="26915"/>
                    <a:pt x="13653" y="27181"/>
                    <a:pt x="13464" y="27495"/>
                  </a:cubicBezTo>
                  <a:cubicBezTo>
                    <a:pt x="13412" y="27574"/>
                    <a:pt x="13491" y="27663"/>
                    <a:pt x="13573" y="27663"/>
                  </a:cubicBezTo>
                  <a:cubicBezTo>
                    <a:pt x="13589" y="27663"/>
                    <a:pt x="13606" y="27659"/>
                    <a:pt x="13621" y="27652"/>
                  </a:cubicBezTo>
                  <a:cubicBezTo>
                    <a:pt x="13653" y="27636"/>
                    <a:pt x="13668" y="27605"/>
                    <a:pt x="13700" y="27589"/>
                  </a:cubicBezTo>
                  <a:cubicBezTo>
                    <a:pt x="13903" y="27526"/>
                    <a:pt x="14060" y="27385"/>
                    <a:pt x="14185" y="27197"/>
                  </a:cubicBezTo>
                  <a:lnTo>
                    <a:pt x="14185" y="27197"/>
                  </a:lnTo>
                  <a:cubicBezTo>
                    <a:pt x="14232" y="27495"/>
                    <a:pt x="14232" y="27808"/>
                    <a:pt x="14091" y="28091"/>
                  </a:cubicBezTo>
                  <a:cubicBezTo>
                    <a:pt x="13903" y="28467"/>
                    <a:pt x="13496" y="28639"/>
                    <a:pt x="13167" y="28874"/>
                  </a:cubicBezTo>
                  <a:cubicBezTo>
                    <a:pt x="13125" y="28902"/>
                    <a:pt x="13145" y="28955"/>
                    <a:pt x="13183" y="28955"/>
                  </a:cubicBezTo>
                  <a:cubicBezTo>
                    <a:pt x="13188" y="28955"/>
                    <a:pt x="13193" y="28954"/>
                    <a:pt x="13198" y="28953"/>
                  </a:cubicBezTo>
                  <a:cubicBezTo>
                    <a:pt x="13402" y="28921"/>
                    <a:pt x="13606" y="28859"/>
                    <a:pt x="13778" y="28765"/>
                  </a:cubicBezTo>
                  <a:lnTo>
                    <a:pt x="13778" y="28765"/>
                  </a:lnTo>
                  <a:cubicBezTo>
                    <a:pt x="13198" y="29188"/>
                    <a:pt x="12132" y="29141"/>
                    <a:pt x="11552" y="29188"/>
                  </a:cubicBezTo>
                  <a:cubicBezTo>
                    <a:pt x="10878" y="29250"/>
                    <a:pt x="10204" y="29282"/>
                    <a:pt x="9530" y="29282"/>
                  </a:cubicBezTo>
                  <a:cubicBezTo>
                    <a:pt x="9439" y="29283"/>
                    <a:pt x="9349" y="29284"/>
                    <a:pt x="9259" y="29284"/>
                  </a:cubicBezTo>
                  <a:cubicBezTo>
                    <a:pt x="8264" y="29284"/>
                    <a:pt x="7329" y="29204"/>
                    <a:pt x="6380" y="29031"/>
                  </a:cubicBezTo>
                  <a:cubicBezTo>
                    <a:pt x="6317" y="29000"/>
                    <a:pt x="6254" y="28984"/>
                    <a:pt x="6192" y="28953"/>
                  </a:cubicBezTo>
                  <a:cubicBezTo>
                    <a:pt x="6082" y="28890"/>
                    <a:pt x="5972" y="28827"/>
                    <a:pt x="5862" y="28765"/>
                  </a:cubicBezTo>
                  <a:cubicBezTo>
                    <a:pt x="5800" y="28702"/>
                    <a:pt x="5518" y="28561"/>
                    <a:pt x="5502" y="28451"/>
                  </a:cubicBezTo>
                  <a:cubicBezTo>
                    <a:pt x="5489" y="28426"/>
                    <a:pt x="5466" y="28400"/>
                    <a:pt x="5432" y="28400"/>
                  </a:cubicBezTo>
                  <a:cubicBezTo>
                    <a:pt x="5425" y="28400"/>
                    <a:pt x="5416" y="28401"/>
                    <a:pt x="5408" y="28404"/>
                  </a:cubicBezTo>
                  <a:cubicBezTo>
                    <a:pt x="5408" y="28373"/>
                    <a:pt x="5392" y="28357"/>
                    <a:pt x="5376" y="28326"/>
                  </a:cubicBezTo>
                  <a:cubicBezTo>
                    <a:pt x="5267" y="27981"/>
                    <a:pt x="5345" y="27652"/>
                    <a:pt x="5329" y="27307"/>
                  </a:cubicBezTo>
                  <a:lnTo>
                    <a:pt x="5329" y="27307"/>
                  </a:lnTo>
                  <a:cubicBezTo>
                    <a:pt x="5504" y="27510"/>
                    <a:pt x="5745" y="27686"/>
                    <a:pt x="5992" y="27686"/>
                  </a:cubicBezTo>
                  <a:cubicBezTo>
                    <a:pt x="6011" y="27686"/>
                    <a:pt x="6031" y="27685"/>
                    <a:pt x="6050" y="27683"/>
                  </a:cubicBezTo>
                  <a:cubicBezTo>
                    <a:pt x="6050" y="27683"/>
                    <a:pt x="6050" y="27667"/>
                    <a:pt x="6066" y="27667"/>
                  </a:cubicBezTo>
                  <a:lnTo>
                    <a:pt x="6160" y="27667"/>
                  </a:lnTo>
                  <a:cubicBezTo>
                    <a:pt x="6192" y="27667"/>
                    <a:pt x="6223" y="27636"/>
                    <a:pt x="6207" y="27589"/>
                  </a:cubicBezTo>
                  <a:cubicBezTo>
                    <a:pt x="6035" y="27276"/>
                    <a:pt x="5612" y="27213"/>
                    <a:pt x="5424" y="26884"/>
                  </a:cubicBezTo>
                  <a:cubicBezTo>
                    <a:pt x="5267" y="26586"/>
                    <a:pt x="5345" y="26304"/>
                    <a:pt x="5345" y="26006"/>
                  </a:cubicBezTo>
                  <a:lnTo>
                    <a:pt x="5345" y="26006"/>
                  </a:lnTo>
                  <a:cubicBezTo>
                    <a:pt x="5439" y="26116"/>
                    <a:pt x="5549" y="26210"/>
                    <a:pt x="5674" y="26257"/>
                  </a:cubicBezTo>
                  <a:cubicBezTo>
                    <a:pt x="5690" y="26257"/>
                    <a:pt x="5706" y="26241"/>
                    <a:pt x="5721" y="26225"/>
                  </a:cubicBezTo>
                  <a:cubicBezTo>
                    <a:pt x="5737" y="26241"/>
                    <a:pt x="5753" y="26257"/>
                    <a:pt x="5784" y="26257"/>
                  </a:cubicBezTo>
                  <a:cubicBezTo>
                    <a:pt x="5800" y="26257"/>
                    <a:pt x="5831" y="26241"/>
                    <a:pt x="5815" y="26210"/>
                  </a:cubicBezTo>
                  <a:cubicBezTo>
                    <a:pt x="5753" y="25896"/>
                    <a:pt x="5424" y="25692"/>
                    <a:pt x="5298" y="25363"/>
                  </a:cubicBezTo>
                  <a:cubicBezTo>
                    <a:pt x="5204" y="25112"/>
                    <a:pt x="5204" y="24893"/>
                    <a:pt x="5235" y="24674"/>
                  </a:cubicBezTo>
                  <a:lnTo>
                    <a:pt x="5235" y="24674"/>
                  </a:lnTo>
                  <a:cubicBezTo>
                    <a:pt x="5345" y="25003"/>
                    <a:pt x="5518" y="25442"/>
                    <a:pt x="5862" y="25473"/>
                  </a:cubicBezTo>
                  <a:cubicBezTo>
                    <a:pt x="5894" y="25473"/>
                    <a:pt x="5941" y="25442"/>
                    <a:pt x="5941" y="25410"/>
                  </a:cubicBezTo>
                  <a:cubicBezTo>
                    <a:pt x="5972" y="25222"/>
                    <a:pt x="5878" y="25034"/>
                    <a:pt x="5753" y="24846"/>
                  </a:cubicBezTo>
                  <a:cubicBezTo>
                    <a:pt x="5721" y="24611"/>
                    <a:pt x="5612" y="24391"/>
                    <a:pt x="5486" y="24188"/>
                  </a:cubicBezTo>
                  <a:cubicBezTo>
                    <a:pt x="5424" y="23874"/>
                    <a:pt x="5424" y="23576"/>
                    <a:pt x="5439" y="23263"/>
                  </a:cubicBezTo>
                  <a:cubicBezTo>
                    <a:pt x="5455" y="23263"/>
                    <a:pt x="5455" y="23247"/>
                    <a:pt x="5455" y="23247"/>
                  </a:cubicBezTo>
                  <a:close/>
                  <a:moveTo>
                    <a:pt x="6756" y="29595"/>
                  </a:moveTo>
                  <a:lnTo>
                    <a:pt x="6756" y="29595"/>
                  </a:lnTo>
                  <a:cubicBezTo>
                    <a:pt x="7445" y="30003"/>
                    <a:pt x="8527" y="29956"/>
                    <a:pt x="9295" y="29972"/>
                  </a:cubicBezTo>
                  <a:cubicBezTo>
                    <a:pt x="9453" y="29976"/>
                    <a:pt x="9610" y="29978"/>
                    <a:pt x="9767" y="29978"/>
                  </a:cubicBezTo>
                  <a:cubicBezTo>
                    <a:pt x="10781" y="29978"/>
                    <a:pt x="11786" y="29896"/>
                    <a:pt x="12790" y="29815"/>
                  </a:cubicBezTo>
                  <a:cubicBezTo>
                    <a:pt x="12822" y="29815"/>
                    <a:pt x="12853" y="29799"/>
                    <a:pt x="12869" y="29799"/>
                  </a:cubicBezTo>
                  <a:cubicBezTo>
                    <a:pt x="12391" y="30254"/>
                    <a:pt x="11457" y="30340"/>
                    <a:pt x="10697" y="30340"/>
                  </a:cubicBezTo>
                  <a:cubicBezTo>
                    <a:pt x="10384" y="30340"/>
                    <a:pt x="10101" y="30325"/>
                    <a:pt x="9891" y="30316"/>
                  </a:cubicBezTo>
                  <a:cubicBezTo>
                    <a:pt x="9232" y="30301"/>
                    <a:pt x="7195" y="30379"/>
                    <a:pt x="6756" y="29595"/>
                  </a:cubicBezTo>
                  <a:close/>
                  <a:moveTo>
                    <a:pt x="10058" y="0"/>
                  </a:moveTo>
                  <a:cubicBezTo>
                    <a:pt x="9708" y="0"/>
                    <a:pt x="9359" y="17"/>
                    <a:pt x="9013" y="49"/>
                  </a:cubicBezTo>
                  <a:cubicBezTo>
                    <a:pt x="8888" y="65"/>
                    <a:pt x="8825" y="269"/>
                    <a:pt x="8982" y="300"/>
                  </a:cubicBezTo>
                  <a:cubicBezTo>
                    <a:pt x="10141" y="519"/>
                    <a:pt x="11333" y="472"/>
                    <a:pt x="12493" y="739"/>
                  </a:cubicBezTo>
                  <a:cubicBezTo>
                    <a:pt x="13715" y="1021"/>
                    <a:pt x="14844" y="1570"/>
                    <a:pt x="15784" y="2385"/>
                  </a:cubicBezTo>
                  <a:cubicBezTo>
                    <a:pt x="17477" y="3842"/>
                    <a:pt x="18590" y="5943"/>
                    <a:pt x="18966" y="8137"/>
                  </a:cubicBezTo>
                  <a:cubicBezTo>
                    <a:pt x="19389" y="10551"/>
                    <a:pt x="18950" y="13122"/>
                    <a:pt x="17414" y="15065"/>
                  </a:cubicBezTo>
                  <a:cubicBezTo>
                    <a:pt x="17273" y="15253"/>
                    <a:pt x="17132" y="15410"/>
                    <a:pt x="16975" y="15582"/>
                  </a:cubicBezTo>
                  <a:cubicBezTo>
                    <a:pt x="16192" y="16319"/>
                    <a:pt x="15267" y="16946"/>
                    <a:pt x="14232" y="17448"/>
                  </a:cubicBezTo>
                  <a:cubicBezTo>
                    <a:pt x="13606" y="17651"/>
                    <a:pt x="12979" y="17761"/>
                    <a:pt x="12367" y="18028"/>
                  </a:cubicBezTo>
                  <a:cubicBezTo>
                    <a:pt x="12210" y="18106"/>
                    <a:pt x="12242" y="18373"/>
                    <a:pt x="12414" y="18404"/>
                  </a:cubicBezTo>
                  <a:cubicBezTo>
                    <a:pt x="12574" y="18431"/>
                    <a:pt x="12737" y="18443"/>
                    <a:pt x="12901" y="18443"/>
                  </a:cubicBezTo>
                  <a:cubicBezTo>
                    <a:pt x="13316" y="18443"/>
                    <a:pt x="13743" y="18362"/>
                    <a:pt x="14170" y="18216"/>
                  </a:cubicBezTo>
                  <a:cubicBezTo>
                    <a:pt x="14201" y="18263"/>
                    <a:pt x="14232" y="18325"/>
                    <a:pt x="14264" y="18388"/>
                  </a:cubicBezTo>
                  <a:cubicBezTo>
                    <a:pt x="14311" y="18529"/>
                    <a:pt x="14311" y="18702"/>
                    <a:pt x="14311" y="18874"/>
                  </a:cubicBezTo>
                  <a:cubicBezTo>
                    <a:pt x="14295" y="18999"/>
                    <a:pt x="14280" y="19125"/>
                    <a:pt x="14295" y="19235"/>
                  </a:cubicBezTo>
                  <a:cubicBezTo>
                    <a:pt x="14060" y="20175"/>
                    <a:pt x="13997" y="21178"/>
                    <a:pt x="13982" y="22119"/>
                  </a:cubicBezTo>
                  <a:cubicBezTo>
                    <a:pt x="13888" y="22401"/>
                    <a:pt x="13825" y="22699"/>
                    <a:pt x="13527" y="22887"/>
                  </a:cubicBezTo>
                  <a:cubicBezTo>
                    <a:pt x="13511" y="22887"/>
                    <a:pt x="13496" y="22902"/>
                    <a:pt x="13480" y="22902"/>
                  </a:cubicBezTo>
                  <a:cubicBezTo>
                    <a:pt x="12148" y="23090"/>
                    <a:pt x="10815" y="23232"/>
                    <a:pt x="9467" y="23247"/>
                  </a:cubicBezTo>
                  <a:cubicBezTo>
                    <a:pt x="9418" y="23248"/>
                    <a:pt x="9368" y="23248"/>
                    <a:pt x="9319" y="23248"/>
                  </a:cubicBezTo>
                  <a:cubicBezTo>
                    <a:pt x="8224" y="23248"/>
                    <a:pt x="7129" y="23090"/>
                    <a:pt x="6035" y="23075"/>
                  </a:cubicBezTo>
                  <a:cubicBezTo>
                    <a:pt x="5894" y="23028"/>
                    <a:pt x="5737" y="22996"/>
                    <a:pt x="5580" y="22949"/>
                  </a:cubicBezTo>
                  <a:cubicBezTo>
                    <a:pt x="5565" y="22934"/>
                    <a:pt x="5549" y="22918"/>
                    <a:pt x="5533" y="22887"/>
                  </a:cubicBezTo>
                  <a:cubicBezTo>
                    <a:pt x="5518" y="22871"/>
                    <a:pt x="5518" y="22824"/>
                    <a:pt x="5502" y="22793"/>
                  </a:cubicBezTo>
                  <a:cubicBezTo>
                    <a:pt x="5627" y="21868"/>
                    <a:pt x="5455" y="20786"/>
                    <a:pt x="5345" y="19877"/>
                  </a:cubicBezTo>
                  <a:cubicBezTo>
                    <a:pt x="5251" y="19203"/>
                    <a:pt x="5157" y="18482"/>
                    <a:pt x="4875" y="17855"/>
                  </a:cubicBezTo>
                  <a:lnTo>
                    <a:pt x="4875" y="17855"/>
                  </a:lnTo>
                  <a:cubicBezTo>
                    <a:pt x="5063" y="17949"/>
                    <a:pt x="5251" y="18028"/>
                    <a:pt x="5439" y="18059"/>
                  </a:cubicBezTo>
                  <a:cubicBezTo>
                    <a:pt x="5460" y="18065"/>
                    <a:pt x="5480" y="18067"/>
                    <a:pt x="5499" y="18067"/>
                  </a:cubicBezTo>
                  <a:cubicBezTo>
                    <a:pt x="5694" y="18067"/>
                    <a:pt x="5781" y="17797"/>
                    <a:pt x="5596" y="17683"/>
                  </a:cubicBezTo>
                  <a:cubicBezTo>
                    <a:pt x="4154" y="16727"/>
                    <a:pt x="2900" y="15347"/>
                    <a:pt x="2007" y="13780"/>
                  </a:cubicBezTo>
                  <a:cubicBezTo>
                    <a:pt x="1176" y="12103"/>
                    <a:pt x="768" y="10253"/>
                    <a:pt x="1035" y="8216"/>
                  </a:cubicBezTo>
                  <a:cubicBezTo>
                    <a:pt x="1474" y="4955"/>
                    <a:pt x="4185" y="1789"/>
                    <a:pt x="7398" y="708"/>
                  </a:cubicBezTo>
                  <a:cubicBezTo>
                    <a:pt x="7696" y="629"/>
                    <a:pt x="7994" y="551"/>
                    <a:pt x="8292" y="504"/>
                  </a:cubicBezTo>
                  <a:cubicBezTo>
                    <a:pt x="8323" y="488"/>
                    <a:pt x="8355" y="472"/>
                    <a:pt x="8370" y="457"/>
                  </a:cubicBezTo>
                  <a:cubicBezTo>
                    <a:pt x="8417" y="441"/>
                    <a:pt x="8464" y="425"/>
                    <a:pt x="8511" y="425"/>
                  </a:cubicBezTo>
                  <a:cubicBezTo>
                    <a:pt x="8652" y="394"/>
                    <a:pt x="8621" y="175"/>
                    <a:pt x="8480" y="175"/>
                  </a:cubicBezTo>
                  <a:cubicBezTo>
                    <a:pt x="8446" y="173"/>
                    <a:pt x="8411" y="173"/>
                    <a:pt x="8377" y="173"/>
                  </a:cubicBezTo>
                  <a:cubicBezTo>
                    <a:pt x="7941" y="173"/>
                    <a:pt x="7506" y="263"/>
                    <a:pt x="7085" y="394"/>
                  </a:cubicBezTo>
                  <a:cubicBezTo>
                    <a:pt x="3621" y="1162"/>
                    <a:pt x="831" y="4250"/>
                    <a:pt x="298" y="7745"/>
                  </a:cubicBezTo>
                  <a:cubicBezTo>
                    <a:pt x="0" y="9752"/>
                    <a:pt x="376" y="11805"/>
                    <a:pt x="1364" y="13576"/>
                  </a:cubicBezTo>
                  <a:cubicBezTo>
                    <a:pt x="2007" y="14736"/>
                    <a:pt x="3010" y="16539"/>
                    <a:pt x="4279" y="17495"/>
                  </a:cubicBezTo>
                  <a:cubicBezTo>
                    <a:pt x="4342" y="17604"/>
                    <a:pt x="4389" y="17730"/>
                    <a:pt x="4452" y="17855"/>
                  </a:cubicBezTo>
                  <a:cubicBezTo>
                    <a:pt x="4593" y="18639"/>
                    <a:pt x="4812" y="19423"/>
                    <a:pt x="4875" y="20253"/>
                  </a:cubicBezTo>
                  <a:cubicBezTo>
                    <a:pt x="4953" y="21100"/>
                    <a:pt x="4875" y="22040"/>
                    <a:pt x="5094" y="22871"/>
                  </a:cubicBezTo>
                  <a:cubicBezTo>
                    <a:pt x="5000" y="23106"/>
                    <a:pt x="4953" y="23341"/>
                    <a:pt x="4985" y="23592"/>
                  </a:cubicBezTo>
                  <a:cubicBezTo>
                    <a:pt x="5000" y="23796"/>
                    <a:pt x="5032" y="23984"/>
                    <a:pt x="5094" y="24172"/>
                  </a:cubicBezTo>
                  <a:cubicBezTo>
                    <a:pt x="4875" y="24438"/>
                    <a:pt x="4891" y="24924"/>
                    <a:pt x="4953" y="25222"/>
                  </a:cubicBezTo>
                  <a:cubicBezTo>
                    <a:pt x="5000" y="25410"/>
                    <a:pt x="5063" y="25598"/>
                    <a:pt x="5157" y="25786"/>
                  </a:cubicBezTo>
                  <a:cubicBezTo>
                    <a:pt x="4859" y="25990"/>
                    <a:pt x="4969" y="26649"/>
                    <a:pt x="5094" y="26931"/>
                  </a:cubicBezTo>
                  <a:cubicBezTo>
                    <a:pt x="5126" y="26993"/>
                    <a:pt x="5157" y="27056"/>
                    <a:pt x="5204" y="27119"/>
                  </a:cubicBezTo>
                  <a:cubicBezTo>
                    <a:pt x="4985" y="27558"/>
                    <a:pt x="5000" y="28232"/>
                    <a:pt x="5251" y="28655"/>
                  </a:cubicBezTo>
                  <a:cubicBezTo>
                    <a:pt x="5376" y="28859"/>
                    <a:pt x="5627" y="29094"/>
                    <a:pt x="5894" y="29141"/>
                  </a:cubicBezTo>
                  <a:cubicBezTo>
                    <a:pt x="6066" y="29282"/>
                    <a:pt x="6270" y="29360"/>
                    <a:pt x="6474" y="29423"/>
                  </a:cubicBezTo>
                  <a:cubicBezTo>
                    <a:pt x="6646" y="30693"/>
                    <a:pt x="8997" y="30551"/>
                    <a:pt x="9891" y="30598"/>
                  </a:cubicBezTo>
                  <a:cubicBezTo>
                    <a:pt x="10062" y="30605"/>
                    <a:pt x="10305" y="30614"/>
                    <a:pt x="10584" y="30614"/>
                  </a:cubicBezTo>
                  <a:cubicBezTo>
                    <a:pt x="11679" y="30614"/>
                    <a:pt x="13323" y="30466"/>
                    <a:pt x="13323" y="29392"/>
                  </a:cubicBezTo>
                  <a:cubicBezTo>
                    <a:pt x="13919" y="29219"/>
                    <a:pt x="14358" y="28890"/>
                    <a:pt x="14295" y="28247"/>
                  </a:cubicBezTo>
                  <a:cubicBezTo>
                    <a:pt x="14311" y="28200"/>
                    <a:pt x="14342" y="28169"/>
                    <a:pt x="14358" y="28138"/>
                  </a:cubicBezTo>
                  <a:cubicBezTo>
                    <a:pt x="14499" y="27777"/>
                    <a:pt x="14515" y="27354"/>
                    <a:pt x="14280" y="27040"/>
                  </a:cubicBezTo>
                  <a:cubicBezTo>
                    <a:pt x="14530" y="26586"/>
                    <a:pt x="14562" y="25990"/>
                    <a:pt x="14311" y="25598"/>
                  </a:cubicBezTo>
                  <a:cubicBezTo>
                    <a:pt x="14483" y="25144"/>
                    <a:pt x="14468" y="24595"/>
                    <a:pt x="14217" y="24266"/>
                  </a:cubicBezTo>
                  <a:cubicBezTo>
                    <a:pt x="14264" y="24203"/>
                    <a:pt x="14311" y="24125"/>
                    <a:pt x="14327" y="24031"/>
                  </a:cubicBezTo>
                  <a:cubicBezTo>
                    <a:pt x="14358" y="23921"/>
                    <a:pt x="14358" y="23796"/>
                    <a:pt x="14342" y="23686"/>
                  </a:cubicBezTo>
                  <a:cubicBezTo>
                    <a:pt x="14358" y="23529"/>
                    <a:pt x="14358" y="23373"/>
                    <a:pt x="14342" y="23247"/>
                  </a:cubicBezTo>
                  <a:cubicBezTo>
                    <a:pt x="14342" y="23216"/>
                    <a:pt x="14327" y="23169"/>
                    <a:pt x="14311" y="23138"/>
                  </a:cubicBezTo>
                  <a:cubicBezTo>
                    <a:pt x="14311" y="23122"/>
                    <a:pt x="14327" y="23090"/>
                    <a:pt x="14327" y="23059"/>
                  </a:cubicBezTo>
                  <a:cubicBezTo>
                    <a:pt x="14295" y="22009"/>
                    <a:pt x="14327" y="20959"/>
                    <a:pt x="14515" y="19924"/>
                  </a:cubicBezTo>
                  <a:cubicBezTo>
                    <a:pt x="14656" y="19125"/>
                    <a:pt x="14938" y="18420"/>
                    <a:pt x="15267" y="17699"/>
                  </a:cubicBezTo>
                  <a:cubicBezTo>
                    <a:pt x="16301" y="17103"/>
                    <a:pt x="17242" y="16225"/>
                    <a:pt x="17822" y="15488"/>
                  </a:cubicBezTo>
                  <a:cubicBezTo>
                    <a:pt x="17947" y="15332"/>
                    <a:pt x="18057" y="15191"/>
                    <a:pt x="18167" y="15034"/>
                  </a:cubicBezTo>
                  <a:cubicBezTo>
                    <a:pt x="19781" y="12965"/>
                    <a:pt x="20518" y="10143"/>
                    <a:pt x="19969" y="7557"/>
                  </a:cubicBezTo>
                  <a:cubicBezTo>
                    <a:pt x="19107" y="3482"/>
                    <a:pt x="15549" y="504"/>
                    <a:pt x="11536" y="96"/>
                  </a:cubicBezTo>
                  <a:cubicBezTo>
                    <a:pt x="11043" y="32"/>
                    <a:pt x="10549" y="0"/>
                    <a:pt x="10058"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7" name="Google Shape;2877;p87"/>
            <p:cNvSpPr/>
            <p:nvPr/>
          </p:nvSpPr>
          <p:spPr>
            <a:xfrm>
              <a:off x="4972425" y="2805175"/>
              <a:ext cx="21900" cy="28350"/>
            </a:xfrm>
            <a:custGeom>
              <a:avLst/>
              <a:gdLst/>
              <a:ahLst/>
              <a:cxnLst/>
              <a:rect l="l" t="t" r="r" b="b"/>
              <a:pathLst>
                <a:path w="876" h="1134" extrusionOk="0">
                  <a:moveTo>
                    <a:pt x="1" y="0"/>
                  </a:moveTo>
                  <a:cubicBezTo>
                    <a:pt x="32" y="220"/>
                    <a:pt x="126" y="424"/>
                    <a:pt x="236" y="612"/>
                  </a:cubicBezTo>
                  <a:cubicBezTo>
                    <a:pt x="189" y="549"/>
                    <a:pt x="126" y="502"/>
                    <a:pt x="48" y="439"/>
                  </a:cubicBezTo>
                  <a:cubicBezTo>
                    <a:pt x="48" y="439"/>
                    <a:pt x="48" y="439"/>
                    <a:pt x="48" y="455"/>
                  </a:cubicBezTo>
                  <a:cubicBezTo>
                    <a:pt x="142" y="580"/>
                    <a:pt x="252" y="674"/>
                    <a:pt x="361" y="784"/>
                  </a:cubicBezTo>
                  <a:cubicBezTo>
                    <a:pt x="502" y="925"/>
                    <a:pt x="644" y="1051"/>
                    <a:pt x="832" y="1129"/>
                  </a:cubicBezTo>
                  <a:cubicBezTo>
                    <a:pt x="835" y="1132"/>
                    <a:pt x="838" y="1133"/>
                    <a:pt x="842" y="1133"/>
                  </a:cubicBezTo>
                  <a:cubicBezTo>
                    <a:pt x="858" y="1133"/>
                    <a:pt x="876" y="1110"/>
                    <a:pt x="863" y="1098"/>
                  </a:cubicBezTo>
                  <a:cubicBezTo>
                    <a:pt x="487" y="800"/>
                    <a:pt x="189" y="455"/>
                    <a:pt x="1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8" name="Google Shape;2878;p87"/>
            <p:cNvSpPr/>
            <p:nvPr/>
          </p:nvSpPr>
          <p:spPr>
            <a:xfrm>
              <a:off x="5017100" y="2836125"/>
              <a:ext cx="14525" cy="2100"/>
            </a:xfrm>
            <a:custGeom>
              <a:avLst/>
              <a:gdLst/>
              <a:ahLst/>
              <a:cxnLst/>
              <a:rect l="l" t="t" r="r" b="b"/>
              <a:pathLst>
                <a:path w="581" h="84" extrusionOk="0">
                  <a:moveTo>
                    <a:pt x="16" y="1"/>
                  </a:moveTo>
                  <a:cubicBezTo>
                    <a:pt x="1" y="1"/>
                    <a:pt x="1" y="32"/>
                    <a:pt x="16" y="32"/>
                  </a:cubicBezTo>
                  <a:cubicBezTo>
                    <a:pt x="157" y="58"/>
                    <a:pt x="308" y="83"/>
                    <a:pt x="462" y="83"/>
                  </a:cubicBezTo>
                  <a:cubicBezTo>
                    <a:pt x="496" y="83"/>
                    <a:pt x="531" y="82"/>
                    <a:pt x="565" y="79"/>
                  </a:cubicBezTo>
                  <a:cubicBezTo>
                    <a:pt x="581" y="79"/>
                    <a:pt x="581" y="63"/>
                    <a:pt x="565" y="63"/>
                  </a:cubicBezTo>
                  <a:cubicBezTo>
                    <a:pt x="393" y="16"/>
                    <a:pt x="205" y="16"/>
                    <a:pt x="1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79" name="Google Shape;2879;p87"/>
            <p:cNvSpPr/>
            <p:nvPr/>
          </p:nvSpPr>
          <p:spPr>
            <a:xfrm>
              <a:off x="4977525" y="2778750"/>
              <a:ext cx="48225" cy="19000"/>
            </a:xfrm>
            <a:custGeom>
              <a:avLst/>
              <a:gdLst/>
              <a:ahLst/>
              <a:cxnLst/>
              <a:rect l="l" t="t" r="r" b="b"/>
              <a:pathLst>
                <a:path w="1929" h="760" extrusionOk="0">
                  <a:moveTo>
                    <a:pt x="13" y="1"/>
                  </a:moveTo>
                  <a:cubicBezTo>
                    <a:pt x="8" y="1"/>
                    <a:pt x="1" y="12"/>
                    <a:pt x="1" y="23"/>
                  </a:cubicBezTo>
                  <a:cubicBezTo>
                    <a:pt x="502" y="493"/>
                    <a:pt x="1239" y="728"/>
                    <a:pt x="1929" y="760"/>
                  </a:cubicBezTo>
                  <a:cubicBezTo>
                    <a:pt x="1929" y="760"/>
                    <a:pt x="1929" y="744"/>
                    <a:pt x="1929" y="744"/>
                  </a:cubicBezTo>
                  <a:cubicBezTo>
                    <a:pt x="1239" y="572"/>
                    <a:pt x="596" y="478"/>
                    <a:pt x="16" y="7"/>
                  </a:cubicBezTo>
                  <a:cubicBezTo>
                    <a:pt x="16" y="3"/>
                    <a:pt x="15" y="1"/>
                    <a:pt x="1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0" name="Google Shape;2880;p87"/>
            <p:cNvSpPr/>
            <p:nvPr/>
          </p:nvSpPr>
          <p:spPr>
            <a:xfrm>
              <a:off x="4981450" y="2755025"/>
              <a:ext cx="12950" cy="6675"/>
            </a:xfrm>
            <a:custGeom>
              <a:avLst/>
              <a:gdLst/>
              <a:ahLst/>
              <a:cxnLst/>
              <a:rect l="l" t="t" r="r" b="b"/>
              <a:pathLst>
                <a:path w="518" h="267" extrusionOk="0">
                  <a:moveTo>
                    <a:pt x="16" y="0"/>
                  </a:moveTo>
                  <a:cubicBezTo>
                    <a:pt x="16" y="0"/>
                    <a:pt x="0" y="16"/>
                    <a:pt x="16" y="16"/>
                  </a:cubicBezTo>
                  <a:cubicBezTo>
                    <a:pt x="173" y="94"/>
                    <a:pt x="345" y="188"/>
                    <a:pt x="502" y="267"/>
                  </a:cubicBezTo>
                  <a:cubicBezTo>
                    <a:pt x="518" y="267"/>
                    <a:pt x="518" y="267"/>
                    <a:pt x="518" y="251"/>
                  </a:cubicBezTo>
                  <a:cubicBezTo>
                    <a:pt x="345" y="173"/>
                    <a:pt x="188" y="94"/>
                    <a:pt x="1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1" name="Google Shape;2881;p87"/>
            <p:cNvSpPr/>
            <p:nvPr/>
          </p:nvSpPr>
          <p:spPr>
            <a:xfrm>
              <a:off x="4766825" y="2058075"/>
              <a:ext cx="74600" cy="90550"/>
            </a:xfrm>
            <a:custGeom>
              <a:avLst/>
              <a:gdLst/>
              <a:ahLst/>
              <a:cxnLst/>
              <a:rect l="l" t="t" r="r" b="b"/>
              <a:pathLst>
                <a:path w="2984" h="3622" extrusionOk="0">
                  <a:moveTo>
                    <a:pt x="143" y="0"/>
                  </a:moveTo>
                  <a:cubicBezTo>
                    <a:pt x="61" y="0"/>
                    <a:pt x="1" y="93"/>
                    <a:pt x="74" y="166"/>
                  </a:cubicBezTo>
                  <a:cubicBezTo>
                    <a:pt x="529" y="699"/>
                    <a:pt x="1062" y="1169"/>
                    <a:pt x="1532" y="1702"/>
                  </a:cubicBezTo>
                  <a:cubicBezTo>
                    <a:pt x="2034" y="2282"/>
                    <a:pt x="2347" y="2925"/>
                    <a:pt x="2755" y="3567"/>
                  </a:cubicBezTo>
                  <a:cubicBezTo>
                    <a:pt x="2779" y="3604"/>
                    <a:pt x="2821" y="3622"/>
                    <a:pt x="2862" y="3622"/>
                  </a:cubicBezTo>
                  <a:cubicBezTo>
                    <a:pt x="2924" y="3622"/>
                    <a:pt x="2983" y="3581"/>
                    <a:pt x="2974" y="3505"/>
                  </a:cubicBezTo>
                  <a:cubicBezTo>
                    <a:pt x="2849" y="2078"/>
                    <a:pt x="1265" y="824"/>
                    <a:pt x="215" y="25"/>
                  </a:cubicBezTo>
                  <a:cubicBezTo>
                    <a:pt x="191" y="8"/>
                    <a:pt x="166"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2" name="Google Shape;2882;p87"/>
            <p:cNvSpPr/>
            <p:nvPr/>
          </p:nvSpPr>
          <p:spPr>
            <a:xfrm>
              <a:off x="4848925" y="1991575"/>
              <a:ext cx="63675" cy="92250"/>
            </a:xfrm>
            <a:custGeom>
              <a:avLst/>
              <a:gdLst/>
              <a:ahLst/>
              <a:cxnLst/>
              <a:rect l="l" t="t" r="r" b="b"/>
              <a:pathLst>
                <a:path w="2547" h="3690" extrusionOk="0">
                  <a:moveTo>
                    <a:pt x="123" y="0"/>
                  </a:moveTo>
                  <a:cubicBezTo>
                    <a:pt x="59" y="0"/>
                    <a:pt x="0" y="81"/>
                    <a:pt x="35" y="161"/>
                  </a:cubicBezTo>
                  <a:cubicBezTo>
                    <a:pt x="599" y="1368"/>
                    <a:pt x="1414" y="2685"/>
                    <a:pt x="2339" y="3657"/>
                  </a:cubicBezTo>
                  <a:cubicBezTo>
                    <a:pt x="2362" y="3680"/>
                    <a:pt x="2387" y="3690"/>
                    <a:pt x="2411" y="3690"/>
                  </a:cubicBezTo>
                  <a:cubicBezTo>
                    <a:pt x="2484" y="3690"/>
                    <a:pt x="2547" y="3598"/>
                    <a:pt x="2511" y="3516"/>
                  </a:cubicBezTo>
                  <a:cubicBezTo>
                    <a:pt x="1978" y="2293"/>
                    <a:pt x="1085" y="1039"/>
                    <a:pt x="192" y="36"/>
                  </a:cubicBezTo>
                  <a:cubicBezTo>
                    <a:pt x="171" y="11"/>
                    <a:pt x="147"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3" name="Google Shape;2883;p87"/>
            <p:cNvSpPr/>
            <p:nvPr/>
          </p:nvSpPr>
          <p:spPr>
            <a:xfrm>
              <a:off x="4962250" y="1903075"/>
              <a:ext cx="33175" cy="149550"/>
            </a:xfrm>
            <a:custGeom>
              <a:avLst/>
              <a:gdLst/>
              <a:ahLst/>
              <a:cxnLst/>
              <a:rect l="l" t="t" r="r" b="b"/>
              <a:pathLst>
                <a:path w="1327" h="5982" extrusionOk="0">
                  <a:moveTo>
                    <a:pt x="55" y="0"/>
                  </a:moveTo>
                  <a:cubicBezTo>
                    <a:pt x="27" y="0"/>
                    <a:pt x="0" y="16"/>
                    <a:pt x="0" y="49"/>
                  </a:cubicBezTo>
                  <a:cubicBezTo>
                    <a:pt x="0" y="1068"/>
                    <a:pt x="204" y="2087"/>
                    <a:pt x="361" y="3090"/>
                  </a:cubicBezTo>
                  <a:cubicBezTo>
                    <a:pt x="502" y="4030"/>
                    <a:pt x="580" y="5096"/>
                    <a:pt x="1082" y="5927"/>
                  </a:cubicBezTo>
                  <a:cubicBezTo>
                    <a:pt x="1107" y="5964"/>
                    <a:pt x="1151" y="5982"/>
                    <a:pt x="1194" y="5982"/>
                  </a:cubicBezTo>
                  <a:cubicBezTo>
                    <a:pt x="1261" y="5982"/>
                    <a:pt x="1326" y="5940"/>
                    <a:pt x="1317" y="5864"/>
                  </a:cubicBezTo>
                  <a:cubicBezTo>
                    <a:pt x="1192" y="4955"/>
                    <a:pt x="941" y="4062"/>
                    <a:pt x="784" y="3168"/>
                  </a:cubicBezTo>
                  <a:cubicBezTo>
                    <a:pt x="596" y="2118"/>
                    <a:pt x="455" y="1037"/>
                    <a:pt x="110" y="34"/>
                  </a:cubicBezTo>
                  <a:cubicBezTo>
                    <a:pt x="103" y="12"/>
                    <a:pt x="79"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4" name="Google Shape;2884;p87"/>
            <p:cNvSpPr/>
            <p:nvPr/>
          </p:nvSpPr>
          <p:spPr>
            <a:xfrm>
              <a:off x="5065300" y="1878300"/>
              <a:ext cx="18850" cy="149650"/>
            </a:xfrm>
            <a:custGeom>
              <a:avLst/>
              <a:gdLst/>
              <a:ahLst/>
              <a:cxnLst/>
              <a:rect l="l" t="t" r="r" b="b"/>
              <a:pathLst>
                <a:path w="754" h="5986" extrusionOk="0">
                  <a:moveTo>
                    <a:pt x="155" y="0"/>
                  </a:moveTo>
                  <a:cubicBezTo>
                    <a:pt x="104" y="0"/>
                    <a:pt x="48" y="37"/>
                    <a:pt x="48" y="100"/>
                  </a:cubicBezTo>
                  <a:cubicBezTo>
                    <a:pt x="1" y="1119"/>
                    <a:pt x="126" y="2153"/>
                    <a:pt x="157" y="3188"/>
                  </a:cubicBezTo>
                  <a:cubicBezTo>
                    <a:pt x="189" y="4081"/>
                    <a:pt x="79" y="5037"/>
                    <a:pt x="283" y="5915"/>
                  </a:cubicBezTo>
                  <a:cubicBezTo>
                    <a:pt x="291" y="5962"/>
                    <a:pt x="334" y="5985"/>
                    <a:pt x="377" y="5985"/>
                  </a:cubicBezTo>
                  <a:cubicBezTo>
                    <a:pt x="420" y="5985"/>
                    <a:pt x="463" y="5962"/>
                    <a:pt x="471" y="5915"/>
                  </a:cubicBezTo>
                  <a:cubicBezTo>
                    <a:pt x="753" y="4990"/>
                    <a:pt x="643" y="3940"/>
                    <a:pt x="596" y="2984"/>
                  </a:cubicBezTo>
                  <a:cubicBezTo>
                    <a:pt x="549" y="2012"/>
                    <a:pt x="502" y="1009"/>
                    <a:pt x="236" y="68"/>
                  </a:cubicBezTo>
                  <a:cubicBezTo>
                    <a:pt x="229" y="21"/>
                    <a:pt x="193"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5" name="Google Shape;2885;p87"/>
            <p:cNvSpPr/>
            <p:nvPr/>
          </p:nvSpPr>
          <p:spPr>
            <a:xfrm>
              <a:off x="5155175" y="1913600"/>
              <a:ext cx="84125" cy="157875"/>
            </a:xfrm>
            <a:custGeom>
              <a:avLst/>
              <a:gdLst/>
              <a:ahLst/>
              <a:cxnLst/>
              <a:rect l="l" t="t" r="r" b="b"/>
              <a:pathLst>
                <a:path w="3365" h="6315" extrusionOk="0">
                  <a:moveTo>
                    <a:pt x="3226" y="0"/>
                  </a:moveTo>
                  <a:cubicBezTo>
                    <a:pt x="3199" y="0"/>
                    <a:pt x="3171" y="11"/>
                    <a:pt x="3146" y="36"/>
                  </a:cubicBezTo>
                  <a:cubicBezTo>
                    <a:pt x="1563" y="1525"/>
                    <a:pt x="434" y="4111"/>
                    <a:pt x="11" y="6227"/>
                  </a:cubicBezTo>
                  <a:cubicBezTo>
                    <a:pt x="1" y="6277"/>
                    <a:pt x="42" y="6314"/>
                    <a:pt x="81" y="6314"/>
                  </a:cubicBezTo>
                  <a:cubicBezTo>
                    <a:pt x="103" y="6314"/>
                    <a:pt x="125" y="6302"/>
                    <a:pt x="136" y="6274"/>
                  </a:cubicBezTo>
                  <a:cubicBezTo>
                    <a:pt x="606" y="5224"/>
                    <a:pt x="1014" y="4158"/>
                    <a:pt x="1547" y="3139"/>
                  </a:cubicBezTo>
                  <a:cubicBezTo>
                    <a:pt x="2095" y="2120"/>
                    <a:pt x="2801" y="1196"/>
                    <a:pt x="3318" y="161"/>
                  </a:cubicBezTo>
                  <a:cubicBezTo>
                    <a:pt x="3364" y="81"/>
                    <a:pt x="3300" y="0"/>
                    <a:pt x="322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6" name="Google Shape;2886;p87"/>
            <p:cNvSpPr/>
            <p:nvPr/>
          </p:nvSpPr>
          <p:spPr>
            <a:xfrm>
              <a:off x="5236425" y="1971400"/>
              <a:ext cx="62525" cy="96850"/>
            </a:xfrm>
            <a:custGeom>
              <a:avLst/>
              <a:gdLst/>
              <a:ahLst/>
              <a:cxnLst/>
              <a:rect l="l" t="t" r="r" b="b"/>
              <a:pathLst>
                <a:path w="2501" h="3874" extrusionOk="0">
                  <a:moveTo>
                    <a:pt x="2322" y="1"/>
                  </a:moveTo>
                  <a:cubicBezTo>
                    <a:pt x="2298" y="1"/>
                    <a:pt x="2272" y="9"/>
                    <a:pt x="2247" y="28"/>
                  </a:cubicBezTo>
                  <a:cubicBezTo>
                    <a:pt x="1698" y="420"/>
                    <a:pt x="1306" y="1078"/>
                    <a:pt x="962" y="1658"/>
                  </a:cubicBezTo>
                  <a:cubicBezTo>
                    <a:pt x="570" y="2316"/>
                    <a:pt x="225" y="3006"/>
                    <a:pt x="21" y="3743"/>
                  </a:cubicBezTo>
                  <a:cubicBezTo>
                    <a:pt x="0" y="3815"/>
                    <a:pt x="75" y="3874"/>
                    <a:pt x="142" y="3874"/>
                  </a:cubicBezTo>
                  <a:cubicBezTo>
                    <a:pt x="177" y="3874"/>
                    <a:pt x="209" y="3858"/>
                    <a:pt x="225" y="3821"/>
                  </a:cubicBezTo>
                  <a:cubicBezTo>
                    <a:pt x="570" y="3194"/>
                    <a:pt x="883" y="2567"/>
                    <a:pt x="1259" y="1971"/>
                  </a:cubicBezTo>
                  <a:cubicBezTo>
                    <a:pt x="1636" y="1376"/>
                    <a:pt x="2153" y="859"/>
                    <a:pt x="2451" y="232"/>
                  </a:cubicBezTo>
                  <a:cubicBezTo>
                    <a:pt x="2501" y="131"/>
                    <a:pt x="2420" y="1"/>
                    <a:pt x="232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7" name="Google Shape;2887;p87"/>
            <p:cNvSpPr/>
            <p:nvPr/>
          </p:nvSpPr>
          <p:spPr>
            <a:xfrm>
              <a:off x="5305225" y="2065125"/>
              <a:ext cx="96200" cy="83400"/>
            </a:xfrm>
            <a:custGeom>
              <a:avLst/>
              <a:gdLst/>
              <a:ahLst/>
              <a:cxnLst/>
              <a:rect l="l" t="t" r="r" b="b"/>
              <a:pathLst>
                <a:path w="3848" h="3336" extrusionOk="0">
                  <a:moveTo>
                    <a:pt x="3722" y="0"/>
                  </a:moveTo>
                  <a:cubicBezTo>
                    <a:pt x="3709" y="0"/>
                    <a:pt x="3695" y="3"/>
                    <a:pt x="3680" y="9"/>
                  </a:cubicBezTo>
                  <a:cubicBezTo>
                    <a:pt x="3006" y="276"/>
                    <a:pt x="2473" y="934"/>
                    <a:pt x="1940" y="1420"/>
                  </a:cubicBezTo>
                  <a:cubicBezTo>
                    <a:pt x="1282" y="2016"/>
                    <a:pt x="592" y="2580"/>
                    <a:pt x="28" y="3270"/>
                  </a:cubicBezTo>
                  <a:cubicBezTo>
                    <a:pt x="1" y="3297"/>
                    <a:pt x="20" y="3335"/>
                    <a:pt x="56" y="3335"/>
                  </a:cubicBezTo>
                  <a:cubicBezTo>
                    <a:pt x="62" y="3335"/>
                    <a:pt x="68" y="3334"/>
                    <a:pt x="75" y="3332"/>
                  </a:cubicBezTo>
                  <a:cubicBezTo>
                    <a:pt x="796" y="2940"/>
                    <a:pt x="1423" y="2423"/>
                    <a:pt x="2065" y="1890"/>
                  </a:cubicBezTo>
                  <a:cubicBezTo>
                    <a:pt x="2645" y="1420"/>
                    <a:pt x="3476" y="887"/>
                    <a:pt x="3821" y="197"/>
                  </a:cubicBezTo>
                  <a:cubicBezTo>
                    <a:pt x="3848" y="116"/>
                    <a:pt x="3805" y="0"/>
                    <a:pt x="372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8" name="Google Shape;2888;p87"/>
            <p:cNvSpPr/>
            <p:nvPr/>
          </p:nvSpPr>
          <p:spPr>
            <a:xfrm>
              <a:off x="5372850" y="2186400"/>
              <a:ext cx="61150" cy="48225"/>
            </a:xfrm>
            <a:custGeom>
              <a:avLst/>
              <a:gdLst/>
              <a:ahLst/>
              <a:cxnLst/>
              <a:rect l="l" t="t" r="r" b="b"/>
              <a:pathLst>
                <a:path w="2446" h="1929" extrusionOk="0">
                  <a:moveTo>
                    <a:pt x="2250" y="0"/>
                  </a:moveTo>
                  <a:cubicBezTo>
                    <a:pt x="2243" y="0"/>
                    <a:pt x="2236" y="1"/>
                    <a:pt x="2229" y="2"/>
                  </a:cubicBezTo>
                  <a:cubicBezTo>
                    <a:pt x="1806" y="80"/>
                    <a:pt x="1414" y="503"/>
                    <a:pt x="1100" y="770"/>
                  </a:cubicBezTo>
                  <a:cubicBezTo>
                    <a:pt x="724" y="1083"/>
                    <a:pt x="332" y="1397"/>
                    <a:pt x="50" y="1789"/>
                  </a:cubicBezTo>
                  <a:cubicBezTo>
                    <a:pt x="0" y="1863"/>
                    <a:pt x="69" y="1928"/>
                    <a:pt x="139" y="1928"/>
                  </a:cubicBezTo>
                  <a:cubicBezTo>
                    <a:pt x="157" y="1928"/>
                    <a:pt x="175" y="1924"/>
                    <a:pt x="191" y="1914"/>
                  </a:cubicBezTo>
                  <a:cubicBezTo>
                    <a:pt x="646" y="1726"/>
                    <a:pt x="1053" y="1397"/>
                    <a:pt x="1461" y="1099"/>
                  </a:cubicBezTo>
                  <a:cubicBezTo>
                    <a:pt x="1774" y="848"/>
                    <a:pt x="2229" y="597"/>
                    <a:pt x="2401" y="221"/>
                  </a:cubicBezTo>
                  <a:cubicBezTo>
                    <a:pt x="2446" y="118"/>
                    <a:pt x="2365" y="0"/>
                    <a:pt x="2250"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89" name="Google Shape;2889;p87"/>
            <p:cNvSpPr/>
            <p:nvPr/>
          </p:nvSpPr>
          <p:spPr>
            <a:xfrm>
              <a:off x="4720775" y="2174425"/>
              <a:ext cx="107400" cy="73600"/>
            </a:xfrm>
            <a:custGeom>
              <a:avLst/>
              <a:gdLst/>
              <a:ahLst/>
              <a:cxnLst/>
              <a:rect l="l" t="t" r="r" b="b"/>
              <a:pathLst>
                <a:path w="4296" h="2944" extrusionOk="0">
                  <a:moveTo>
                    <a:pt x="149" y="0"/>
                  </a:moveTo>
                  <a:cubicBezTo>
                    <a:pt x="69" y="0"/>
                    <a:pt x="0" y="98"/>
                    <a:pt x="67" y="152"/>
                  </a:cubicBezTo>
                  <a:cubicBezTo>
                    <a:pt x="694" y="700"/>
                    <a:pt x="1383" y="1155"/>
                    <a:pt x="2057" y="1641"/>
                  </a:cubicBezTo>
                  <a:cubicBezTo>
                    <a:pt x="2700" y="2095"/>
                    <a:pt x="3374" y="2722"/>
                    <a:pt x="4142" y="2942"/>
                  </a:cubicBezTo>
                  <a:cubicBezTo>
                    <a:pt x="4148" y="2943"/>
                    <a:pt x="4154" y="2943"/>
                    <a:pt x="4160" y="2943"/>
                  </a:cubicBezTo>
                  <a:cubicBezTo>
                    <a:pt x="4231" y="2943"/>
                    <a:pt x="4295" y="2859"/>
                    <a:pt x="4252" y="2801"/>
                  </a:cubicBezTo>
                  <a:cubicBezTo>
                    <a:pt x="3813" y="2221"/>
                    <a:pt x="3107" y="1860"/>
                    <a:pt x="2496" y="1468"/>
                  </a:cubicBezTo>
                  <a:cubicBezTo>
                    <a:pt x="1744" y="967"/>
                    <a:pt x="991" y="434"/>
                    <a:pt x="192" y="10"/>
                  </a:cubicBezTo>
                  <a:cubicBezTo>
                    <a:pt x="178" y="3"/>
                    <a:pt x="163" y="0"/>
                    <a:pt x="14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890" name="Google Shape;2890;p87"/>
          <p:cNvGrpSpPr/>
          <p:nvPr/>
        </p:nvGrpSpPr>
        <p:grpSpPr>
          <a:xfrm rot="8301331">
            <a:off x="8273647" y="4489360"/>
            <a:ext cx="843261" cy="402241"/>
            <a:chOff x="-583650" y="3109250"/>
            <a:chExt cx="570275" cy="272025"/>
          </a:xfrm>
        </p:grpSpPr>
        <p:sp>
          <p:nvSpPr>
            <p:cNvPr id="2891" name="Google Shape;2891;p87"/>
            <p:cNvSpPr/>
            <p:nvPr/>
          </p:nvSpPr>
          <p:spPr>
            <a:xfrm>
              <a:off x="-583650" y="3186975"/>
              <a:ext cx="570275" cy="194300"/>
            </a:xfrm>
            <a:custGeom>
              <a:avLst/>
              <a:gdLst/>
              <a:ahLst/>
              <a:cxnLst/>
              <a:rect l="l" t="t" r="r" b="b"/>
              <a:pathLst>
                <a:path w="22811" h="7772" extrusionOk="0">
                  <a:moveTo>
                    <a:pt x="22543" y="6377"/>
                  </a:moveTo>
                  <a:lnTo>
                    <a:pt x="22543" y="6377"/>
                  </a:lnTo>
                  <a:cubicBezTo>
                    <a:pt x="22536" y="6381"/>
                    <a:pt x="22532" y="6384"/>
                    <a:pt x="22525" y="6384"/>
                  </a:cubicBezTo>
                  <a:cubicBezTo>
                    <a:pt x="22190" y="6488"/>
                    <a:pt x="21851" y="6580"/>
                    <a:pt x="21513" y="6669"/>
                  </a:cubicBezTo>
                  <a:cubicBezTo>
                    <a:pt x="21762" y="6905"/>
                    <a:pt x="22083" y="7030"/>
                    <a:pt x="22322" y="7030"/>
                  </a:cubicBezTo>
                  <a:cubicBezTo>
                    <a:pt x="22632" y="7030"/>
                    <a:pt x="22810" y="6822"/>
                    <a:pt x="22543" y="6377"/>
                  </a:cubicBezTo>
                  <a:close/>
                  <a:moveTo>
                    <a:pt x="12021" y="1"/>
                  </a:moveTo>
                  <a:cubicBezTo>
                    <a:pt x="9332" y="1"/>
                    <a:pt x="6501" y="875"/>
                    <a:pt x="4639" y="2230"/>
                  </a:cubicBezTo>
                  <a:cubicBezTo>
                    <a:pt x="4539" y="2301"/>
                    <a:pt x="4393" y="2333"/>
                    <a:pt x="4222" y="2333"/>
                  </a:cubicBezTo>
                  <a:cubicBezTo>
                    <a:pt x="3909" y="2333"/>
                    <a:pt x="3520" y="2226"/>
                    <a:pt x="3221" y="2087"/>
                  </a:cubicBezTo>
                  <a:cubicBezTo>
                    <a:pt x="1672" y="3100"/>
                    <a:pt x="860" y="4609"/>
                    <a:pt x="175" y="6448"/>
                  </a:cubicBezTo>
                  <a:cubicBezTo>
                    <a:pt x="0" y="6923"/>
                    <a:pt x="924" y="7771"/>
                    <a:pt x="1455" y="7771"/>
                  </a:cubicBezTo>
                  <a:cubicBezTo>
                    <a:pt x="1605" y="7771"/>
                    <a:pt x="1719" y="7707"/>
                    <a:pt x="1776" y="7553"/>
                  </a:cubicBezTo>
                  <a:cubicBezTo>
                    <a:pt x="2507" y="5593"/>
                    <a:pt x="3345" y="4002"/>
                    <a:pt x="5328" y="3100"/>
                  </a:cubicBezTo>
                  <a:cubicBezTo>
                    <a:pt x="6989" y="2348"/>
                    <a:pt x="8897" y="1905"/>
                    <a:pt x="10687" y="1599"/>
                  </a:cubicBezTo>
                  <a:cubicBezTo>
                    <a:pt x="11486" y="1463"/>
                    <a:pt x="12313" y="1374"/>
                    <a:pt x="13137" y="1374"/>
                  </a:cubicBezTo>
                  <a:cubicBezTo>
                    <a:pt x="14481" y="1374"/>
                    <a:pt x="15814" y="1610"/>
                    <a:pt x="17012" y="2255"/>
                  </a:cubicBezTo>
                  <a:cubicBezTo>
                    <a:pt x="17700" y="2626"/>
                    <a:pt x="18321" y="3100"/>
                    <a:pt x="18888" y="3638"/>
                  </a:cubicBezTo>
                  <a:cubicBezTo>
                    <a:pt x="17733" y="1042"/>
                    <a:pt x="14962" y="1"/>
                    <a:pt x="1202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92" name="Google Shape;2892;p87"/>
            <p:cNvSpPr/>
            <p:nvPr/>
          </p:nvSpPr>
          <p:spPr>
            <a:xfrm>
              <a:off x="-198800" y="3109250"/>
              <a:ext cx="181150" cy="265500"/>
            </a:xfrm>
            <a:custGeom>
              <a:avLst/>
              <a:gdLst/>
              <a:ahLst/>
              <a:cxnLst/>
              <a:rect l="l" t="t" r="r" b="b"/>
              <a:pathLst>
                <a:path w="7246" h="10620" extrusionOk="0">
                  <a:moveTo>
                    <a:pt x="3302" y="1"/>
                  </a:moveTo>
                  <a:cubicBezTo>
                    <a:pt x="3137" y="1"/>
                    <a:pt x="3098" y="190"/>
                    <a:pt x="3359" y="697"/>
                  </a:cubicBezTo>
                  <a:cubicBezTo>
                    <a:pt x="3552" y="1067"/>
                    <a:pt x="3733" y="1441"/>
                    <a:pt x="3908" y="1816"/>
                  </a:cubicBezTo>
                  <a:cubicBezTo>
                    <a:pt x="4129" y="1694"/>
                    <a:pt x="4375" y="1588"/>
                    <a:pt x="4585" y="1523"/>
                  </a:cubicBezTo>
                  <a:cubicBezTo>
                    <a:pt x="4467" y="1285"/>
                    <a:pt x="4347" y="1042"/>
                    <a:pt x="4225" y="804"/>
                  </a:cubicBezTo>
                  <a:cubicBezTo>
                    <a:pt x="4008" y="383"/>
                    <a:pt x="3530" y="1"/>
                    <a:pt x="3302" y="1"/>
                  </a:cubicBezTo>
                  <a:close/>
                  <a:moveTo>
                    <a:pt x="6906" y="7874"/>
                  </a:moveTo>
                  <a:cubicBezTo>
                    <a:pt x="6860" y="8145"/>
                    <a:pt x="6743" y="8406"/>
                    <a:pt x="6504" y="8648"/>
                  </a:cubicBezTo>
                  <a:cubicBezTo>
                    <a:pt x="6675" y="8858"/>
                    <a:pt x="6842" y="9069"/>
                    <a:pt x="7006" y="9283"/>
                  </a:cubicBezTo>
                  <a:cubicBezTo>
                    <a:pt x="7064" y="9357"/>
                    <a:pt x="7110" y="9421"/>
                    <a:pt x="7149" y="9486"/>
                  </a:cubicBezTo>
                  <a:cubicBezTo>
                    <a:pt x="7245" y="9429"/>
                    <a:pt x="7214" y="9169"/>
                    <a:pt x="7199" y="9112"/>
                  </a:cubicBezTo>
                  <a:cubicBezTo>
                    <a:pt x="7110" y="8698"/>
                    <a:pt x="7010" y="8284"/>
                    <a:pt x="6906" y="7874"/>
                  </a:cubicBezTo>
                  <a:close/>
                  <a:moveTo>
                    <a:pt x="3979" y="8327"/>
                  </a:moveTo>
                  <a:cubicBezTo>
                    <a:pt x="2742" y="8595"/>
                    <a:pt x="1490" y="8773"/>
                    <a:pt x="217" y="8862"/>
                  </a:cubicBezTo>
                  <a:cubicBezTo>
                    <a:pt x="0" y="8876"/>
                    <a:pt x="14" y="9194"/>
                    <a:pt x="142" y="9550"/>
                  </a:cubicBezTo>
                  <a:cubicBezTo>
                    <a:pt x="324" y="9490"/>
                    <a:pt x="509" y="9447"/>
                    <a:pt x="677" y="9433"/>
                  </a:cubicBezTo>
                  <a:cubicBezTo>
                    <a:pt x="1761" y="9336"/>
                    <a:pt x="2834" y="9194"/>
                    <a:pt x="3904" y="8983"/>
                  </a:cubicBezTo>
                  <a:cubicBezTo>
                    <a:pt x="4044" y="8958"/>
                    <a:pt x="4724" y="8904"/>
                    <a:pt x="5042" y="8798"/>
                  </a:cubicBezTo>
                  <a:cubicBezTo>
                    <a:pt x="4603" y="8748"/>
                    <a:pt x="4129" y="8570"/>
                    <a:pt x="3979" y="8327"/>
                  </a:cubicBezTo>
                  <a:close/>
                  <a:moveTo>
                    <a:pt x="5665" y="9222"/>
                  </a:moveTo>
                  <a:cubicBezTo>
                    <a:pt x="5017" y="9533"/>
                    <a:pt x="4261" y="9678"/>
                    <a:pt x="3605" y="9824"/>
                  </a:cubicBezTo>
                  <a:cubicBezTo>
                    <a:pt x="2606" y="10046"/>
                    <a:pt x="1600" y="10213"/>
                    <a:pt x="588" y="10334"/>
                  </a:cubicBezTo>
                  <a:cubicBezTo>
                    <a:pt x="731" y="10506"/>
                    <a:pt x="884" y="10619"/>
                    <a:pt x="1023" y="10619"/>
                  </a:cubicBezTo>
                  <a:cubicBezTo>
                    <a:pt x="1027" y="10619"/>
                    <a:pt x="1034" y="10619"/>
                    <a:pt x="1037" y="10616"/>
                  </a:cubicBezTo>
                  <a:cubicBezTo>
                    <a:pt x="2767" y="10495"/>
                    <a:pt x="4454" y="10217"/>
                    <a:pt x="6119" y="9778"/>
                  </a:cubicBezTo>
                  <a:cubicBezTo>
                    <a:pt x="6068" y="9732"/>
                    <a:pt x="6022" y="9682"/>
                    <a:pt x="5979" y="9625"/>
                  </a:cubicBezTo>
                  <a:cubicBezTo>
                    <a:pt x="5876" y="9493"/>
                    <a:pt x="5769" y="9357"/>
                    <a:pt x="5665" y="922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93" name="Google Shape;2893;p87"/>
            <p:cNvSpPr/>
            <p:nvPr/>
          </p:nvSpPr>
          <p:spPr>
            <a:xfrm>
              <a:off x="-227425" y="3145900"/>
              <a:ext cx="203250" cy="225300"/>
            </a:xfrm>
            <a:custGeom>
              <a:avLst/>
              <a:gdLst/>
              <a:ahLst/>
              <a:cxnLst/>
              <a:rect l="l" t="t" r="r" b="b"/>
              <a:pathLst>
                <a:path w="8130" h="9012" extrusionOk="0">
                  <a:moveTo>
                    <a:pt x="5053" y="350"/>
                  </a:moveTo>
                  <a:cubicBezTo>
                    <a:pt x="4689" y="557"/>
                    <a:pt x="4397" y="814"/>
                    <a:pt x="4472" y="992"/>
                  </a:cubicBezTo>
                  <a:cubicBezTo>
                    <a:pt x="4850" y="1897"/>
                    <a:pt x="5199" y="2825"/>
                    <a:pt x="5502" y="3762"/>
                  </a:cubicBezTo>
                  <a:cubicBezTo>
                    <a:pt x="6101" y="4443"/>
                    <a:pt x="6568" y="5264"/>
                    <a:pt x="6846" y="6237"/>
                  </a:cubicBezTo>
                  <a:cubicBezTo>
                    <a:pt x="6889" y="6287"/>
                    <a:pt x="6935" y="6341"/>
                    <a:pt x="6978" y="6390"/>
                  </a:cubicBezTo>
                  <a:cubicBezTo>
                    <a:pt x="7024" y="6376"/>
                    <a:pt x="7067" y="6362"/>
                    <a:pt x="7110" y="6351"/>
                  </a:cubicBezTo>
                  <a:cubicBezTo>
                    <a:pt x="6632" y="4276"/>
                    <a:pt x="5951" y="2276"/>
                    <a:pt x="5053" y="350"/>
                  </a:cubicBezTo>
                  <a:close/>
                  <a:moveTo>
                    <a:pt x="6069" y="1"/>
                  </a:moveTo>
                  <a:cubicBezTo>
                    <a:pt x="5976" y="1"/>
                    <a:pt x="5859" y="22"/>
                    <a:pt x="5730" y="57"/>
                  </a:cubicBezTo>
                  <a:cubicBezTo>
                    <a:pt x="6718" y="2093"/>
                    <a:pt x="7488" y="4219"/>
                    <a:pt x="8051" y="6408"/>
                  </a:cubicBezTo>
                  <a:cubicBezTo>
                    <a:pt x="8130" y="5909"/>
                    <a:pt x="7966" y="5371"/>
                    <a:pt x="7830" y="4810"/>
                  </a:cubicBezTo>
                  <a:cubicBezTo>
                    <a:pt x="7431" y="3192"/>
                    <a:pt x="6893" y="1619"/>
                    <a:pt x="6251" y="79"/>
                  </a:cubicBezTo>
                  <a:cubicBezTo>
                    <a:pt x="6229" y="22"/>
                    <a:pt x="6162" y="1"/>
                    <a:pt x="6069" y="1"/>
                  </a:cubicBezTo>
                  <a:close/>
                  <a:moveTo>
                    <a:pt x="1287" y="8084"/>
                  </a:moveTo>
                  <a:cubicBezTo>
                    <a:pt x="1012" y="8180"/>
                    <a:pt x="745" y="8323"/>
                    <a:pt x="556" y="8501"/>
                  </a:cubicBezTo>
                  <a:cubicBezTo>
                    <a:pt x="467" y="8584"/>
                    <a:pt x="0" y="9011"/>
                    <a:pt x="364" y="9011"/>
                  </a:cubicBezTo>
                  <a:cubicBezTo>
                    <a:pt x="378" y="9011"/>
                    <a:pt x="396" y="9011"/>
                    <a:pt x="413" y="9008"/>
                  </a:cubicBezTo>
                  <a:cubicBezTo>
                    <a:pt x="856" y="8969"/>
                    <a:pt x="1295" y="8922"/>
                    <a:pt x="1733" y="8868"/>
                  </a:cubicBezTo>
                  <a:cubicBezTo>
                    <a:pt x="1555" y="8658"/>
                    <a:pt x="1387" y="8358"/>
                    <a:pt x="1287" y="8084"/>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94" name="Google Shape;2894;p87"/>
            <p:cNvSpPr/>
            <p:nvPr/>
          </p:nvSpPr>
          <p:spPr>
            <a:xfrm>
              <a:off x="-56275" y="3301800"/>
              <a:ext cx="3325" cy="4475"/>
            </a:xfrm>
            <a:custGeom>
              <a:avLst/>
              <a:gdLst/>
              <a:ahLst/>
              <a:cxnLst/>
              <a:rect l="l" t="t" r="r" b="b"/>
              <a:pathLst>
                <a:path w="133" h="179" extrusionOk="0">
                  <a:moveTo>
                    <a:pt x="0" y="1"/>
                  </a:moveTo>
                  <a:lnTo>
                    <a:pt x="0" y="1"/>
                  </a:lnTo>
                  <a:cubicBezTo>
                    <a:pt x="18" y="62"/>
                    <a:pt x="33" y="119"/>
                    <a:pt x="47" y="179"/>
                  </a:cubicBezTo>
                  <a:cubicBezTo>
                    <a:pt x="76" y="169"/>
                    <a:pt x="104" y="162"/>
                    <a:pt x="132" y="154"/>
                  </a:cubicBezTo>
                  <a:cubicBezTo>
                    <a:pt x="89" y="105"/>
                    <a:pt x="43" y="51"/>
                    <a:pt x="0"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95" name="Google Shape;2895;p87"/>
            <p:cNvSpPr/>
            <p:nvPr/>
          </p:nvSpPr>
          <p:spPr>
            <a:xfrm>
              <a:off x="-195250" y="3147325"/>
              <a:ext cx="169125" cy="220300"/>
            </a:xfrm>
            <a:custGeom>
              <a:avLst/>
              <a:gdLst/>
              <a:ahLst/>
              <a:cxnLst/>
              <a:rect l="l" t="t" r="r" b="b"/>
              <a:pathLst>
                <a:path w="6765" h="8812" extrusionOk="0">
                  <a:moveTo>
                    <a:pt x="4443" y="0"/>
                  </a:moveTo>
                  <a:cubicBezTo>
                    <a:pt x="4233" y="65"/>
                    <a:pt x="3987" y="171"/>
                    <a:pt x="3766" y="293"/>
                  </a:cubicBezTo>
                  <a:cubicBezTo>
                    <a:pt x="4664" y="2219"/>
                    <a:pt x="5345" y="4219"/>
                    <a:pt x="5823" y="6294"/>
                  </a:cubicBezTo>
                  <a:cubicBezTo>
                    <a:pt x="5780" y="6305"/>
                    <a:pt x="5737" y="6319"/>
                    <a:pt x="5691" y="6333"/>
                  </a:cubicBezTo>
                  <a:cubicBezTo>
                    <a:pt x="5920" y="6590"/>
                    <a:pt x="6140" y="6858"/>
                    <a:pt x="6362" y="7125"/>
                  </a:cubicBezTo>
                  <a:cubicBezTo>
                    <a:pt x="6601" y="6883"/>
                    <a:pt x="6718" y="6622"/>
                    <a:pt x="6764" y="6351"/>
                  </a:cubicBezTo>
                  <a:cubicBezTo>
                    <a:pt x="6201" y="4162"/>
                    <a:pt x="5431" y="2036"/>
                    <a:pt x="4443" y="0"/>
                  </a:cubicBezTo>
                  <a:close/>
                  <a:moveTo>
                    <a:pt x="4900" y="7275"/>
                  </a:moveTo>
                  <a:cubicBezTo>
                    <a:pt x="4582" y="7381"/>
                    <a:pt x="3902" y="7435"/>
                    <a:pt x="3762" y="7460"/>
                  </a:cubicBezTo>
                  <a:cubicBezTo>
                    <a:pt x="2692" y="7671"/>
                    <a:pt x="1619" y="7813"/>
                    <a:pt x="535" y="7910"/>
                  </a:cubicBezTo>
                  <a:cubicBezTo>
                    <a:pt x="367" y="7924"/>
                    <a:pt x="182" y="7967"/>
                    <a:pt x="0" y="8027"/>
                  </a:cubicBezTo>
                  <a:cubicBezTo>
                    <a:pt x="100" y="8301"/>
                    <a:pt x="268" y="8601"/>
                    <a:pt x="446" y="8811"/>
                  </a:cubicBezTo>
                  <a:cubicBezTo>
                    <a:pt x="1458" y="8690"/>
                    <a:pt x="2464" y="8523"/>
                    <a:pt x="3463" y="8301"/>
                  </a:cubicBezTo>
                  <a:cubicBezTo>
                    <a:pt x="4119" y="8155"/>
                    <a:pt x="4875" y="8010"/>
                    <a:pt x="5523" y="7699"/>
                  </a:cubicBezTo>
                  <a:cubicBezTo>
                    <a:pt x="5416" y="7564"/>
                    <a:pt x="5306" y="7424"/>
                    <a:pt x="5196" y="7286"/>
                  </a:cubicBezTo>
                  <a:lnTo>
                    <a:pt x="5128" y="7286"/>
                  </a:lnTo>
                  <a:cubicBezTo>
                    <a:pt x="5053" y="7286"/>
                    <a:pt x="4978" y="7282"/>
                    <a:pt x="4900" y="727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96" name="Google Shape;2896;p87"/>
            <p:cNvSpPr/>
            <p:nvPr/>
          </p:nvSpPr>
          <p:spPr>
            <a:xfrm>
              <a:off x="-65375" y="3305650"/>
              <a:ext cx="29200" cy="34150"/>
            </a:xfrm>
            <a:custGeom>
              <a:avLst/>
              <a:gdLst/>
              <a:ahLst/>
              <a:cxnLst/>
              <a:rect l="l" t="t" r="r" b="b"/>
              <a:pathLst>
                <a:path w="1168" h="1366" extrusionOk="0">
                  <a:moveTo>
                    <a:pt x="496" y="0"/>
                  </a:moveTo>
                  <a:cubicBezTo>
                    <a:pt x="468" y="8"/>
                    <a:pt x="440" y="15"/>
                    <a:pt x="411" y="25"/>
                  </a:cubicBezTo>
                  <a:cubicBezTo>
                    <a:pt x="457" y="204"/>
                    <a:pt x="500" y="389"/>
                    <a:pt x="532" y="578"/>
                  </a:cubicBezTo>
                  <a:cubicBezTo>
                    <a:pt x="578" y="828"/>
                    <a:pt x="333" y="938"/>
                    <a:pt x="1" y="953"/>
                  </a:cubicBezTo>
                  <a:cubicBezTo>
                    <a:pt x="111" y="1091"/>
                    <a:pt x="221" y="1231"/>
                    <a:pt x="328" y="1366"/>
                  </a:cubicBezTo>
                  <a:cubicBezTo>
                    <a:pt x="624" y="1227"/>
                    <a:pt x="899" y="1052"/>
                    <a:pt x="1131" y="828"/>
                  </a:cubicBezTo>
                  <a:cubicBezTo>
                    <a:pt x="1146" y="817"/>
                    <a:pt x="1156" y="806"/>
                    <a:pt x="1167" y="792"/>
                  </a:cubicBezTo>
                  <a:cubicBezTo>
                    <a:pt x="945" y="525"/>
                    <a:pt x="725" y="257"/>
                    <a:pt x="49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97" name="Google Shape;2897;p87"/>
            <p:cNvSpPr/>
            <p:nvPr/>
          </p:nvSpPr>
          <p:spPr>
            <a:xfrm>
              <a:off x="-517950" y="3165500"/>
              <a:ext cx="439050" cy="151925"/>
            </a:xfrm>
            <a:custGeom>
              <a:avLst/>
              <a:gdLst/>
              <a:ahLst/>
              <a:cxnLst/>
              <a:rect l="l" t="t" r="r" b="b"/>
              <a:pathLst>
                <a:path w="17562" h="6077" extrusionOk="0">
                  <a:moveTo>
                    <a:pt x="8412" y="1"/>
                  </a:moveTo>
                  <a:cubicBezTo>
                    <a:pt x="5492" y="1"/>
                    <a:pt x="2599" y="667"/>
                    <a:pt x="186" y="2422"/>
                  </a:cubicBezTo>
                  <a:cubicBezTo>
                    <a:pt x="0" y="2561"/>
                    <a:pt x="232" y="2775"/>
                    <a:pt x="593" y="2946"/>
                  </a:cubicBezTo>
                  <a:cubicBezTo>
                    <a:pt x="909" y="2732"/>
                    <a:pt x="1263" y="2543"/>
                    <a:pt x="1651" y="2379"/>
                  </a:cubicBezTo>
                  <a:cubicBezTo>
                    <a:pt x="3759" y="1474"/>
                    <a:pt x="6223" y="932"/>
                    <a:pt x="8497" y="750"/>
                  </a:cubicBezTo>
                  <a:cubicBezTo>
                    <a:pt x="8808" y="725"/>
                    <a:pt x="9108" y="714"/>
                    <a:pt x="9403" y="714"/>
                  </a:cubicBezTo>
                  <a:cubicBezTo>
                    <a:pt x="12752" y="714"/>
                    <a:pt x="15340" y="2265"/>
                    <a:pt x="17562" y="4494"/>
                  </a:cubicBezTo>
                  <a:cubicBezTo>
                    <a:pt x="17430" y="3984"/>
                    <a:pt x="17284" y="3478"/>
                    <a:pt x="17123" y="2978"/>
                  </a:cubicBezTo>
                  <a:cubicBezTo>
                    <a:pt x="15668" y="1327"/>
                    <a:pt x="13418" y="471"/>
                    <a:pt x="11065" y="172"/>
                  </a:cubicBezTo>
                  <a:cubicBezTo>
                    <a:pt x="10188" y="62"/>
                    <a:pt x="9300" y="1"/>
                    <a:pt x="8412" y="1"/>
                  </a:cubicBezTo>
                  <a:close/>
                  <a:moveTo>
                    <a:pt x="16260" y="4497"/>
                  </a:moveTo>
                  <a:lnTo>
                    <a:pt x="16260" y="4497"/>
                  </a:lnTo>
                  <a:cubicBezTo>
                    <a:pt x="16460" y="4939"/>
                    <a:pt x="16609" y="5432"/>
                    <a:pt x="16706" y="5966"/>
                  </a:cubicBezTo>
                  <a:cubicBezTo>
                    <a:pt x="16713" y="6006"/>
                    <a:pt x="16728" y="6042"/>
                    <a:pt x="16745" y="6077"/>
                  </a:cubicBezTo>
                  <a:cubicBezTo>
                    <a:pt x="17016" y="6016"/>
                    <a:pt x="17287" y="5952"/>
                    <a:pt x="17558" y="5888"/>
                  </a:cubicBezTo>
                  <a:cubicBezTo>
                    <a:pt x="17148" y="5400"/>
                    <a:pt x="16720" y="4929"/>
                    <a:pt x="16260" y="4497"/>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98" name="Google Shape;2898;p87"/>
            <p:cNvSpPr/>
            <p:nvPr/>
          </p:nvSpPr>
          <p:spPr>
            <a:xfrm>
              <a:off x="-503150" y="3183350"/>
              <a:ext cx="432275" cy="129350"/>
            </a:xfrm>
            <a:custGeom>
              <a:avLst/>
              <a:gdLst/>
              <a:ahLst/>
              <a:cxnLst/>
              <a:rect l="l" t="t" r="r" b="b"/>
              <a:pathLst>
                <a:path w="17291" h="5174" extrusionOk="0">
                  <a:moveTo>
                    <a:pt x="8811" y="0"/>
                  </a:moveTo>
                  <a:cubicBezTo>
                    <a:pt x="8516" y="0"/>
                    <a:pt x="8216" y="11"/>
                    <a:pt x="7905" y="36"/>
                  </a:cubicBezTo>
                  <a:cubicBezTo>
                    <a:pt x="5631" y="218"/>
                    <a:pt x="3167" y="760"/>
                    <a:pt x="1059" y="1665"/>
                  </a:cubicBezTo>
                  <a:cubicBezTo>
                    <a:pt x="671" y="1829"/>
                    <a:pt x="317" y="2018"/>
                    <a:pt x="1" y="2232"/>
                  </a:cubicBezTo>
                  <a:cubicBezTo>
                    <a:pt x="300" y="2371"/>
                    <a:pt x="689" y="2478"/>
                    <a:pt x="1002" y="2478"/>
                  </a:cubicBezTo>
                  <a:cubicBezTo>
                    <a:pt x="1173" y="2478"/>
                    <a:pt x="1319" y="2446"/>
                    <a:pt x="1419" y="2375"/>
                  </a:cubicBezTo>
                  <a:cubicBezTo>
                    <a:pt x="3281" y="1020"/>
                    <a:pt x="6112" y="146"/>
                    <a:pt x="8801" y="146"/>
                  </a:cubicBezTo>
                  <a:cubicBezTo>
                    <a:pt x="11742" y="146"/>
                    <a:pt x="14513" y="1187"/>
                    <a:pt x="15668" y="3783"/>
                  </a:cubicBezTo>
                  <a:cubicBezTo>
                    <a:pt x="16128" y="4215"/>
                    <a:pt x="16556" y="4686"/>
                    <a:pt x="16966" y="5174"/>
                  </a:cubicBezTo>
                  <a:cubicBezTo>
                    <a:pt x="17073" y="5145"/>
                    <a:pt x="17184" y="5117"/>
                    <a:pt x="17291" y="5088"/>
                  </a:cubicBezTo>
                  <a:cubicBezTo>
                    <a:pt x="17251" y="4943"/>
                    <a:pt x="17216" y="4807"/>
                    <a:pt x="17202" y="4739"/>
                  </a:cubicBezTo>
                  <a:cubicBezTo>
                    <a:pt x="17130" y="4418"/>
                    <a:pt x="17055" y="4097"/>
                    <a:pt x="16970" y="3780"/>
                  </a:cubicBezTo>
                  <a:cubicBezTo>
                    <a:pt x="14748" y="1551"/>
                    <a:pt x="12160" y="0"/>
                    <a:pt x="881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899" name="Google Shape;2899;p87"/>
            <p:cNvSpPr/>
            <p:nvPr/>
          </p:nvSpPr>
          <p:spPr>
            <a:xfrm>
              <a:off x="-99325" y="3312675"/>
              <a:ext cx="30775" cy="16525"/>
            </a:xfrm>
            <a:custGeom>
              <a:avLst/>
              <a:gdLst/>
              <a:ahLst/>
              <a:cxnLst/>
              <a:rect l="l" t="t" r="r" b="b"/>
              <a:pathLst>
                <a:path w="1231" h="661" extrusionOk="0">
                  <a:moveTo>
                    <a:pt x="813" y="1"/>
                  </a:moveTo>
                  <a:cubicBezTo>
                    <a:pt x="542" y="65"/>
                    <a:pt x="271" y="129"/>
                    <a:pt x="0" y="190"/>
                  </a:cubicBezTo>
                  <a:cubicBezTo>
                    <a:pt x="150" y="433"/>
                    <a:pt x="624" y="611"/>
                    <a:pt x="1063" y="661"/>
                  </a:cubicBezTo>
                  <a:cubicBezTo>
                    <a:pt x="1141" y="632"/>
                    <a:pt x="1199" y="600"/>
                    <a:pt x="1216" y="568"/>
                  </a:cubicBezTo>
                  <a:cubicBezTo>
                    <a:pt x="1223" y="554"/>
                    <a:pt x="1227" y="532"/>
                    <a:pt x="1230" y="511"/>
                  </a:cubicBezTo>
                  <a:cubicBezTo>
                    <a:pt x="1092" y="340"/>
                    <a:pt x="952" y="168"/>
                    <a:pt x="81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900" name="Google Shape;2900;p87"/>
            <p:cNvSpPr/>
            <p:nvPr/>
          </p:nvSpPr>
          <p:spPr>
            <a:xfrm>
              <a:off x="-79000" y="3310550"/>
              <a:ext cx="10800" cy="14900"/>
            </a:xfrm>
            <a:custGeom>
              <a:avLst/>
              <a:gdLst/>
              <a:ahLst/>
              <a:cxnLst/>
              <a:rect l="l" t="t" r="r" b="b"/>
              <a:pathLst>
                <a:path w="432" h="596" extrusionOk="0">
                  <a:moveTo>
                    <a:pt x="325" y="0"/>
                  </a:moveTo>
                  <a:cubicBezTo>
                    <a:pt x="218" y="29"/>
                    <a:pt x="107" y="57"/>
                    <a:pt x="0" y="86"/>
                  </a:cubicBezTo>
                  <a:cubicBezTo>
                    <a:pt x="139" y="253"/>
                    <a:pt x="279" y="425"/>
                    <a:pt x="417" y="596"/>
                  </a:cubicBezTo>
                  <a:cubicBezTo>
                    <a:pt x="432" y="464"/>
                    <a:pt x="378" y="218"/>
                    <a:pt x="325"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901" name="Google Shape;2901;p87"/>
            <p:cNvSpPr/>
            <p:nvPr/>
          </p:nvSpPr>
          <p:spPr>
            <a:xfrm>
              <a:off x="-89900" y="3239950"/>
              <a:ext cx="33650" cy="61875"/>
            </a:xfrm>
            <a:custGeom>
              <a:avLst/>
              <a:gdLst/>
              <a:ahLst/>
              <a:cxnLst/>
              <a:rect l="l" t="t" r="r" b="b"/>
              <a:pathLst>
                <a:path w="1346" h="2475" extrusionOk="0">
                  <a:moveTo>
                    <a:pt x="1" y="0"/>
                  </a:moveTo>
                  <a:lnTo>
                    <a:pt x="1" y="0"/>
                  </a:lnTo>
                  <a:cubicBezTo>
                    <a:pt x="162" y="500"/>
                    <a:pt x="308" y="1006"/>
                    <a:pt x="440" y="1516"/>
                  </a:cubicBezTo>
                  <a:cubicBezTo>
                    <a:pt x="750" y="1823"/>
                    <a:pt x="1049" y="2144"/>
                    <a:pt x="1345" y="2475"/>
                  </a:cubicBezTo>
                  <a:cubicBezTo>
                    <a:pt x="1067" y="1502"/>
                    <a:pt x="600" y="681"/>
                    <a:pt x="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902" name="Google Shape;2902;p87"/>
            <p:cNvSpPr/>
            <p:nvPr/>
          </p:nvSpPr>
          <p:spPr>
            <a:xfrm>
              <a:off x="-78925" y="3277825"/>
              <a:ext cx="23825" cy="32750"/>
            </a:xfrm>
            <a:custGeom>
              <a:avLst/>
              <a:gdLst/>
              <a:ahLst/>
              <a:cxnLst/>
              <a:rect l="l" t="t" r="r" b="b"/>
              <a:pathLst>
                <a:path w="953" h="1310" extrusionOk="0">
                  <a:moveTo>
                    <a:pt x="1" y="1"/>
                  </a:moveTo>
                  <a:lnTo>
                    <a:pt x="1" y="1"/>
                  </a:lnTo>
                  <a:cubicBezTo>
                    <a:pt x="86" y="318"/>
                    <a:pt x="161" y="639"/>
                    <a:pt x="233" y="960"/>
                  </a:cubicBezTo>
                  <a:cubicBezTo>
                    <a:pt x="247" y="1028"/>
                    <a:pt x="282" y="1164"/>
                    <a:pt x="322" y="1309"/>
                  </a:cubicBezTo>
                  <a:cubicBezTo>
                    <a:pt x="532" y="1256"/>
                    <a:pt x="742" y="1199"/>
                    <a:pt x="953" y="1138"/>
                  </a:cubicBezTo>
                  <a:cubicBezTo>
                    <a:pt x="939" y="1078"/>
                    <a:pt x="924" y="1021"/>
                    <a:pt x="906" y="960"/>
                  </a:cubicBezTo>
                  <a:cubicBezTo>
                    <a:pt x="610" y="629"/>
                    <a:pt x="311" y="308"/>
                    <a:pt x="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903" name="Google Shape;2903;p87"/>
            <p:cNvSpPr/>
            <p:nvPr/>
          </p:nvSpPr>
          <p:spPr>
            <a:xfrm>
              <a:off x="-70900" y="3306250"/>
              <a:ext cx="20000" cy="23225"/>
            </a:xfrm>
            <a:custGeom>
              <a:avLst/>
              <a:gdLst/>
              <a:ahLst/>
              <a:cxnLst/>
              <a:rect l="l" t="t" r="r" b="b"/>
              <a:pathLst>
                <a:path w="800" h="929" extrusionOk="0">
                  <a:moveTo>
                    <a:pt x="632" y="1"/>
                  </a:moveTo>
                  <a:cubicBezTo>
                    <a:pt x="421" y="62"/>
                    <a:pt x="211" y="119"/>
                    <a:pt x="1" y="172"/>
                  </a:cubicBezTo>
                  <a:cubicBezTo>
                    <a:pt x="54" y="390"/>
                    <a:pt x="108" y="636"/>
                    <a:pt x="93" y="768"/>
                  </a:cubicBezTo>
                  <a:lnTo>
                    <a:pt x="222" y="929"/>
                  </a:lnTo>
                  <a:cubicBezTo>
                    <a:pt x="554" y="914"/>
                    <a:pt x="799" y="804"/>
                    <a:pt x="753" y="554"/>
                  </a:cubicBezTo>
                  <a:cubicBezTo>
                    <a:pt x="721" y="365"/>
                    <a:pt x="678" y="180"/>
                    <a:pt x="632"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904" name="Google Shape;2904;p87"/>
          <p:cNvGrpSpPr/>
          <p:nvPr/>
        </p:nvGrpSpPr>
        <p:grpSpPr>
          <a:xfrm rot="350572">
            <a:off x="7712287" y="-253348"/>
            <a:ext cx="711705" cy="793257"/>
            <a:chOff x="6554696" y="509501"/>
            <a:chExt cx="711709" cy="793261"/>
          </a:xfrm>
        </p:grpSpPr>
        <p:sp>
          <p:nvSpPr>
            <p:cNvPr id="2905" name="Google Shape;2905;p87"/>
            <p:cNvSpPr/>
            <p:nvPr/>
          </p:nvSpPr>
          <p:spPr>
            <a:xfrm>
              <a:off x="6560695" y="516700"/>
              <a:ext cx="696978" cy="779230"/>
            </a:xfrm>
            <a:custGeom>
              <a:avLst/>
              <a:gdLst/>
              <a:ahLst/>
              <a:cxnLst/>
              <a:rect l="l" t="t" r="r" b="b"/>
              <a:pathLst>
                <a:path w="20913" h="23381" extrusionOk="0">
                  <a:moveTo>
                    <a:pt x="4201" y="1"/>
                  </a:moveTo>
                  <a:cubicBezTo>
                    <a:pt x="1903" y="1"/>
                    <a:pt x="28" y="1866"/>
                    <a:pt x="28" y="4165"/>
                  </a:cubicBezTo>
                  <a:lnTo>
                    <a:pt x="1" y="17073"/>
                  </a:lnTo>
                  <a:cubicBezTo>
                    <a:pt x="1" y="18903"/>
                    <a:pt x="1190" y="20516"/>
                    <a:pt x="2930" y="21057"/>
                  </a:cubicBezTo>
                  <a:lnTo>
                    <a:pt x="9736" y="23193"/>
                  </a:lnTo>
                  <a:cubicBezTo>
                    <a:pt x="10143" y="23318"/>
                    <a:pt x="10563" y="23381"/>
                    <a:pt x="10982" y="23381"/>
                  </a:cubicBezTo>
                  <a:cubicBezTo>
                    <a:pt x="11444" y="23381"/>
                    <a:pt x="11906" y="23304"/>
                    <a:pt x="12350" y="23148"/>
                  </a:cubicBezTo>
                  <a:lnTo>
                    <a:pt x="18092" y="21147"/>
                  </a:lnTo>
                  <a:cubicBezTo>
                    <a:pt x="19759" y="20570"/>
                    <a:pt x="20886" y="18993"/>
                    <a:pt x="20886" y="17217"/>
                  </a:cubicBezTo>
                  <a:lnTo>
                    <a:pt x="20913" y="4201"/>
                  </a:lnTo>
                  <a:cubicBezTo>
                    <a:pt x="20913" y="1903"/>
                    <a:pt x="19047" y="28"/>
                    <a:pt x="16748" y="28"/>
                  </a:cubicBezTo>
                  <a:lnTo>
                    <a:pt x="4201" y="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2906" name="Google Shape;2906;p87"/>
            <p:cNvSpPr/>
            <p:nvPr/>
          </p:nvSpPr>
          <p:spPr>
            <a:xfrm>
              <a:off x="6554696" y="509501"/>
              <a:ext cx="711709" cy="793261"/>
            </a:xfrm>
            <a:custGeom>
              <a:avLst/>
              <a:gdLst/>
              <a:ahLst/>
              <a:cxnLst/>
              <a:rect l="l" t="t" r="r" b="b"/>
              <a:pathLst>
                <a:path w="21355" h="23802" extrusionOk="0">
                  <a:moveTo>
                    <a:pt x="5138" y="442"/>
                  </a:moveTo>
                  <a:lnTo>
                    <a:pt x="7572" y="451"/>
                  </a:lnTo>
                  <a:lnTo>
                    <a:pt x="12440" y="469"/>
                  </a:lnTo>
                  <a:lnTo>
                    <a:pt x="14873" y="469"/>
                  </a:lnTo>
                  <a:lnTo>
                    <a:pt x="16090" y="478"/>
                  </a:lnTo>
                  <a:cubicBezTo>
                    <a:pt x="16249" y="478"/>
                    <a:pt x="16412" y="477"/>
                    <a:pt x="16574" y="477"/>
                  </a:cubicBezTo>
                  <a:cubicBezTo>
                    <a:pt x="16817" y="477"/>
                    <a:pt x="17058" y="480"/>
                    <a:pt x="17280" y="496"/>
                  </a:cubicBezTo>
                  <a:cubicBezTo>
                    <a:pt x="17659" y="541"/>
                    <a:pt x="18037" y="622"/>
                    <a:pt x="18389" y="766"/>
                  </a:cubicBezTo>
                  <a:cubicBezTo>
                    <a:pt x="18740" y="920"/>
                    <a:pt x="19083" y="1109"/>
                    <a:pt x="19380" y="1352"/>
                  </a:cubicBezTo>
                  <a:cubicBezTo>
                    <a:pt x="19669" y="1596"/>
                    <a:pt x="19939" y="1866"/>
                    <a:pt x="20155" y="2191"/>
                  </a:cubicBezTo>
                  <a:cubicBezTo>
                    <a:pt x="20363" y="2506"/>
                    <a:pt x="20534" y="2849"/>
                    <a:pt x="20651" y="3209"/>
                  </a:cubicBezTo>
                  <a:cubicBezTo>
                    <a:pt x="20759" y="3579"/>
                    <a:pt x="20832" y="3948"/>
                    <a:pt x="20832" y="4336"/>
                  </a:cubicBezTo>
                  <a:cubicBezTo>
                    <a:pt x="20841" y="4733"/>
                    <a:pt x="20832" y="5147"/>
                    <a:pt x="20832" y="5544"/>
                  </a:cubicBezTo>
                  <a:lnTo>
                    <a:pt x="20841" y="7978"/>
                  </a:lnTo>
                  <a:lnTo>
                    <a:pt x="20850" y="12845"/>
                  </a:lnTo>
                  <a:lnTo>
                    <a:pt x="20850" y="15279"/>
                  </a:lnTo>
                  <a:lnTo>
                    <a:pt x="20850" y="16496"/>
                  </a:lnTo>
                  <a:lnTo>
                    <a:pt x="20850" y="17109"/>
                  </a:lnTo>
                  <a:lnTo>
                    <a:pt x="20859" y="17406"/>
                  </a:lnTo>
                  <a:lnTo>
                    <a:pt x="20841" y="17704"/>
                  </a:lnTo>
                  <a:cubicBezTo>
                    <a:pt x="20795" y="18470"/>
                    <a:pt x="20516" y="19218"/>
                    <a:pt x="20047" y="19831"/>
                  </a:cubicBezTo>
                  <a:cubicBezTo>
                    <a:pt x="19579" y="20453"/>
                    <a:pt x="18930" y="20921"/>
                    <a:pt x="18208" y="21183"/>
                  </a:cubicBezTo>
                  <a:lnTo>
                    <a:pt x="13602" y="22769"/>
                  </a:lnTo>
                  <a:lnTo>
                    <a:pt x="12458" y="23175"/>
                  </a:lnTo>
                  <a:cubicBezTo>
                    <a:pt x="12088" y="23292"/>
                    <a:pt x="11709" y="23364"/>
                    <a:pt x="11322" y="23382"/>
                  </a:cubicBezTo>
                  <a:cubicBezTo>
                    <a:pt x="11267" y="23385"/>
                    <a:pt x="11211" y="23386"/>
                    <a:pt x="11156" y="23386"/>
                  </a:cubicBezTo>
                  <a:cubicBezTo>
                    <a:pt x="10830" y="23386"/>
                    <a:pt x="10500" y="23342"/>
                    <a:pt x="10177" y="23265"/>
                  </a:cubicBezTo>
                  <a:cubicBezTo>
                    <a:pt x="9997" y="23211"/>
                    <a:pt x="9798" y="23148"/>
                    <a:pt x="9609" y="23085"/>
                  </a:cubicBezTo>
                  <a:lnTo>
                    <a:pt x="9023" y="22905"/>
                  </a:lnTo>
                  <a:lnTo>
                    <a:pt x="4381" y="21453"/>
                  </a:lnTo>
                  <a:lnTo>
                    <a:pt x="3218" y="21093"/>
                  </a:lnTo>
                  <a:cubicBezTo>
                    <a:pt x="2849" y="20976"/>
                    <a:pt x="2497" y="20813"/>
                    <a:pt x="2173" y="20597"/>
                  </a:cubicBezTo>
                  <a:cubicBezTo>
                    <a:pt x="1542" y="20173"/>
                    <a:pt x="1001" y="19578"/>
                    <a:pt x="676" y="18866"/>
                  </a:cubicBezTo>
                  <a:cubicBezTo>
                    <a:pt x="505" y="18515"/>
                    <a:pt x="397" y="18136"/>
                    <a:pt x="343" y="17749"/>
                  </a:cubicBezTo>
                  <a:cubicBezTo>
                    <a:pt x="298" y="17361"/>
                    <a:pt x="316" y="16955"/>
                    <a:pt x="316" y="16550"/>
                  </a:cubicBezTo>
                  <a:lnTo>
                    <a:pt x="334" y="14116"/>
                  </a:lnTo>
                  <a:lnTo>
                    <a:pt x="388" y="9248"/>
                  </a:lnTo>
                  <a:cubicBezTo>
                    <a:pt x="397" y="7626"/>
                    <a:pt x="406" y="6003"/>
                    <a:pt x="415" y="4381"/>
                  </a:cubicBezTo>
                  <a:cubicBezTo>
                    <a:pt x="424" y="3993"/>
                    <a:pt x="478" y="3606"/>
                    <a:pt x="586" y="3245"/>
                  </a:cubicBezTo>
                  <a:cubicBezTo>
                    <a:pt x="703" y="2876"/>
                    <a:pt x="866" y="2524"/>
                    <a:pt x="1082" y="2200"/>
                  </a:cubicBezTo>
                  <a:cubicBezTo>
                    <a:pt x="1298" y="1884"/>
                    <a:pt x="1551" y="1596"/>
                    <a:pt x="1848" y="1343"/>
                  </a:cubicBezTo>
                  <a:cubicBezTo>
                    <a:pt x="2155" y="1109"/>
                    <a:pt x="2479" y="902"/>
                    <a:pt x="2831" y="748"/>
                  </a:cubicBezTo>
                  <a:cubicBezTo>
                    <a:pt x="3191" y="604"/>
                    <a:pt x="3561" y="505"/>
                    <a:pt x="3948" y="460"/>
                  </a:cubicBezTo>
                  <a:cubicBezTo>
                    <a:pt x="4039" y="451"/>
                    <a:pt x="4138" y="451"/>
                    <a:pt x="4237" y="442"/>
                  </a:cubicBezTo>
                  <a:close/>
                  <a:moveTo>
                    <a:pt x="4381" y="0"/>
                  </a:moveTo>
                  <a:lnTo>
                    <a:pt x="4219" y="9"/>
                  </a:lnTo>
                  <a:cubicBezTo>
                    <a:pt x="4111" y="18"/>
                    <a:pt x="4003" y="18"/>
                    <a:pt x="3894" y="27"/>
                  </a:cubicBezTo>
                  <a:cubicBezTo>
                    <a:pt x="3471" y="81"/>
                    <a:pt x="3056" y="190"/>
                    <a:pt x="2668" y="352"/>
                  </a:cubicBezTo>
                  <a:cubicBezTo>
                    <a:pt x="2272" y="523"/>
                    <a:pt x="1911" y="748"/>
                    <a:pt x="1578" y="1019"/>
                  </a:cubicBezTo>
                  <a:cubicBezTo>
                    <a:pt x="1253" y="1289"/>
                    <a:pt x="965" y="1614"/>
                    <a:pt x="731" y="1965"/>
                  </a:cubicBezTo>
                  <a:cubicBezTo>
                    <a:pt x="496" y="2326"/>
                    <a:pt x="316" y="2713"/>
                    <a:pt x="190" y="3119"/>
                  </a:cubicBezTo>
                  <a:cubicBezTo>
                    <a:pt x="63" y="3534"/>
                    <a:pt x="9" y="3957"/>
                    <a:pt x="0" y="4381"/>
                  </a:cubicBezTo>
                  <a:cubicBezTo>
                    <a:pt x="0" y="6003"/>
                    <a:pt x="0" y="7626"/>
                    <a:pt x="9" y="9248"/>
                  </a:cubicBezTo>
                  <a:lnTo>
                    <a:pt x="54" y="14116"/>
                  </a:lnTo>
                  <a:lnTo>
                    <a:pt x="54" y="16550"/>
                  </a:lnTo>
                  <a:lnTo>
                    <a:pt x="54" y="17154"/>
                  </a:lnTo>
                  <a:cubicBezTo>
                    <a:pt x="54" y="17253"/>
                    <a:pt x="54" y="17361"/>
                    <a:pt x="63" y="17469"/>
                  </a:cubicBezTo>
                  <a:cubicBezTo>
                    <a:pt x="63" y="17568"/>
                    <a:pt x="72" y="17676"/>
                    <a:pt x="81" y="17776"/>
                  </a:cubicBezTo>
                  <a:cubicBezTo>
                    <a:pt x="127" y="18190"/>
                    <a:pt x="217" y="18605"/>
                    <a:pt x="370" y="19002"/>
                  </a:cubicBezTo>
                  <a:cubicBezTo>
                    <a:pt x="676" y="19786"/>
                    <a:pt x="1226" y="20489"/>
                    <a:pt x="1947" y="20949"/>
                  </a:cubicBezTo>
                  <a:cubicBezTo>
                    <a:pt x="2299" y="21183"/>
                    <a:pt x="2696" y="21363"/>
                    <a:pt x="3092" y="21489"/>
                  </a:cubicBezTo>
                  <a:lnTo>
                    <a:pt x="4255" y="21859"/>
                  </a:lnTo>
                  <a:lnTo>
                    <a:pt x="8897" y="23310"/>
                  </a:lnTo>
                  <a:lnTo>
                    <a:pt x="9483" y="23490"/>
                  </a:lnTo>
                  <a:cubicBezTo>
                    <a:pt x="9672" y="23554"/>
                    <a:pt x="9862" y="23617"/>
                    <a:pt x="10078" y="23671"/>
                  </a:cubicBezTo>
                  <a:cubicBezTo>
                    <a:pt x="10418" y="23761"/>
                    <a:pt x="10777" y="23801"/>
                    <a:pt x="11133" y="23801"/>
                  </a:cubicBezTo>
                  <a:cubicBezTo>
                    <a:pt x="11202" y="23801"/>
                    <a:pt x="11271" y="23800"/>
                    <a:pt x="11340" y="23797"/>
                  </a:cubicBezTo>
                  <a:cubicBezTo>
                    <a:pt x="11764" y="23779"/>
                    <a:pt x="12187" y="23698"/>
                    <a:pt x="12593" y="23563"/>
                  </a:cubicBezTo>
                  <a:lnTo>
                    <a:pt x="13738" y="23157"/>
                  </a:lnTo>
                  <a:lnTo>
                    <a:pt x="18335" y="21552"/>
                  </a:lnTo>
                  <a:cubicBezTo>
                    <a:pt x="19137" y="21273"/>
                    <a:pt x="19858" y="20759"/>
                    <a:pt x="20372" y="20083"/>
                  </a:cubicBezTo>
                  <a:cubicBezTo>
                    <a:pt x="20895" y="19407"/>
                    <a:pt x="21210" y="18578"/>
                    <a:pt x="21273" y="17731"/>
                  </a:cubicBezTo>
                  <a:lnTo>
                    <a:pt x="21282" y="17406"/>
                  </a:lnTo>
                  <a:lnTo>
                    <a:pt x="21282" y="17109"/>
                  </a:lnTo>
                  <a:lnTo>
                    <a:pt x="21291" y="16496"/>
                  </a:lnTo>
                  <a:lnTo>
                    <a:pt x="21291" y="15279"/>
                  </a:lnTo>
                  <a:lnTo>
                    <a:pt x="21309" y="12845"/>
                  </a:lnTo>
                  <a:lnTo>
                    <a:pt x="21327" y="7978"/>
                  </a:lnTo>
                  <a:lnTo>
                    <a:pt x="21345" y="5544"/>
                  </a:lnTo>
                  <a:cubicBezTo>
                    <a:pt x="21345" y="5138"/>
                    <a:pt x="21354" y="4742"/>
                    <a:pt x="21345" y="4327"/>
                  </a:cubicBezTo>
                  <a:cubicBezTo>
                    <a:pt x="21336" y="3894"/>
                    <a:pt x="21255" y="3471"/>
                    <a:pt x="21129" y="3056"/>
                  </a:cubicBezTo>
                  <a:cubicBezTo>
                    <a:pt x="20994" y="2650"/>
                    <a:pt x="20795" y="2263"/>
                    <a:pt x="20561" y="1911"/>
                  </a:cubicBezTo>
                  <a:cubicBezTo>
                    <a:pt x="20309" y="1551"/>
                    <a:pt x="20011" y="1244"/>
                    <a:pt x="19678" y="974"/>
                  </a:cubicBezTo>
                  <a:cubicBezTo>
                    <a:pt x="19344" y="694"/>
                    <a:pt x="18966" y="487"/>
                    <a:pt x="18569" y="325"/>
                  </a:cubicBezTo>
                  <a:cubicBezTo>
                    <a:pt x="18172" y="153"/>
                    <a:pt x="17749" y="72"/>
                    <a:pt x="17325" y="18"/>
                  </a:cubicBezTo>
                  <a:cubicBezTo>
                    <a:pt x="17109" y="5"/>
                    <a:pt x="16901" y="2"/>
                    <a:pt x="16698" y="2"/>
                  </a:cubicBezTo>
                  <a:cubicBezTo>
                    <a:pt x="16596" y="2"/>
                    <a:pt x="16494" y="3"/>
                    <a:pt x="16393" y="3"/>
                  </a:cubicBezTo>
                  <a:cubicBezTo>
                    <a:pt x="16292" y="3"/>
                    <a:pt x="16192" y="2"/>
                    <a:pt x="16090"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 name="Google Shape;1764;p64">
            <a:extLst>
              <a:ext uri="{FF2B5EF4-FFF2-40B4-BE49-F238E27FC236}">
                <a16:creationId xmlns:a16="http://schemas.microsoft.com/office/drawing/2014/main" id="{AE4FB7EE-84DD-F36E-3058-F8AAF99177A5}"/>
              </a:ext>
            </a:extLst>
          </p:cNvPr>
          <p:cNvGrpSpPr/>
          <p:nvPr/>
        </p:nvGrpSpPr>
        <p:grpSpPr>
          <a:xfrm>
            <a:off x="4109622" y="4750172"/>
            <a:ext cx="842826" cy="188394"/>
            <a:chOff x="1394800" y="3522000"/>
            <a:chExt cx="1048650" cy="138275"/>
          </a:xfrm>
        </p:grpSpPr>
        <p:sp>
          <p:nvSpPr>
            <p:cNvPr id="3" name="Google Shape;1765;p64">
              <a:extLst>
                <a:ext uri="{FF2B5EF4-FFF2-40B4-BE49-F238E27FC236}">
                  <a16:creationId xmlns:a16="http://schemas.microsoft.com/office/drawing/2014/main" id="{344EF2B7-A425-834E-FE5D-B6F88445FC99}"/>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4" name="Google Shape;1766;p64">
              <a:extLst>
                <a:ext uri="{FF2B5EF4-FFF2-40B4-BE49-F238E27FC236}">
                  <a16:creationId xmlns:a16="http://schemas.microsoft.com/office/drawing/2014/main" id="{7C7208A1-6EA5-8F9B-3E92-CDB387BD36ED}"/>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 name="Google Shape;1767;p64">
              <a:extLst>
                <a:ext uri="{FF2B5EF4-FFF2-40B4-BE49-F238E27FC236}">
                  <a16:creationId xmlns:a16="http://schemas.microsoft.com/office/drawing/2014/main" id="{B9E6A6AF-C889-D33D-AFA3-7D9EA754CB9D}"/>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6" name="Google Shape;1768;p64">
              <a:extLst>
                <a:ext uri="{FF2B5EF4-FFF2-40B4-BE49-F238E27FC236}">
                  <a16:creationId xmlns:a16="http://schemas.microsoft.com/office/drawing/2014/main" id="{9EF7DA40-A44E-EA09-C5BB-7BA39DC5F4E5}"/>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7" name="Google Shape;1769;p64">
              <a:extLst>
                <a:ext uri="{FF2B5EF4-FFF2-40B4-BE49-F238E27FC236}">
                  <a16:creationId xmlns:a16="http://schemas.microsoft.com/office/drawing/2014/main" id="{B83D4EF7-7679-3E17-9FF3-DF5DC1CEFCB0}"/>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8" name="Google Shape;1770;p64">
              <a:extLst>
                <a:ext uri="{FF2B5EF4-FFF2-40B4-BE49-F238E27FC236}">
                  <a16:creationId xmlns:a16="http://schemas.microsoft.com/office/drawing/2014/main" id="{00DE7E5C-0BD7-A5B0-4192-4D63BD6E483D}"/>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9" name="Google Shape;1771;p64">
              <a:extLst>
                <a:ext uri="{FF2B5EF4-FFF2-40B4-BE49-F238E27FC236}">
                  <a16:creationId xmlns:a16="http://schemas.microsoft.com/office/drawing/2014/main" id="{AA233089-DC17-220E-7A9D-C0FF5A8E38A2}"/>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10" name="Google Shape;1772;p64">
              <a:extLst>
                <a:ext uri="{FF2B5EF4-FFF2-40B4-BE49-F238E27FC236}">
                  <a16:creationId xmlns:a16="http://schemas.microsoft.com/office/drawing/2014/main" id="{177921BD-89FE-DF24-CA50-12D286996092}"/>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11" name="Google Shape;1773;p64">
              <a:extLst>
                <a:ext uri="{FF2B5EF4-FFF2-40B4-BE49-F238E27FC236}">
                  <a16:creationId xmlns:a16="http://schemas.microsoft.com/office/drawing/2014/main" id="{DA9C1191-CB16-1515-B2A5-FD268E6266EE}"/>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grpSp>
      <p:sp>
        <p:nvSpPr>
          <p:cNvPr id="12" name="مربع نص 11">
            <a:extLst>
              <a:ext uri="{FF2B5EF4-FFF2-40B4-BE49-F238E27FC236}">
                <a16:creationId xmlns:a16="http://schemas.microsoft.com/office/drawing/2014/main" id="{F14B8D77-2D06-849C-9330-CEBA95284829}"/>
              </a:ext>
            </a:extLst>
          </p:cNvPr>
          <p:cNvSpPr txBox="1"/>
          <p:nvPr/>
        </p:nvSpPr>
        <p:spPr>
          <a:xfrm>
            <a:off x="4256048" y="4690481"/>
            <a:ext cx="663964" cy="307777"/>
          </a:xfrm>
          <a:prstGeom prst="rect">
            <a:avLst/>
          </a:prstGeom>
          <a:noFill/>
        </p:spPr>
        <p:txBody>
          <a:bodyPr wrap="none" rtlCol="0">
            <a:spAutoFit/>
          </a:bodyPr>
          <a:lstStyle/>
          <a:p>
            <a:r>
              <a:rPr lang="en-US" b="1" dirty="0">
                <a:latin typeface="Dubai" panose="020B0503030403030204" pitchFamily="34" charset="-78"/>
                <a:cs typeface="Dubai" panose="020B0503030403030204" pitchFamily="34" charset="-78"/>
              </a:rPr>
              <a:t>03/15</a:t>
            </a: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9"/>
        <p:cNvGrpSpPr/>
        <p:nvPr/>
      </p:nvGrpSpPr>
      <p:grpSpPr>
        <a:xfrm>
          <a:off x="0" y="0"/>
          <a:ext cx="0" cy="0"/>
          <a:chOff x="0" y="0"/>
          <a:chExt cx="0" cy="0"/>
        </a:xfrm>
      </p:grpSpPr>
      <p:sp>
        <p:nvSpPr>
          <p:cNvPr id="50" name="Google Shape;1543;p59">
            <a:extLst>
              <a:ext uri="{FF2B5EF4-FFF2-40B4-BE49-F238E27FC236}">
                <a16:creationId xmlns:a16="http://schemas.microsoft.com/office/drawing/2014/main" id="{1D03D3C8-78E7-70AF-88D6-5057F21478C1}"/>
              </a:ext>
            </a:extLst>
          </p:cNvPr>
          <p:cNvSpPr txBox="1">
            <a:spLocks/>
          </p:cNvSpPr>
          <p:nvPr/>
        </p:nvSpPr>
        <p:spPr>
          <a:xfrm>
            <a:off x="3099698" y="3590972"/>
            <a:ext cx="2944604" cy="75378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1pPr>
            <a:lvl2pPr marR="0" lvl="1"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2pPr>
            <a:lvl3pPr marR="0" lvl="2"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3pPr>
            <a:lvl4pPr marR="0" lvl="3"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4pPr>
            <a:lvl5pPr marR="0" lvl="4"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5pPr>
            <a:lvl6pPr marR="0" lvl="5"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6pPr>
            <a:lvl7pPr marR="0" lvl="6"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7pPr>
            <a:lvl8pPr marR="0" lvl="7"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8pPr>
            <a:lvl9pPr marR="0" lvl="8"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9pPr>
          </a:lstStyle>
          <a:p>
            <a:pPr algn="ctr" rtl="1">
              <a:lnSpc>
                <a:spcPct val="150000"/>
              </a:lnSpc>
              <a:buClr>
                <a:schemeClr val="dk2"/>
              </a:buClr>
              <a:buSzPts val="1100"/>
              <a:buFont typeface="Arial"/>
              <a:buNone/>
            </a:pPr>
            <a:r>
              <a:rPr lang="ar-SA" sz="1400" b="0" dirty="0">
                <a:solidFill>
                  <a:schemeClr val="bg2"/>
                </a:solidFill>
                <a:latin typeface="Dubai" panose="020B0503030403030204" pitchFamily="34" charset="-78"/>
                <a:cs typeface="Dubai" panose="020B0503030403030204" pitchFamily="34" charset="-78"/>
              </a:rPr>
              <a:t>منصة تعليمية عربية مجانية تقدم شروحات فيديو ومواد تعليمية لمناهج عدة دول عربية، وليست مخصصة للمنهاج السوري فقط.</a:t>
            </a:r>
          </a:p>
        </p:txBody>
      </p:sp>
      <p:grpSp>
        <p:nvGrpSpPr>
          <p:cNvPr id="23" name="Google Shape;1849;p66">
            <a:extLst>
              <a:ext uri="{FF2B5EF4-FFF2-40B4-BE49-F238E27FC236}">
                <a16:creationId xmlns:a16="http://schemas.microsoft.com/office/drawing/2014/main" id="{AC878FFE-B640-6B2D-4FA0-D91338047F94}"/>
              </a:ext>
            </a:extLst>
          </p:cNvPr>
          <p:cNvGrpSpPr>
            <a:grpSpLocks noChangeAspect="1"/>
          </p:cNvGrpSpPr>
          <p:nvPr/>
        </p:nvGrpSpPr>
        <p:grpSpPr>
          <a:xfrm>
            <a:off x="887705" y="2345292"/>
            <a:ext cx="2465079" cy="787982"/>
            <a:chOff x="4319250" y="3137000"/>
            <a:chExt cx="885825" cy="524125"/>
          </a:xfrm>
          <a:solidFill>
            <a:srgbClr val="006A31">
              <a:alpha val="16000"/>
            </a:srgbClr>
          </a:solidFill>
        </p:grpSpPr>
        <p:sp>
          <p:nvSpPr>
            <p:cNvPr id="24" name="Google Shape;1850;p66">
              <a:extLst>
                <a:ext uri="{FF2B5EF4-FFF2-40B4-BE49-F238E27FC236}">
                  <a16:creationId xmlns:a16="http://schemas.microsoft.com/office/drawing/2014/main" id="{0746D9A9-07A7-CBFC-611D-CB793A18D187}"/>
                </a:ext>
              </a:extLst>
            </p:cNvPr>
            <p:cNvSpPr/>
            <p:nvPr/>
          </p:nvSpPr>
          <p:spPr>
            <a:xfrm>
              <a:off x="4334525" y="3137000"/>
              <a:ext cx="816875" cy="145250"/>
            </a:xfrm>
            <a:custGeom>
              <a:avLst/>
              <a:gdLst/>
              <a:ahLst/>
              <a:cxnLst/>
              <a:rect l="l" t="t" r="r" b="b"/>
              <a:pathLst>
                <a:path w="32675" h="5810" extrusionOk="0">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851;p66">
              <a:extLst>
                <a:ext uri="{FF2B5EF4-FFF2-40B4-BE49-F238E27FC236}">
                  <a16:creationId xmlns:a16="http://schemas.microsoft.com/office/drawing/2014/main" id="{1AC4598F-DC10-E7CE-7D8F-3374B0791951}"/>
                </a:ext>
              </a:extLst>
            </p:cNvPr>
            <p:cNvSpPr/>
            <p:nvPr/>
          </p:nvSpPr>
          <p:spPr>
            <a:xfrm>
              <a:off x="4356675" y="3182825"/>
              <a:ext cx="798275" cy="129275"/>
            </a:xfrm>
            <a:custGeom>
              <a:avLst/>
              <a:gdLst/>
              <a:ahLst/>
              <a:cxnLst/>
              <a:rect l="l" t="t" r="r" b="b"/>
              <a:pathLst>
                <a:path w="31931" h="5171" extrusionOk="0">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52;p66">
              <a:extLst>
                <a:ext uri="{FF2B5EF4-FFF2-40B4-BE49-F238E27FC236}">
                  <a16:creationId xmlns:a16="http://schemas.microsoft.com/office/drawing/2014/main" id="{A5D0E8D2-22AC-ADCB-50E0-2223698990AE}"/>
                </a:ext>
              </a:extLst>
            </p:cNvPr>
            <p:cNvSpPr/>
            <p:nvPr/>
          </p:nvSpPr>
          <p:spPr>
            <a:xfrm>
              <a:off x="4345775" y="3233150"/>
              <a:ext cx="859300" cy="100300"/>
            </a:xfrm>
            <a:custGeom>
              <a:avLst/>
              <a:gdLst/>
              <a:ahLst/>
              <a:cxnLst/>
              <a:rect l="l" t="t" r="r" b="b"/>
              <a:pathLst>
                <a:path w="34372" h="4012" extrusionOk="0">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53;p66">
              <a:extLst>
                <a:ext uri="{FF2B5EF4-FFF2-40B4-BE49-F238E27FC236}">
                  <a16:creationId xmlns:a16="http://schemas.microsoft.com/office/drawing/2014/main" id="{7DFE860B-7E27-3883-C0D7-E73C9880FFD7}"/>
                </a:ext>
              </a:extLst>
            </p:cNvPr>
            <p:cNvSpPr/>
            <p:nvPr/>
          </p:nvSpPr>
          <p:spPr>
            <a:xfrm>
              <a:off x="4359800" y="3270500"/>
              <a:ext cx="768200" cy="83975"/>
            </a:xfrm>
            <a:custGeom>
              <a:avLst/>
              <a:gdLst/>
              <a:ahLst/>
              <a:cxnLst/>
              <a:rect l="l" t="t" r="r" b="b"/>
              <a:pathLst>
                <a:path w="30728" h="3359" extrusionOk="0">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54;p66">
              <a:extLst>
                <a:ext uri="{FF2B5EF4-FFF2-40B4-BE49-F238E27FC236}">
                  <a16:creationId xmlns:a16="http://schemas.microsoft.com/office/drawing/2014/main" id="{838A48AF-FF06-73F5-44E5-DAFF3C8038C3}"/>
                </a:ext>
              </a:extLst>
            </p:cNvPr>
            <p:cNvSpPr/>
            <p:nvPr/>
          </p:nvSpPr>
          <p:spPr>
            <a:xfrm>
              <a:off x="4326650" y="3282500"/>
              <a:ext cx="830850" cy="180500"/>
            </a:xfrm>
            <a:custGeom>
              <a:avLst/>
              <a:gdLst/>
              <a:ahLst/>
              <a:cxnLst/>
              <a:rect l="l" t="t" r="r" b="b"/>
              <a:pathLst>
                <a:path w="33234" h="7220" extrusionOk="0">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855;p66">
              <a:extLst>
                <a:ext uri="{FF2B5EF4-FFF2-40B4-BE49-F238E27FC236}">
                  <a16:creationId xmlns:a16="http://schemas.microsoft.com/office/drawing/2014/main" id="{072FA12A-112F-E077-EA00-72CBAF40DA6C}"/>
                </a:ext>
              </a:extLst>
            </p:cNvPr>
            <p:cNvSpPr/>
            <p:nvPr/>
          </p:nvSpPr>
          <p:spPr>
            <a:xfrm>
              <a:off x="4319250" y="3360925"/>
              <a:ext cx="817050" cy="79000"/>
            </a:xfrm>
            <a:custGeom>
              <a:avLst/>
              <a:gdLst/>
              <a:ahLst/>
              <a:cxnLst/>
              <a:rect l="l" t="t" r="r" b="b"/>
              <a:pathLst>
                <a:path w="32682" h="3160" extrusionOk="0">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56;p66">
              <a:extLst>
                <a:ext uri="{FF2B5EF4-FFF2-40B4-BE49-F238E27FC236}">
                  <a16:creationId xmlns:a16="http://schemas.microsoft.com/office/drawing/2014/main" id="{91DC276E-F835-3B99-8F4C-344F360D1720}"/>
                </a:ext>
              </a:extLst>
            </p:cNvPr>
            <p:cNvSpPr/>
            <p:nvPr/>
          </p:nvSpPr>
          <p:spPr>
            <a:xfrm>
              <a:off x="4359800" y="3368900"/>
              <a:ext cx="757150" cy="121750"/>
            </a:xfrm>
            <a:custGeom>
              <a:avLst/>
              <a:gdLst/>
              <a:ahLst/>
              <a:cxnLst/>
              <a:rect l="l" t="t" r="r" b="b"/>
              <a:pathLst>
                <a:path w="30286" h="4870" extrusionOk="0">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57;p66">
              <a:extLst>
                <a:ext uri="{FF2B5EF4-FFF2-40B4-BE49-F238E27FC236}">
                  <a16:creationId xmlns:a16="http://schemas.microsoft.com/office/drawing/2014/main" id="{1B89ABD6-7B1B-DAEC-C44D-628BC162B207}"/>
                </a:ext>
              </a:extLst>
            </p:cNvPr>
            <p:cNvSpPr/>
            <p:nvPr/>
          </p:nvSpPr>
          <p:spPr>
            <a:xfrm>
              <a:off x="4369825" y="3442375"/>
              <a:ext cx="758625" cy="151550"/>
            </a:xfrm>
            <a:custGeom>
              <a:avLst/>
              <a:gdLst/>
              <a:ahLst/>
              <a:cxnLst/>
              <a:rect l="l" t="t" r="r" b="b"/>
              <a:pathLst>
                <a:path w="30345" h="6062" extrusionOk="0">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58;p66">
              <a:extLst>
                <a:ext uri="{FF2B5EF4-FFF2-40B4-BE49-F238E27FC236}">
                  <a16:creationId xmlns:a16="http://schemas.microsoft.com/office/drawing/2014/main" id="{5C61242F-FB51-486E-C285-87A63413E61E}"/>
                </a:ext>
              </a:extLst>
            </p:cNvPr>
            <p:cNvSpPr/>
            <p:nvPr/>
          </p:nvSpPr>
          <p:spPr>
            <a:xfrm>
              <a:off x="4409400" y="3507550"/>
              <a:ext cx="682250" cy="94025"/>
            </a:xfrm>
            <a:custGeom>
              <a:avLst/>
              <a:gdLst/>
              <a:ahLst/>
              <a:cxnLst/>
              <a:rect l="l" t="t" r="r" b="b"/>
              <a:pathLst>
                <a:path w="27290" h="3761" extrusionOk="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59;p66">
              <a:extLst>
                <a:ext uri="{FF2B5EF4-FFF2-40B4-BE49-F238E27FC236}">
                  <a16:creationId xmlns:a16="http://schemas.microsoft.com/office/drawing/2014/main" id="{5119CE1D-3239-B0F2-E1DA-DD8597BE16EC}"/>
                </a:ext>
              </a:extLst>
            </p:cNvPr>
            <p:cNvSpPr/>
            <p:nvPr/>
          </p:nvSpPr>
          <p:spPr>
            <a:xfrm>
              <a:off x="4327875" y="3557000"/>
              <a:ext cx="818000" cy="104125"/>
            </a:xfrm>
            <a:custGeom>
              <a:avLst/>
              <a:gdLst/>
              <a:ahLst/>
              <a:cxnLst/>
              <a:rect l="l" t="t" r="r" b="b"/>
              <a:pathLst>
                <a:path w="32720" h="4165" extrusionOk="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860;p66">
              <a:extLst>
                <a:ext uri="{FF2B5EF4-FFF2-40B4-BE49-F238E27FC236}">
                  <a16:creationId xmlns:a16="http://schemas.microsoft.com/office/drawing/2014/main" id="{559F38E5-0488-CAC3-1EC9-F07834E7D60B}"/>
                </a:ext>
              </a:extLst>
            </p:cNvPr>
            <p:cNvSpPr/>
            <p:nvPr/>
          </p:nvSpPr>
          <p:spPr>
            <a:xfrm>
              <a:off x="4492625" y="3568500"/>
              <a:ext cx="516700" cy="88850"/>
            </a:xfrm>
            <a:custGeom>
              <a:avLst/>
              <a:gdLst/>
              <a:ahLst/>
              <a:cxnLst/>
              <a:rect l="l" t="t" r="r" b="b"/>
              <a:pathLst>
                <a:path w="20668" h="3554" extrusionOk="0">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1543;p59">
            <a:extLst>
              <a:ext uri="{FF2B5EF4-FFF2-40B4-BE49-F238E27FC236}">
                <a16:creationId xmlns:a16="http://schemas.microsoft.com/office/drawing/2014/main" id="{72708A20-9447-18D9-A3C2-105608883DD3}"/>
              </a:ext>
            </a:extLst>
          </p:cNvPr>
          <p:cNvSpPr txBox="1">
            <a:spLocks/>
          </p:cNvSpPr>
          <p:nvPr/>
        </p:nvSpPr>
        <p:spPr>
          <a:xfrm>
            <a:off x="801335" y="2362392"/>
            <a:ext cx="2446432" cy="75378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1pPr>
            <a:lvl2pPr marR="0" lvl="1"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2pPr>
            <a:lvl3pPr marR="0" lvl="2"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3pPr>
            <a:lvl4pPr marR="0" lvl="3"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4pPr>
            <a:lvl5pPr marR="0" lvl="4"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5pPr>
            <a:lvl6pPr marR="0" lvl="5"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6pPr>
            <a:lvl7pPr marR="0" lvl="6"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7pPr>
            <a:lvl8pPr marR="0" lvl="7"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8pPr>
            <a:lvl9pPr marR="0" lvl="8"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9pPr>
          </a:lstStyle>
          <a:p>
            <a:pPr algn="ctr" rtl="1">
              <a:lnSpc>
                <a:spcPct val="150000"/>
              </a:lnSpc>
              <a:buClr>
                <a:schemeClr val="dk2"/>
              </a:buClr>
              <a:buSzPts val="1100"/>
              <a:buFont typeface="Arial"/>
              <a:buNone/>
            </a:pPr>
            <a:r>
              <a:rPr lang="ar-SA" sz="1400" b="0" dirty="0">
                <a:solidFill>
                  <a:schemeClr val="bg2"/>
                </a:solidFill>
                <a:latin typeface="Dubai" panose="020B0503030403030204" pitchFamily="34" charset="-78"/>
                <a:cs typeface="Dubai" panose="020B0503030403030204" pitchFamily="34" charset="-78"/>
              </a:rPr>
              <a:t>منصة تعليمية سورية توفر شروحات فيديو، اختبارات، وأدوات لمتابعة دراسة طلاب البكالوريا والتاسع.</a:t>
            </a:r>
          </a:p>
        </p:txBody>
      </p:sp>
      <p:grpSp>
        <p:nvGrpSpPr>
          <p:cNvPr id="11" name="Google Shape;1849;p66">
            <a:extLst>
              <a:ext uri="{FF2B5EF4-FFF2-40B4-BE49-F238E27FC236}">
                <a16:creationId xmlns:a16="http://schemas.microsoft.com/office/drawing/2014/main" id="{7AF6C026-22AE-2EA9-3F72-A8E97F09472F}"/>
              </a:ext>
            </a:extLst>
          </p:cNvPr>
          <p:cNvGrpSpPr>
            <a:grpSpLocks noChangeAspect="1"/>
          </p:cNvGrpSpPr>
          <p:nvPr/>
        </p:nvGrpSpPr>
        <p:grpSpPr>
          <a:xfrm>
            <a:off x="6141078" y="2345292"/>
            <a:ext cx="2465079" cy="787982"/>
            <a:chOff x="4319250" y="3137000"/>
            <a:chExt cx="885825" cy="524125"/>
          </a:xfrm>
          <a:solidFill>
            <a:srgbClr val="3B9CB2">
              <a:alpha val="14000"/>
            </a:srgbClr>
          </a:solidFill>
        </p:grpSpPr>
        <p:sp>
          <p:nvSpPr>
            <p:cNvPr id="12" name="Google Shape;1850;p66">
              <a:extLst>
                <a:ext uri="{FF2B5EF4-FFF2-40B4-BE49-F238E27FC236}">
                  <a16:creationId xmlns:a16="http://schemas.microsoft.com/office/drawing/2014/main" id="{A6BA0015-C924-1F59-EDAA-BD4D37AA7A56}"/>
                </a:ext>
              </a:extLst>
            </p:cNvPr>
            <p:cNvSpPr/>
            <p:nvPr/>
          </p:nvSpPr>
          <p:spPr>
            <a:xfrm>
              <a:off x="4334525" y="3137000"/>
              <a:ext cx="816875" cy="145250"/>
            </a:xfrm>
            <a:custGeom>
              <a:avLst/>
              <a:gdLst/>
              <a:ahLst/>
              <a:cxnLst/>
              <a:rect l="l" t="t" r="r" b="b"/>
              <a:pathLst>
                <a:path w="32675" h="5810" extrusionOk="0">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851;p66">
              <a:extLst>
                <a:ext uri="{FF2B5EF4-FFF2-40B4-BE49-F238E27FC236}">
                  <a16:creationId xmlns:a16="http://schemas.microsoft.com/office/drawing/2014/main" id="{A1970F06-F043-41F4-9B99-36B98B03CD20}"/>
                </a:ext>
              </a:extLst>
            </p:cNvPr>
            <p:cNvSpPr/>
            <p:nvPr/>
          </p:nvSpPr>
          <p:spPr>
            <a:xfrm>
              <a:off x="4356675" y="3182825"/>
              <a:ext cx="798275" cy="129275"/>
            </a:xfrm>
            <a:custGeom>
              <a:avLst/>
              <a:gdLst/>
              <a:ahLst/>
              <a:cxnLst/>
              <a:rect l="l" t="t" r="r" b="b"/>
              <a:pathLst>
                <a:path w="31931" h="5171" extrusionOk="0">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52;p66">
              <a:extLst>
                <a:ext uri="{FF2B5EF4-FFF2-40B4-BE49-F238E27FC236}">
                  <a16:creationId xmlns:a16="http://schemas.microsoft.com/office/drawing/2014/main" id="{6E2002A0-2BA8-189A-305C-6B820601F270}"/>
                </a:ext>
              </a:extLst>
            </p:cNvPr>
            <p:cNvSpPr/>
            <p:nvPr/>
          </p:nvSpPr>
          <p:spPr>
            <a:xfrm>
              <a:off x="4345775" y="3233150"/>
              <a:ext cx="859300" cy="100300"/>
            </a:xfrm>
            <a:custGeom>
              <a:avLst/>
              <a:gdLst/>
              <a:ahLst/>
              <a:cxnLst/>
              <a:rect l="l" t="t" r="r" b="b"/>
              <a:pathLst>
                <a:path w="34372" h="4012" extrusionOk="0">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53;p66">
              <a:extLst>
                <a:ext uri="{FF2B5EF4-FFF2-40B4-BE49-F238E27FC236}">
                  <a16:creationId xmlns:a16="http://schemas.microsoft.com/office/drawing/2014/main" id="{32A0322F-515A-0C99-E4B1-E290CAB9FF03}"/>
                </a:ext>
              </a:extLst>
            </p:cNvPr>
            <p:cNvSpPr/>
            <p:nvPr/>
          </p:nvSpPr>
          <p:spPr>
            <a:xfrm>
              <a:off x="4359800" y="3270500"/>
              <a:ext cx="768200" cy="83975"/>
            </a:xfrm>
            <a:custGeom>
              <a:avLst/>
              <a:gdLst/>
              <a:ahLst/>
              <a:cxnLst/>
              <a:rect l="l" t="t" r="r" b="b"/>
              <a:pathLst>
                <a:path w="30728" h="3359" extrusionOk="0">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54;p66">
              <a:extLst>
                <a:ext uri="{FF2B5EF4-FFF2-40B4-BE49-F238E27FC236}">
                  <a16:creationId xmlns:a16="http://schemas.microsoft.com/office/drawing/2014/main" id="{CA7FF9CA-70C3-AEED-DE9B-62B705E3BB0E}"/>
                </a:ext>
              </a:extLst>
            </p:cNvPr>
            <p:cNvSpPr/>
            <p:nvPr/>
          </p:nvSpPr>
          <p:spPr>
            <a:xfrm>
              <a:off x="4326650" y="3282500"/>
              <a:ext cx="830850" cy="180500"/>
            </a:xfrm>
            <a:custGeom>
              <a:avLst/>
              <a:gdLst/>
              <a:ahLst/>
              <a:cxnLst/>
              <a:rect l="l" t="t" r="r" b="b"/>
              <a:pathLst>
                <a:path w="33234" h="7220" extrusionOk="0">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55;p66">
              <a:extLst>
                <a:ext uri="{FF2B5EF4-FFF2-40B4-BE49-F238E27FC236}">
                  <a16:creationId xmlns:a16="http://schemas.microsoft.com/office/drawing/2014/main" id="{5692029A-4D7D-0E02-4468-308472207C5C}"/>
                </a:ext>
              </a:extLst>
            </p:cNvPr>
            <p:cNvSpPr/>
            <p:nvPr/>
          </p:nvSpPr>
          <p:spPr>
            <a:xfrm>
              <a:off x="4319250" y="3360925"/>
              <a:ext cx="817050" cy="79000"/>
            </a:xfrm>
            <a:custGeom>
              <a:avLst/>
              <a:gdLst/>
              <a:ahLst/>
              <a:cxnLst/>
              <a:rect l="l" t="t" r="r" b="b"/>
              <a:pathLst>
                <a:path w="32682" h="3160" extrusionOk="0">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56;p66">
              <a:extLst>
                <a:ext uri="{FF2B5EF4-FFF2-40B4-BE49-F238E27FC236}">
                  <a16:creationId xmlns:a16="http://schemas.microsoft.com/office/drawing/2014/main" id="{B54869BD-1721-88A0-AB7B-CC43ABD14E26}"/>
                </a:ext>
              </a:extLst>
            </p:cNvPr>
            <p:cNvSpPr/>
            <p:nvPr/>
          </p:nvSpPr>
          <p:spPr>
            <a:xfrm>
              <a:off x="4359800" y="3368900"/>
              <a:ext cx="757150" cy="121750"/>
            </a:xfrm>
            <a:custGeom>
              <a:avLst/>
              <a:gdLst/>
              <a:ahLst/>
              <a:cxnLst/>
              <a:rect l="l" t="t" r="r" b="b"/>
              <a:pathLst>
                <a:path w="30286" h="4870" extrusionOk="0">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57;p66">
              <a:extLst>
                <a:ext uri="{FF2B5EF4-FFF2-40B4-BE49-F238E27FC236}">
                  <a16:creationId xmlns:a16="http://schemas.microsoft.com/office/drawing/2014/main" id="{CC01652E-6676-9BA7-4BBE-3EC497FA3C1B}"/>
                </a:ext>
              </a:extLst>
            </p:cNvPr>
            <p:cNvSpPr/>
            <p:nvPr/>
          </p:nvSpPr>
          <p:spPr>
            <a:xfrm>
              <a:off x="4369825" y="3442375"/>
              <a:ext cx="758625" cy="151550"/>
            </a:xfrm>
            <a:custGeom>
              <a:avLst/>
              <a:gdLst/>
              <a:ahLst/>
              <a:cxnLst/>
              <a:rect l="l" t="t" r="r" b="b"/>
              <a:pathLst>
                <a:path w="30345" h="6062" extrusionOk="0">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58;p66">
              <a:extLst>
                <a:ext uri="{FF2B5EF4-FFF2-40B4-BE49-F238E27FC236}">
                  <a16:creationId xmlns:a16="http://schemas.microsoft.com/office/drawing/2014/main" id="{38B6256F-4F6C-889B-0464-6BAA9A209F20}"/>
                </a:ext>
              </a:extLst>
            </p:cNvPr>
            <p:cNvSpPr/>
            <p:nvPr/>
          </p:nvSpPr>
          <p:spPr>
            <a:xfrm>
              <a:off x="4409400" y="3507550"/>
              <a:ext cx="682250" cy="94025"/>
            </a:xfrm>
            <a:custGeom>
              <a:avLst/>
              <a:gdLst/>
              <a:ahLst/>
              <a:cxnLst/>
              <a:rect l="l" t="t" r="r" b="b"/>
              <a:pathLst>
                <a:path w="27290" h="3761" extrusionOk="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59;p66">
              <a:extLst>
                <a:ext uri="{FF2B5EF4-FFF2-40B4-BE49-F238E27FC236}">
                  <a16:creationId xmlns:a16="http://schemas.microsoft.com/office/drawing/2014/main" id="{50242E5B-961F-F50B-8FA8-DB06FF423846}"/>
                </a:ext>
              </a:extLst>
            </p:cNvPr>
            <p:cNvSpPr/>
            <p:nvPr/>
          </p:nvSpPr>
          <p:spPr>
            <a:xfrm>
              <a:off x="4327875" y="3557000"/>
              <a:ext cx="818000" cy="104125"/>
            </a:xfrm>
            <a:custGeom>
              <a:avLst/>
              <a:gdLst/>
              <a:ahLst/>
              <a:cxnLst/>
              <a:rect l="l" t="t" r="r" b="b"/>
              <a:pathLst>
                <a:path w="32720" h="4165" extrusionOk="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60;p66">
              <a:extLst>
                <a:ext uri="{FF2B5EF4-FFF2-40B4-BE49-F238E27FC236}">
                  <a16:creationId xmlns:a16="http://schemas.microsoft.com/office/drawing/2014/main" id="{0C7E6688-196F-1504-2C28-3D0F397F968E}"/>
                </a:ext>
              </a:extLst>
            </p:cNvPr>
            <p:cNvSpPr/>
            <p:nvPr/>
          </p:nvSpPr>
          <p:spPr>
            <a:xfrm>
              <a:off x="4492625" y="3568500"/>
              <a:ext cx="516700" cy="88850"/>
            </a:xfrm>
            <a:custGeom>
              <a:avLst/>
              <a:gdLst/>
              <a:ahLst/>
              <a:cxnLst/>
              <a:rect l="l" t="t" r="r" b="b"/>
              <a:pathLst>
                <a:path w="20668" h="3554" extrusionOk="0">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0" name="Google Shape;1540;p59"/>
          <p:cNvGrpSpPr/>
          <p:nvPr/>
        </p:nvGrpSpPr>
        <p:grpSpPr>
          <a:xfrm>
            <a:off x="2393760" y="910975"/>
            <a:ext cx="4356480" cy="176025"/>
            <a:chOff x="4345425" y="2175475"/>
            <a:chExt cx="800750" cy="176025"/>
          </a:xfrm>
        </p:grpSpPr>
        <p:sp>
          <p:nvSpPr>
            <p:cNvPr id="1541" name="Google Shape;1541;p5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42" name="Google Shape;1542;p5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543" name="Google Shape;1543;p59"/>
          <p:cNvSpPr txBox="1">
            <a:spLocks noGrp="1"/>
          </p:cNvSpPr>
          <p:nvPr>
            <p:ph type="title"/>
          </p:nvPr>
        </p:nvSpPr>
        <p:spPr>
          <a:xfrm>
            <a:off x="720000" y="540000"/>
            <a:ext cx="7704000" cy="360000"/>
          </a:xfrm>
          <a:prstGeom prst="rect">
            <a:avLst/>
          </a:prstGeom>
        </p:spPr>
        <p:txBody>
          <a:bodyPr spcFirstLastPara="1" wrap="square" lIns="0" tIns="0" rIns="0" bIns="0"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الدراسات المرجعية والأنظمة المشابهة</a:t>
            </a:r>
            <a:endParaRPr dirty="0">
              <a:latin typeface="Dubai" panose="020B0503030403030204" pitchFamily="34" charset="-78"/>
              <a:cs typeface="Dubai" panose="020B0503030403030204" pitchFamily="34" charset="-78"/>
            </a:endParaRPr>
          </a:p>
        </p:txBody>
      </p:sp>
      <p:grpSp>
        <p:nvGrpSpPr>
          <p:cNvPr id="1545" name="Google Shape;1545;p59"/>
          <p:cNvGrpSpPr/>
          <p:nvPr/>
        </p:nvGrpSpPr>
        <p:grpSpPr>
          <a:xfrm rot="1461682">
            <a:off x="7211497" y="174521"/>
            <a:ext cx="2743443" cy="1090954"/>
            <a:chOff x="4038775" y="3369325"/>
            <a:chExt cx="1789725" cy="711700"/>
          </a:xfrm>
        </p:grpSpPr>
        <p:sp>
          <p:nvSpPr>
            <p:cNvPr id="1546" name="Google Shape;1546;p59"/>
            <p:cNvSpPr/>
            <p:nvPr/>
          </p:nvSpPr>
          <p:spPr>
            <a:xfrm>
              <a:off x="4059950" y="3603700"/>
              <a:ext cx="523950" cy="276175"/>
            </a:xfrm>
            <a:custGeom>
              <a:avLst/>
              <a:gdLst/>
              <a:ahLst/>
              <a:cxnLst/>
              <a:rect l="l" t="t" r="r" b="b"/>
              <a:pathLst>
                <a:path w="20958" h="11047" extrusionOk="0">
                  <a:moveTo>
                    <a:pt x="19281" y="1"/>
                  </a:moveTo>
                  <a:lnTo>
                    <a:pt x="0" y="3534"/>
                  </a:lnTo>
                  <a:cubicBezTo>
                    <a:pt x="334" y="5373"/>
                    <a:pt x="794" y="7176"/>
                    <a:pt x="1389" y="8942"/>
                  </a:cubicBezTo>
                  <a:cubicBezTo>
                    <a:pt x="1695" y="9898"/>
                    <a:pt x="2344" y="10484"/>
                    <a:pt x="3345" y="10691"/>
                  </a:cubicBezTo>
                  <a:cubicBezTo>
                    <a:pt x="4481" y="10928"/>
                    <a:pt x="5812" y="11047"/>
                    <a:pt x="7335" y="11047"/>
                  </a:cubicBezTo>
                  <a:cubicBezTo>
                    <a:pt x="10850" y="11047"/>
                    <a:pt x="15393" y="10416"/>
                    <a:pt x="20958" y="9159"/>
                  </a:cubicBezTo>
                  <a:lnTo>
                    <a:pt x="19281" y="1"/>
                  </a:lnTo>
                  <a:close/>
                </a:path>
              </a:pathLst>
            </a:custGeom>
            <a:solidFill>
              <a:srgbClr val="30333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47" name="Google Shape;1547;p59"/>
            <p:cNvSpPr/>
            <p:nvPr/>
          </p:nvSpPr>
          <p:spPr>
            <a:xfrm>
              <a:off x="4043050" y="3372050"/>
              <a:ext cx="501200" cy="322275"/>
            </a:xfrm>
            <a:custGeom>
              <a:avLst/>
              <a:gdLst/>
              <a:ahLst/>
              <a:cxnLst/>
              <a:rect l="l" t="t" r="r" b="b"/>
              <a:pathLst>
                <a:path w="20048" h="12891" extrusionOk="0">
                  <a:moveTo>
                    <a:pt x="16729" y="1088"/>
                  </a:moveTo>
                  <a:cubicBezTo>
                    <a:pt x="17056" y="1088"/>
                    <a:pt x="17120" y="1244"/>
                    <a:pt x="17145" y="1362"/>
                  </a:cubicBezTo>
                  <a:cubicBezTo>
                    <a:pt x="17172" y="1506"/>
                    <a:pt x="17154" y="1677"/>
                    <a:pt x="16802" y="1740"/>
                  </a:cubicBezTo>
                  <a:cubicBezTo>
                    <a:pt x="16759" y="1748"/>
                    <a:pt x="16717" y="1752"/>
                    <a:pt x="16678" y="1752"/>
                  </a:cubicBezTo>
                  <a:cubicBezTo>
                    <a:pt x="16549" y="1752"/>
                    <a:pt x="16448" y="1708"/>
                    <a:pt x="16379" y="1632"/>
                  </a:cubicBezTo>
                  <a:lnTo>
                    <a:pt x="16289" y="1461"/>
                  </a:lnTo>
                  <a:cubicBezTo>
                    <a:pt x="16253" y="1253"/>
                    <a:pt x="16334" y="1145"/>
                    <a:pt x="16550" y="1109"/>
                  </a:cubicBezTo>
                  <a:cubicBezTo>
                    <a:pt x="16577" y="1100"/>
                    <a:pt x="16613" y="1100"/>
                    <a:pt x="16649" y="1091"/>
                  </a:cubicBezTo>
                  <a:cubicBezTo>
                    <a:pt x="16677" y="1089"/>
                    <a:pt x="16704" y="1088"/>
                    <a:pt x="16729" y="1088"/>
                  </a:cubicBezTo>
                  <a:close/>
                  <a:moveTo>
                    <a:pt x="5761" y="3632"/>
                  </a:moveTo>
                  <a:cubicBezTo>
                    <a:pt x="6046" y="3632"/>
                    <a:pt x="6104" y="3792"/>
                    <a:pt x="6130" y="3912"/>
                  </a:cubicBezTo>
                  <a:cubicBezTo>
                    <a:pt x="6148" y="3985"/>
                    <a:pt x="6130" y="4066"/>
                    <a:pt x="6094" y="4147"/>
                  </a:cubicBezTo>
                  <a:cubicBezTo>
                    <a:pt x="6049" y="4237"/>
                    <a:pt x="5968" y="4300"/>
                    <a:pt x="5850" y="4318"/>
                  </a:cubicBezTo>
                  <a:cubicBezTo>
                    <a:pt x="5811" y="4325"/>
                    <a:pt x="5775" y="4329"/>
                    <a:pt x="5742" y="4329"/>
                  </a:cubicBezTo>
                  <a:cubicBezTo>
                    <a:pt x="5558" y="4329"/>
                    <a:pt x="5456" y="4224"/>
                    <a:pt x="5418" y="4003"/>
                  </a:cubicBezTo>
                  <a:cubicBezTo>
                    <a:pt x="5364" y="3723"/>
                    <a:pt x="5490" y="3660"/>
                    <a:pt x="5607" y="3642"/>
                  </a:cubicBezTo>
                  <a:cubicBezTo>
                    <a:pt x="5634" y="3633"/>
                    <a:pt x="5670" y="3633"/>
                    <a:pt x="5715" y="3633"/>
                  </a:cubicBezTo>
                  <a:cubicBezTo>
                    <a:pt x="5731" y="3632"/>
                    <a:pt x="5747" y="3632"/>
                    <a:pt x="5761" y="3632"/>
                  </a:cubicBezTo>
                  <a:close/>
                  <a:moveTo>
                    <a:pt x="4640" y="4196"/>
                  </a:moveTo>
                  <a:cubicBezTo>
                    <a:pt x="4834" y="4196"/>
                    <a:pt x="4880" y="4293"/>
                    <a:pt x="4895" y="4390"/>
                  </a:cubicBezTo>
                  <a:cubicBezTo>
                    <a:pt x="4922" y="4507"/>
                    <a:pt x="4823" y="4715"/>
                    <a:pt x="4264" y="5066"/>
                  </a:cubicBezTo>
                  <a:cubicBezTo>
                    <a:pt x="3813" y="5355"/>
                    <a:pt x="3372" y="5544"/>
                    <a:pt x="2957" y="5616"/>
                  </a:cubicBezTo>
                  <a:cubicBezTo>
                    <a:pt x="2891" y="5627"/>
                    <a:pt x="2818" y="5637"/>
                    <a:pt x="2750" y="5637"/>
                  </a:cubicBezTo>
                  <a:cubicBezTo>
                    <a:pt x="2652" y="5637"/>
                    <a:pt x="2563" y="5617"/>
                    <a:pt x="2515" y="5553"/>
                  </a:cubicBezTo>
                  <a:cubicBezTo>
                    <a:pt x="2506" y="5544"/>
                    <a:pt x="2479" y="5508"/>
                    <a:pt x="2452" y="5373"/>
                  </a:cubicBezTo>
                  <a:cubicBezTo>
                    <a:pt x="2452" y="5346"/>
                    <a:pt x="2515" y="5174"/>
                    <a:pt x="3651" y="4561"/>
                  </a:cubicBezTo>
                  <a:cubicBezTo>
                    <a:pt x="4003" y="4363"/>
                    <a:pt x="4291" y="4246"/>
                    <a:pt x="4498" y="4210"/>
                  </a:cubicBezTo>
                  <a:cubicBezTo>
                    <a:pt x="4553" y="4201"/>
                    <a:pt x="4600" y="4196"/>
                    <a:pt x="4640" y="4196"/>
                  </a:cubicBezTo>
                  <a:close/>
                  <a:moveTo>
                    <a:pt x="18335" y="0"/>
                  </a:moveTo>
                  <a:lnTo>
                    <a:pt x="18263" y="9"/>
                  </a:lnTo>
                  <a:cubicBezTo>
                    <a:pt x="16802" y="217"/>
                    <a:pt x="15414" y="442"/>
                    <a:pt x="14116" y="676"/>
                  </a:cubicBezTo>
                  <a:cubicBezTo>
                    <a:pt x="8104" y="1776"/>
                    <a:pt x="3732" y="3263"/>
                    <a:pt x="1109" y="5093"/>
                  </a:cubicBezTo>
                  <a:cubicBezTo>
                    <a:pt x="370" y="5634"/>
                    <a:pt x="0" y="6409"/>
                    <a:pt x="18" y="7383"/>
                  </a:cubicBezTo>
                  <a:cubicBezTo>
                    <a:pt x="91" y="9086"/>
                    <a:pt x="262" y="10772"/>
                    <a:pt x="532" y="12413"/>
                  </a:cubicBezTo>
                  <a:cubicBezTo>
                    <a:pt x="559" y="12548"/>
                    <a:pt x="586" y="12674"/>
                    <a:pt x="604" y="12809"/>
                  </a:cubicBezTo>
                  <a:lnTo>
                    <a:pt x="613" y="12890"/>
                  </a:lnTo>
                  <a:lnTo>
                    <a:pt x="20047" y="9330"/>
                  </a:lnTo>
                  <a:lnTo>
                    <a:pt x="18335" y="0"/>
                  </a:lnTo>
                  <a:close/>
                </a:path>
              </a:pathLst>
            </a:custGeom>
            <a:solidFill>
              <a:srgbClr val="3C3E3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48" name="Google Shape;1548;p59"/>
            <p:cNvSpPr/>
            <p:nvPr/>
          </p:nvSpPr>
          <p:spPr>
            <a:xfrm>
              <a:off x="4101875" y="3397400"/>
              <a:ext cx="372750" cy="117625"/>
            </a:xfrm>
            <a:custGeom>
              <a:avLst/>
              <a:gdLst/>
              <a:ahLst/>
              <a:cxnLst/>
              <a:rect l="l" t="t" r="r" b="b"/>
              <a:pathLst>
                <a:path w="14910" h="4705" extrusionOk="0">
                  <a:moveTo>
                    <a:pt x="14392" y="1"/>
                  </a:moveTo>
                  <a:cubicBezTo>
                    <a:pt x="14361" y="1"/>
                    <a:pt x="14329" y="2"/>
                    <a:pt x="14296" y="5"/>
                  </a:cubicBezTo>
                  <a:cubicBezTo>
                    <a:pt x="13954" y="23"/>
                    <a:pt x="13809" y="176"/>
                    <a:pt x="13863" y="456"/>
                  </a:cubicBezTo>
                  <a:lnTo>
                    <a:pt x="13963" y="654"/>
                  </a:lnTo>
                  <a:cubicBezTo>
                    <a:pt x="14053" y="758"/>
                    <a:pt x="14169" y="814"/>
                    <a:pt x="14316" y="814"/>
                  </a:cubicBezTo>
                  <a:cubicBezTo>
                    <a:pt x="14361" y="814"/>
                    <a:pt x="14408" y="809"/>
                    <a:pt x="14458" y="798"/>
                  </a:cubicBezTo>
                  <a:cubicBezTo>
                    <a:pt x="14774" y="744"/>
                    <a:pt x="14909" y="582"/>
                    <a:pt x="14864" y="329"/>
                  </a:cubicBezTo>
                  <a:cubicBezTo>
                    <a:pt x="14823" y="110"/>
                    <a:pt x="14666" y="1"/>
                    <a:pt x="14392" y="1"/>
                  </a:cubicBezTo>
                  <a:close/>
                  <a:moveTo>
                    <a:pt x="3386" y="2537"/>
                  </a:moveTo>
                  <a:cubicBezTo>
                    <a:pt x="3375" y="2537"/>
                    <a:pt x="3364" y="2538"/>
                    <a:pt x="3353" y="2538"/>
                  </a:cubicBezTo>
                  <a:cubicBezTo>
                    <a:pt x="3056" y="2538"/>
                    <a:pt x="2930" y="2700"/>
                    <a:pt x="2993" y="2998"/>
                  </a:cubicBezTo>
                  <a:cubicBezTo>
                    <a:pt x="3039" y="3258"/>
                    <a:pt x="3169" y="3388"/>
                    <a:pt x="3390" y="3388"/>
                  </a:cubicBezTo>
                  <a:cubicBezTo>
                    <a:pt x="3429" y="3388"/>
                    <a:pt x="3471" y="3384"/>
                    <a:pt x="3516" y="3376"/>
                  </a:cubicBezTo>
                  <a:cubicBezTo>
                    <a:pt x="3651" y="3349"/>
                    <a:pt x="3750" y="3286"/>
                    <a:pt x="3804" y="3169"/>
                  </a:cubicBezTo>
                  <a:cubicBezTo>
                    <a:pt x="3858" y="3070"/>
                    <a:pt x="3867" y="2971"/>
                    <a:pt x="3858" y="2880"/>
                  </a:cubicBezTo>
                  <a:cubicBezTo>
                    <a:pt x="3815" y="2646"/>
                    <a:pt x="3655" y="2537"/>
                    <a:pt x="3386" y="2537"/>
                  </a:cubicBezTo>
                  <a:close/>
                  <a:moveTo>
                    <a:pt x="2290" y="3104"/>
                  </a:moveTo>
                  <a:cubicBezTo>
                    <a:pt x="2061" y="3104"/>
                    <a:pt x="1719" y="3229"/>
                    <a:pt x="1262" y="3475"/>
                  </a:cubicBezTo>
                  <a:cubicBezTo>
                    <a:pt x="415" y="3935"/>
                    <a:pt x="0" y="4232"/>
                    <a:pt x="27" y="4377"/>
                  </a:cubicBezTo>
                  <a:cubicBezTo>
                    <a:pt x="45" y="4485"/>
                    <a:pt x="72" y="4566"/>
                    <a:pt x="108" y="4593"/>
                  </a:cubicBezTo>
                  <a:cubicBezTo>
                    <a:pt x="164" y="4668"/>
                    <a:pt x="264" y="4704"/>
                    <a:pt x="404" y="4704"/>
                  </a:cubicBezTo>
                  <a:cubicBezTo>
                    <a:pt x="466" y="4704"/>
                    <a:pt x="536" y="4697"/>
                    <a:pt x="613" y="4683"/>
                  </a:cubicBezTo>
                  <a:cubicBezTo>
                    <a:pt x="1046" y="4602"/>
                    <a:pt x="1487" y="4413"/>
                    <a:pt x="1947" y="4115"/>
                  </a:cubicBezTo>
                  <a:cubicBezTo>
                    <a:pt x="2434" y="3818"/>
                    <a:pt x="2659" y="3565"/>
                    <a:pt x="2623" y="3367"/>
                  </a:cubicBezTo>
                  <a:cubicBezTo>
                    <a:pt x="2590" y="3191"/>
                    <a:pt x="2479" y="3104"/>
                    <a:pt x="2290" y="3104"/>
                  </a:cubicBezTo>
                  <a:close/>
                </a:path>
              </a:pathLst>
            </a:custGeom>
            <a:solidFill>
              <a:srgbClr val="454748"/>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49" name="Google Shape;1549;p59"/>
            <p:cNvSpPr/>
            <p:nvPr/>
          </p:nvSpPr>
          <p:spPr>
            <a:xfrm>
              <a:off x="4038775" y="3369325"/>
              <a:ext cx="550325" cy="519150"/>
            </a:xfrm>
            <a:custGeom>
              <a:avLst/>
              <a:gdLst/>
              <a:ahLst/>
              <a:cxnLst/>
              <a:rect l="l" t="t" r="r" b="b"/>
              <a:pathLst>
                <a:path w="22013" h="20766" extrusionOk="0">
                  <a:moveTo>
                    <a:pt x="18293" y="414"/>
                  </a:moveTo>
                  <a:cubicBezTo>
                    <a:pt x="18449" y="1112"/>
                    <a:pt x="18591" y="1809"/>
                    <a:pt x="18740" y="2507"/>
                  </a:cubicBezTo>
                  <a:lnTo>
                    <a:pt x="19200" y="4797"/>
                  </a:lnTo>
                  <a:cubicBezTo>
                    <a:pt x="19506" y="6320"/>
                    <a:pt x="19795" y="7843"/>
                    <a:pt x="20065" y="9376"/>
                  </a:cubicBezTo>
                  <a:cubicBezTo>
                    <a:pt x="20345" y="10908"/>
                    <a:pt x="20624" y="12431"/>
                    <a:pt x="20876" y="13964"/>
                  </a:cubicBezTo>
                  <a:lnTo>
                    <a:pt x="21255" y="16262"/>
                  </a:lnTo>
                  <a:cubicBezTo>
                    <a:pt x="21362" y="16971"/>
                    <a:pt x="21477" y="17673"/>
                    <a:pt x="21585" y="18374"/>
                  </a:cubicBezTo>
                  <a:lnTo>
                    <a:pt x="21585" y="18374"/>
                  </a:lnTo>
                  <a:cubicBezTo>
                    <a:pt x="20571" y="18546"/>
                    <a:pt x="19557" y="18733"/>
                    <a:pt x="18551" y="18903"/>
                  </a:cubicBezTo>
                  <a:cubicBezTo>
                    <a:pt x="18010" y="18994"/>
                    <a:pt x="17478" y="19093"/>
                    <a:pt x="16937" y="19183"/>
                  </a:cubicBezTo>
                  <a:lnTo>
                    <a:pt x="16135" y="19309"/>
                  </a:lnTo>
                  <a:lnTo>
                    <a:pt x="15333" y="19435"/>
                  </a:lnTo>
                  <a:cubicBezTo>
                    <a:pt x="14801" y="19525"/>
                    <a:pt x="14260" y="19588"/>
                    <a:pt x="13728" y="19670"/>
                  </a:cubicBezTo>
                  <a:lnTo>
                    <a:pt x="12917" y="19769"/>
                  </a:lnTo>
                  <a:cubicBezTo>
                    <a:pt x="12647" y="19796"/>
                    <a:pt x="12385" y="19832"/>
                    <a:pt x="12115" y="19850"/>
                  </a:cubicBezTo>
                  <a:cubicBezTo>
                    <a:pt x="11033" y="19967"/>
                    <a:pt x="9961" y="20030"/>
                    <a:pt x="8879" y="20066"/>
                  </a:cubicBezTo>
                  <a:cubicBezTo>
                    <a:pt x="8626" y="20073"/>
                    <a:pt x="8372" y="20076"/>
                    <a:pt x="8118" y="20076"/>
                  </a:cubicBezTo>
                  <a:cubicBezTo>
                    <a:pt x="7297" y="20076"/>
                    <a:pt x="6473" y="20041"/>
                    <a:pt x="5661" y="19958"/>
                  </a:cubicBezTo>
                  <a:cubicBezTo>
                    <a:pt x="5400" y="19922"/>
                    <a:pt x="5129" y="19895"/>
                    <a:pt x="4868" y="19850"/>
                  </a:cubicBezTo>
                  <a:lnTo>
                    <a:pt x="4480" y="19778"/>
                  </a:lnTo>
                  <a:lnTo>
                    <a:pt x="4282" y="19742"/>
                  </a:lnTo>
                  <a:cubicBezTo>
                    <a:pt x="4219" y="19733"/>
                    <a:pt x="4165" y="19715"/>
                    <a:pt x="4102" y="19706"/>
                  </a:cubicBezTo>
                  <a:cubicBezTo>
                    <a:pt x="3624" y="19579"/>
                    <a:pt x="3209" y="19336"/>
                    <a:pt x="2921" y="18957"/>
                  </a:cubicBezTo>
                  <a:cubicBezTo>
                    <a:pt x="2776" y="18777"/>
                    <a:pt x="2668" y="18561"/>
                    <a:pt x="2578" y="18326"/>
                  </a:cubicBezTo>
                  <a:cubicBezTo>
                    <a:pt x="2542" y="18218"/>
                    <a:pt x="2497" y="18083"/>
                    <a:pt x="2452" y="17957"/>
                  </a:cubicBezTo>
                  <a:lnTo>
                    <a:pt x="2326" y="17569"/>
                  </a:lnTo>
                  <a:cubicBezTo>
                    <a:pt x="2164" y="17056"/>
                    <a:pt x="2010" y="16533"/>
                    <a:pt x="1866" y="16019"/>
                  </a:cubicBezTo>
                  <a:cubicBezTo>
                    <a:pt x="1578" y="14973"/>
                    <a:pt x="1343" y="13919"/>
                    <a:pt x="1145" y="12855"/>
                  </a:cubicBezTo>
                  <a:cubicBezTo>
                    <a:pt x="947" y="11800"/>
                    <a:pt x="802" y="10728"/>
                    <a:pt x="694" y="9664"/>
                  </a:cubicBezTo>
                  <a:cubicBezTo>
                    <a:pt x="649" y="9123"/>
                    <a:pt x="604" y="8591"/>
                    <a:pt x="568" y="8051"/>
                  </a:cubicBezTo>
                  <a:lnTo>
                    <a:pt x="550" y="7645"/>
                  </a:lnTo>
                  <a:cubicBezTo>
                    <a:pt x="541" y="7510"/>
                    <a:pt x="541" y="7393"/>
                    <a:pt x="550" y="7266"/>
                  </a:cubicBezTo>
                  <a:cubicBezTo>
                    <a:pt x="559" y="7023"/>
                    <a:pt x="595" y="6771"/>
                    <a:pt x="676" y="6545"/>
                  </a:cubicBezTo>
                  <a:cubicBezTo>
                    <a:pt x="829" y="6086"/>
                    <a:pt x="1145" y="5698"/>
                    <a:pt x="1569" y="5419"/>
                  </a:cubicBezTo>
                  <a:cubicBezTo>
                    <a:pt x="2001" y="5121"/>
                    <a:pt x="2461" y="4851"/>
                    <a:pt x="2930" y="4598"/>
                  </a:cubicBezTo>
                  <a:cubicBezTo>
                    <a:pt x="3867" y="4094"/>
                    <a:pt x="4859" y="3661"/>
                    <a:pt x="5868" y="3291"/>
                  </a:cubicBezTo>
                  <a:cubicBezTo>
                    <a:pt x="7878" y="2543"/>
                    <a:pt x="9970" y="1984"/>
                    <a:pt x="12079" y="1525"/>
                  </a:cubicBezTo>
                  <a:cubicBezTo>
                    <a:pt x="14139" y="1077"/>
                    <a:pt x="16208" y="716"/>
                    <a:pt x="18293" y="414"/>
                  </a:cubicBezTo>
                  <a:close/>
                  <a:moveTo>
                    <a:pt x="18441" y="0"/>
                  </a:moveTo>
                  <a:cubicBezTo>
                    <a:pt x="18436" y="0"/>
                    <a:pt x="18430" y="1"/>
                    <a:pt x="18425" y="1"/>
                  </a:cubicBezTo>
                  <a:lnTo>
                    <a:pt x="18416" y="1"/>
                  </a:lnTo>
                  <a:cubicBezTo>
                    <a:pt x="16261" y="299"/>
                    <a:pt x="14116" y="650"/>
                    <a:pt x="11989" y="1101"/>
                  </a:cubicBezTo>
                  <a:cubicBezTo>
                    <a:pt x="9861" y="1543"/>
                    <a:pt x="7752" y="2092"/>
                    <a:pt x="5697" y="2832"/>
                  </a:cubicBezTo>
                  <a:cubicBezTo>
                    <a:pt x="4669" y="3201"/>
                    <a:pt x="3660" y="3634"/>
                    <a:pt x="2686" y="4148"/>
                  </a:cubicBezTo>
                  <a:cubicBezTo>
                    <a:pt x="2200" y="4400"/>
                    <a:pt x="1731" y="4679"/>
                    <a:pt x="1262" y="4995"/>
                  </a:cubicBezTo>
                  <a:cubicBezTo>
                    <a:pt x="784" y="5301"/>
                    <a:pt x="361" y="5797"/>
                    <a:pt x="171" y="6374"/>
                  </a:cubicBezTo>
                  <a:cubicBezTo>
                    <a:pt x="72" y="6653"/>
                    <a:pt x="18" y="6951"/>
                    <a:pt x="9" y="7239"/>
                  </a:cubicBezTo>
                  <a:cubicBezTo>
                    <a:pt x="0" y="7393"/>
                    <a:pt x="0" y="7537"/>
                    <a:pt x="9" y="7672"/>
                  </a:cubicBezTo>
                  <a:lnTo>
                    <a:pt x="27" y="8078"/>
                  </a:lnTo>
                  <a:cubicBezTo>
                    <a:pt x="54" y="8628"/>
                    <a:pt x="90" y="9168"/>
                    <a:pt x="135" y="9709"/>
                  </a:cubicBezTo>
                  <a:cubicBezTo>
                    <a:pt x="244" y="10800"/>
                    <a:pt x="379" y="11882"/>
                    <a:pt x="568" y="12963"/>
                  </a:cubicBezTo>
                  <a:cubicBezTo>
                    <a:pt x="757" y="14036"/>
                    <a:pt x="992" y="15118"/>
                    <a:pt x="1271" y="16172"/>
                  </a:cubicBezTo>
                  <a:cubicBezTo>
                    <a:pt x="1406" y="16704"/>
                    <a:pt x="1560" y="17236"/>
                    <a:pt x="1722" y="17759"/>
                  </a:cubicBezTo>
                  <a:lnTo>
                    <a:pt x="1848" y="18155"/>
                  </a:lnTo>
                  <a:cubicBezTo>
                    <a:pt x="1893" y="18281"/>
                    <a:pt x="1929" y="18408"/>
                    <a:pt x="1983" y="18552"/>
                  </a:cubicBezTo>
                  <a:cubicBezTo>
                    <a:pt x="2082" y="18831"/>
                    <a:pt x="2218" y="19111"/>
                    <a:pt x="2407" y="19354"/>
                  </a:cubicBezTo>
                  <a:cubicBezTo>
                    <a:pt x="2776" y="19859"/>
                    <a:pt x="3353" y="20192"/>
                    <a:pt x="3930" y="20346"/>
                  </a:cubicBezTo>
                  <a:cubicBezTo>
                    <a:pt x="4002" y="20364"/>
                    <a:pt x="4074" y="20382"/>
                    <a:pt x="4147" y="20400"/>
                  </a:cubicBezTo>
                  <a:lnTo>
                    <a:pt x="4354" y="20436"/>
                  </a:lnTo>
                  <a:lnTo>
                    <a:pt x="4760" y="20508"/>
                  </a:lnTo>
                  <a:cubicBezTo>
                    <a:pt x="5039" y="20562"/>
                    <a:pt x="5309" y="20589"/>
                    <a:pt x="5589" y="20625"/>
                  </a:cubicBezTo>
                  <a:cubicBezTo>
                    <a:pt x="6490" y="20728"/>
                    <a:pt x="7397" y="20765"/>
                    <a:pt x="8301" y="20765"/>
                  </a:cubicBezTo>
                  <a:cubicBezTo>
                    <a:pt x="8500" y="20765"/>
                    <a:pt x="8698" y="20763"/>
                    <a:pt x="8897" y="20760"/>
                  </a:cubicBezTo>
                  <a:cubicBezTo>
                    <a:pt x="9997" y="20742"/>
                    <a:pt x="11096" y="20670"/>
                    <a:pt x="12187" y="20544"/>
                  </a:cubicBezTo>
                  <a:cubicBezTo>
                    <a:pt x="12457" y="20526"/>
                    <a:pt x="12728" y="20490"/>
                    <a:pt x="12998" y="20454"/>
                  </a:cubicBezTo>
                  <a:lnTo>
                    <a:pt x="13819" y="20355"/>
                  </a:lnTo>
                  <a:cubicBezTo>
                    <a:pt x="14359" y="20273"/>
                    <a:pt x="14900" y="20210"/>
                    <a:pt x="15441" y="20120"/>
                  </a:cubicBezTo>
                  <a:cubicBezTo>
                    <a:pt x="16523" y="19949"/>
                    <a:pt x="17595" y="19742"/>
                    <a:pt x="18668" y="19516"/>
                  </a:cubicBezTo>
                  <a:cubicBezTo>
                    <a:pt x="19200" y="19399"/>
                    <a:pt x="19732" y="19264"/>
                    <a:pt x="20263" y="19147"/>
                  </a:cubicBezTo>
                  <a:cubicBezTo>
                    <a:pt x="20795" y="19012"/>
                    <a:pt x="21318" y="18876"/>
                    <a:pt x="21850" y="18723"/>
                  </a:cubicBezTo>
                  <a:lnTo>
                    <a:pt x="21859" y="18723"/>
                  </a:lnTo>
                  <a:cubicBezTo>
                    <a:pt x="21958" y="18696"/>
                    <a:pt x="22012" y="18597"/>
                    <a:pt x="21994" y="18498"/>
                  </a:cubicBezTo>
                  <a:cubicBezTo>
                    <a:pt x="21823" y="17741"/>
                    <a:pt x="21670" y="16983"/>
                    <a:pt x="21507" y="16217"/>
                  </a:cubicBezTo>
                  <a:lnTo>
                    <a:pt x="21057" y="13937"/>
                  </a:lnTo>
                  <a:cubicBezTo>
                    <a:pt x="20750" y="12413"/>
                    <a:pt x="20462" y="10881"/>
                    <a:pt x="20173" y="9358"/>
                  </a:cubicBezTo>
                  <a:cubicBezTo>
                    <a:pt x="19894" y="7825"/>
                    <a:pt x="19623" y="6302"/>
                    <a:pt x="19362" y="4770"/>
                  </a:cubicBezTo>
                  <a:lnTo>
                    <a:pt x="18983" y="2471"/>
                  </a:lnTo>
                  <a:cubicBezTo>
                    <a:pt x="18866" y="1696"/>
                    <a:pt x="18740" y="930"/>
                    <a:pt x="18632" y="163"/>
                  </a:cubicBezTo>
                  <a:cubicBezTo>
                    <a:pt x="18623" y="70"/>
                    <a:pt x="18535" y="0"/>
                    <a:pt x="18441"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0" name="Google Shape;1550;p59"/>
            <p:cNvSpPr/>
            <p:nvPr/>
          </p:nvSpPr>
          <p:spPr>
            <a:xfrm>
              <a:off x="4780825" y="3534300"/>
              <a:ext cx="393725" cy="234375"/>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1" name="Google Shape;1551;p59"/>
            <p:cNvSpPr/>
            <p:nvPr/>
          </p:nvSpPr>
          <p:spPr>
            <a:xfrm>
              <a:off x="4772275" y="3553675"/>
              <a:ext cx="363275" cy="417375"/>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2" name="Google Shape;1552;p59"/>
            <p:cNvSpPr/>
            <p:nvPr/>
          </p:nvSpPr>
          <p:spPr>
            <a:xfrm>
              <a:off x="4702650" y="3626025"/>
              <a:ext cx="70775" cy="58375"/>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3" name="Google Shape;1553;p59"/>
            <p:cNvSpPr/>
            <p:nvPr/>
          </p:nvSpPr>
          <p:spPr>
            <a:xfrm>
              <a:off x="4710750" y="3642250"/>
              <a:ext cx="82050" cy="82500"/>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4" name="Google Shape;1554;p59"/>
            <p:cNvSpPr/>
            <p:nvPr/>
          </p:nvSpPr>
          <p:spPr>
            <a:xfrm>
              <a:off x="4889225" y="3618300"/>
              <a:ext cx="140200" cy="44575"/>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5" name="Google Shape;1555;p59"/>
            <p:cNvSpPr/>
            <p:nvPr/>
          </p:nvSpPr>
          <p:spPr>
            <a:xfrm>
              <a:off x="5118850" y="3528450"/>
              <a:ext cx="709650" cy="39505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6" name="Google Shape;1556;p59"/>
            <p:cNvSpPr/>
            <p:nvPr/>
          </p:nvSpPr>
          <p:spPr>
            <a:xfrm>
              <a:off x="5213500" y="3590975"/>
              <a:ext cx="396875" cy="147475"/>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7" name="Google Shape;1557;p59"/>
            <p:cNvSpPr/>
            <p:nvPr/>
          </p:nvSpPr>
          <p:spPr>
            <a:xfrm>
              <a:off x="5070850" y="3766400"/>
              <a:ext cx="724975" cy="31117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8" name="Google Shape;1558;p59"/>
            <p:cNvSpPr/>
            <p:nvPr/>
          </p:nvSpPr>
          <p:spPr>
            <a:xfrm>
              <a:off x="4697000" y="3525875"/>
              <a:ext cx="1131500" cy="555150"/>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59" name="Google Shape;1559;p59"/>
            <p:cNvSpPr/>
            <p:nvPr/>
          </p:nvSpPr>
          <p:spPr>
            <a:xfrm>
              <a:off x="5068825" y="3761150"/>
              <a:ext cx="57725" cy="214775"/>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60" name="Google Shape;1560;p59"/>
            <p:cNvSpPr/>
            <p:nvPr/>
          </p:nvSpPr>
          <p:spPr>
            <a:xfrm>
              <a:off x="4825225" y="3697850"/>
              <a:ext cx="21000" cy="56475"/>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61" name="Google Shape;1561;p59"/>
            <p:cNvSpPr/>
            <p:nvPr/>
          </p:nvSpPr>
          <p:spPr>
            <a:xfrm>
              <a:off x="5115925" y="3539325"/>
              <a:ext cx="61550" cy="23212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62" name="Google Shape;1562;p59"/>
            <p:cNvSpPr/>
            <p:nvPr/>
          </p:nvSpPr>
          <p:spPr>
            <a:xfrm>
              <a:off x="5039525" y="3548650"/>
              <a:ext cx="101450" cy="40535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63" name="Google Shape;1563;p59"/>
            <p:cNvSpPr/>
            <p:nvPr/>
          </p:nvSpPr>
          <p:spPr>
            <a:xfrm>
              <a:off x="4836050" y="3636975"/>
              <a:ext cx="24350" cy="70875"/>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564" name="Google Shape;1564;p59"/>
            <p:cNvSpPr/>
            <p:nvPr/>
          </p:nvSpPr>
          <p:spPr>
            <a:xfrm>
              <a:off x="4769575" y="3641500"/>
              <a:ext cx="28650" cy="88500"/>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10" name="Google Shape;1543;p59">
            <a:extLst>
              <a:ext uri="{FF2B5EF4-FFF2-40B4-BE49-F238E27FC236}">
                <a16:creationId xmlns:a16="http://schemas.microsoft.com/office/drawing/2014/main" id="{4ED2DEE5-7912-E667-79FE-1A4A5340927C}"/>
              </a:ext>
            </a:extLst>
          </p:cNvPr>
          <p:cNvSpPr txBox="1">
            <a:spLocks/>
          </p:cNvSpPr>
          <p:nvPr/>
        </p:nvSpPr>
        <p:spPr>
          <a:xfrm>
            <a:off x="6152879" y="2362392"/>
            <a:ext cx="2345082" cy="75378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1pPr>
            <a:lvl2pPr marR="0" lvl="1"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2pPr>
            <a:lvl3pPr marR="0" lvl="2"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3pPr>
            <a:lvl4pPr marR="0" lvl="3"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4pPr>
            <a:lvl5pPr marR="0" lvl="4"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5pPr>
            <a:lvl6pPr marR="0" lvl="5"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6pPr>
            <a:lvl7pPr marR="0" lvl="6"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7pPr>
            <a:lvl8pPr marR="0" lvl="7"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8pPr>
            <a:lvl9pPr marR="0" lvl="8"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9pPr>
          </a:lstStyle>
          <a:p>
            <a:pPr algn="ctr" rtl="1">
              <a:lnSpc>
                <a:spcPct val="150000"/>
              </a:lnSpc>
              <a:buClr>
                <a:schemeClr val="dk2"/>
              </a:buClr>
              <a:buSzPts val="1100"/>
              <a:buFont typeface="Arial"/>
              <a:buNone/>
            </a:pPr>
            <a:r>
              <a:rPr lang="ar-SA" sz="1400" b="0" dirty="0">
                <a:solidFill>
                  <a:schemeClr val="bg2"/>
                </a:solidFill>
                <a:latin typeface="Dubai" panose="020B0503030403030204" pitchFamily="34" charset="-78"/>
                <a:cs typeface="Dubai" panose="020B0503030403030204" pitchFamily="34" charset="-78"/>
              </a:rPr>
              <a:t>منصة تعليمية إلكترونية توفر دروسًا تفاعلية، اختبارات، وتتبعًا لمستوى الطالب لتعزيز عملية التعلم.</a:t>
            </a:r>
          </a:p>
        </p:txBody>
      </p:sp>
      <p:grpSp>
        <p:nvGrpSpPr>
          <p:cNvPr id="38" name="Google Shape;1849;p66">
            <a:extLst>
              <a:ext uri="{FF2B5EF4-FFF2-40B4-BE49-F238E27FC236}">
                <a16:creationId xmlns:a16="http://schemas.microsoft.com/office/drawing/2014/main" id="{3B0396D2-51E1-9599-4A83-F4FA5DC6DCEC}"/>
              </a:ext>
            </a:extLst>
          </p:cNvPr>
          <p:cNvGrpSpPr>
            <a:grpSpLocks noChangeAspect="1"/>
          </p:cNvGrpSpPr>
          <p:nvPr/>
        </p:nvGrpSpPr>
        <p:grpSpPr>
          <a:xfrm>
            <a:off x="3037144" y="3566486"/>
            <a:ext cx="3354804" cy="787982"/>
            <a:chOff x="4319250" y="3137000"/>
            <a:chExt cx="885825" cy="524125"/>
          </a:xfrm>
          <a:solidFill>
            <a:srgbClr val="01EBEC">
              <a:alpha val="17000"/>
            </a:srgbClr>
          </a:solidFill>
        </p:grpSpPr>
        <p:sp>
          <p:nvSpPr>
            <p:cNvPr id="39" name="Google Shape;1850;p66">
              <a:extLst>
                <a:ext uri="{FF2B5EF4-FFF2-40B4-BE49-F238E27FC236}">
                  <a16:creationId xmlns:a16="http://schemas.microsoft.com/office/drawing/2014/main" id="{D94D7516-3C0E-026B-0087-DD9E9D0B6F63}"/>
                </a:ext>
              </a:extLst>
            </p:cNvPr>
            <p:cNvSpPr/>
            <p:nvPr/>
          </p:nvSpPr>
          <p:spPr>
            <a:xfrm>
              <a:off x="4334525" y="3137000"/>
              <a:ext cx="816875" cy="145250"/>
            </a:xfrm>
            <a:custGeom>
              <a:avLst/>
              <a:gdLst/>
              <a:ahLst/>
              <a:cxnLst/>
              <a:rect l="l" t="t" r="r" b="b"/>
              <a:pathLst>
                <a:path w="32675" h="5810" extrusionOk="0">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851;p66">
              <a:extLst>
                <a:ext uri="{FF2B5EF4-FFF2-40B4-BE49-F238E27FC236}">
                  <a16:creationId xmlns:a16="http://schemas.microsoft.com/office/drawing/2014/main" id="{0C8FCFD8-3D57-E71C-E16B-067BDD28173C}"/>
                </a:ext>
              </a:extLst>
            </p:cNvPr>
            <p:cNvSpPr/>
            <p:nvPr/>
          </p:nvSpPr>
          <p:spPr>
            <a:xfrm>
              <a:off x="4356675" y="3182825"/>
              <a:ext cx="798275" cy="129275"/>
            </a:xfrm>
            <a:custGeom>
              <a:avLst/>
              <a:gdLst/>
              <a:ahLst/>
              <a:cxnLst/>
              <a:rect l="l" t="t" r="r" b="b"/>
              <a:pathLst>
                <a:path w="31931" h="5171" extrusionOk="0">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852;p66">
              <a:extLst>
                <a:ext uri="{FF2B5EF4-FFF2-40B4-BE49-F238E27FC236}">
                  <a16:creationId xmlns:a16="http://schemas.microsoft.com/office/drawing/2014/main" id="{CE9C4799-3933-3279-5E14-5B12DF38DB19}"/>
                </a:ext>
              </a:extLst>
            </p:cNvPr>
            <p:cNvSpPr/>
            <p:nvPr/>
          </p:nvSpPr>
          <p:spPr>
            <a:xfrm>
              <a:off x="4345775" y="3233150"/>
              <a:ext cx="859300" cy="100300"/>
            </a:xfrm>
            <a:custGeom>
              <a:avLst/>
              <a:gdLst/>
              <a:ahLst/>
              <a:cxnLst/>
              <a:rect l="l" t="t" r="r" b="b"/>
              <a:pathLst>
                <a:path w="34372" h="4012" extrusionOk="0">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853;p66">
              <a:extLst>
                <a:ext uri="{FF2B5EF4-FFF2-40B4-BE49-F238E27FC236}">
                  <a16:creationId xmlns:a16="http://schemas.microsoft.com/office/drawing/2014/main" id="{8C9960F4-EB17-1654-302F-021ABF9098A7}"/>
                </a:ext>
              </a:extLst>
            </p:cNvPr>
            <p:cNvSpPr/>
            <p:nvPr/>
          </p:nvSpPr>
          <p:spPr>
            <a:xfrm>
              <a:off x="4359800" y="3270500"/>
              <a:ext cx="768200" cy="83975"/>
            </a:xfrm>
            <a:custGeom>
              <a:avLst/>
              <a:gdLst/>
              <a:ahLst/>
              <a:cxnLst/>
              <a:rect l="l" t="t" r="r" b="b"/>
              <a:pathLst>
                <a:path w="30728" h="3359" extrusionOk="0">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854;p66">
              <a:extLst>
                <a:ext uri="{FF2B5EF4-FFF2-40B4-BE49-F238E27FC236}">
                  <a16:creationId xmlns:a16="http://schemas.microsoft.com/office/drawing/2014/main" id="{7C028192-78E2-547D-C66A-F822FE366353}"/>
                </a:ext>
              </a:extLst>
            </p:cNvPr>
            <p:cNvSpPr/>
            <p:nvPr/>
          </p:nvSpPr>
          <p:spPr>
            <a:xfrm>
              <a:off x="4326650" y="3282500"/>
              <a:ext cx="830850" cy="180500"/>
            </a:xfrm>
            <a:custGeom>
              <a:avLst/>
              <a:gdLst/>
              <a:ahLst/>
              <a:cxnLst/>
              <a:rect l="l" t="t" r="r" b="b"/>
              <a:pathLst>
                <a:path w="33234" h="7220" extrusionOk="0">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855;p66">
              <a:extLst>
                <a:ext uri="{FF2B5EF4-FFF2-40B4-BE49-F238E27FC236}">
                  <a16:creationId xmlns:a16="http://schemas.microsoft.com/office/drawing/2014/main" id="{35E0E311-4752-1567-E6A3-57DEE11BA738}"/>
                </a:ext>
              </a:extLst>
            </p:cNvPr>
            <p:cNvSpPr/>
            <p:nvPr/>
          </p:nvSpPr>
          <p:spPr>
            <a:xfrm>
              <a:off x="4319250" y="3360925"/>
              <a:ext cx="817050" cy="79000"/>
            </a:xfrm>
            <a:custGeom>
              <a:avLst/>
              <a:gdLst/>
              <a:ahLst/>
              <a:cxnLst/>
              <a:rect l="l" t="t" r="r" b="b"/>
              <a:pathLst>
                <a:path w="32682" h="3160" extrusionOk="0">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56;p66">
              <a:extLst>
                <a:ext uri="{FF2B5EF4-FFF2-40B4-BE49-F238E27FC236}">
                  <a16:creationId xmlns:a16="http://schemas.microsoft.com/office/drawing/2014/main" id="{7B38C3A9-7DF4-07B6-BE2D-5D55149ABC5E}"/>
                </a:ext>
              </a:extLst>
            </p:cNvPr>
            <p:cNvSpPr/>
            <p:nvPr/>
          </p:nvSpPr>
          <p:spPr>
            <a:xfrm>
              <a:off x="4359800" y="3368900"/>
              <a:ext cx="757150" cy="121750"/>
            </a:xfrm>
            <a:custGeom>
              <a:avLst/>
              <a:gdLst/>
              <a:ahLst/>
              <a:cxnLst/>
              <a:rect l="l" t="t" r="r" b="b"/>
              <a:pathLst>
                <a:path w="30286" h="4870" extrusionOk="0">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57;p66">
              <a:extLst>
                <a:ext uri="{FF2B5EF4-FFF2-40B4-BE49-F238E27FC236}">
                  <a16:creationId xmlns:a16="http://schemas.microsoft.com/office/drawing/2014/main" id="{A2DC7F5A-0235-EA14-DDD6-A8FA16F98E79}"/>
                </a:ext>
              </a:extLst>
            </p:cNvPr>
            <p:cNvSpPr/>
            <p:nvPr/>
          </p:nvSpPr>
          <p:spPr>
            <a:xfrm>
              <a:off x="4369825" y="3442375"/>
              <a:ext cx="758625" cy="151550"/>
            </a:xfrm>
            <a:custGeom>
              <a:avLst/>
              <a:gdLst/>
              <a:ahLst/>
              <a:cxnLst/>
              <a:rect l="l" t="t" r="r" b="b"/>
              <a:pathLst>
                <a:path w="30345" h="6062" extrusionOk="0">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858;p66">
              <a:extLst>
                <a:ext uri="{FF2B5EF4-FFF2-40B4-BE49-F238E27FC236}">
                  <a16:creationId xmlns:a16="http://schemas.microsoft.com/office/drawing/2014/main" id="{57D11757-0A1E-B95A-0704-EC2B274AAC0A}"/>
                </a:ext>
              </a:extLst>
            </p:cNvPr>
            <p:cNvSpPr/>
            <p:nvPr/>
          </p:nvSpPr>
          <p:spPr>
            <a:xfrm>
              <a:off x="4409400" y="3507550"/>
              <a:ext cx="682250" cy="94025"/>
            </a:xfrm>
            <a:custGeom>
              <a:avLst/>
              <a:gdLst/>
              <a:ahLst/>
              <a:cxnLst/>
              <a:rect l="l" t="t" r="r" b="b"/>
              <a:pathLst>
                <a:path w="27290" h="3761" extrusionOk="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859;p66">
              <a:extLst>
                <a:ext uri="{FF2B5EF4-FFF2-40B4-BE49-F238E27FC236}">
                  <a16:creationId xmlns:a16="http://schemas.microsoft.com/office/drawing/2014/main" id="{DB27573A-69A9-B177-820E-F0CC2EE91397}"/>
                </a:ext>
              </a:extLst>
            </p:cNvPr>
            <p:cNvSpPr/>
            <p:nvPr/>
          </p:nvSpPr>
          <p:spPr>
            <a:xfrm>
              <a:off x="4327875" y="3557000"/>
              <a:ext cx="818000" cy="104125"/>
            </a:xfrm>
            <a:custGeom>
              <a:avLst/>
              <a:gdLst/>
              <a:ahLst/>
              <a:cxnLst/>
              <a:rect l="l" t="t" r="r" b="b"/>
              <a:pathLst>
                <a:path w="32720" h="4165" extrusionOk="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860;p66">
              <a:extLst>
                <a:ext uri="{FF2B5EF4-FFF2-40B4-BE49-F238E27FC236}">
                  <a16:creationId xmlns:a16="http://schemas.microsoft.com/office/drawing/2014/main" id="{753B8F84-1A27-50E2-B92B-A051A0ED8118}"/>
                </a:ext>
              </a:extLst>
            </p:cNvPr>
            <p:cNvSpPr/>
            <p:nvPr/>
          </p:nvSpPr>
          <p:spPr>
            <a:xfrm>
              <a:off x="4492625" y="3568500"/>
              <a:ext cx="516700" cy="88850"/>
            </a:xfrm>
            <a:custGeom>
              <a:avLst/>
              <a:gdLst/>
              <a:ahLst/>
              <a:cxnLst/>
              <a:rect l="l" t="t" r="r" b="b"/>
              <a:pathLst>
                <a:path w="20668" h="3554" extrusionOk="0">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 name="Google Shape;1764;p64">
            <a:extLst>
              <a:ext uri="{FF2B5EF4-FFF2-40B4-BE49-F238E27FC236}">
                <a16:creationId xmlns:a16="http://schemas.microsoft.com/office/drawing/2014/main" id="{CCF1E279-9D36-A2A5-C230-446E2618E3CE}"/>
              </a:ext>
            </a:extLst>
          </p:cNvPr>
          <p:cNvGrpSpPr/>
          <p:nvPr/>
        </p:nvGrpSpPr>
        <p:grpSpPr>
          <a:xfrm>
            <a:off x="4109622" y="4750172"/>
            <a:ext cx="842826" cy="188394"/>
            <a:chOff x="1394800" y="3522000"/>
            <a:chExt cx="1048650" cy="138275"/>
          </a:xfrm>
        </p:grpSpPr>
        <p:sp>
          <p:nvSpPr>
            <p:cNvPr id="52" name="Google Shape;1765;p64">
              <a:extLst>
                <a:ext uri="{FF2B5EF4-FFF2-40B4-BE49-F238E27FC236}">
                  <a16:creationId xmlns:a16="http://schemas.microsoft.com/office/drawing/2014/main" id="{BB2968E0-59BD-65A6-FDBC-B8BE3232B1C2}"/>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3" name="Google Shape;1766;p64">
              <a:extLst>
                <a:ext uri="{FF2B5EF4-FFF2-40B4-BE49-F238E27FC236}">
                  <a16:creationId xmlns:a16="http://schemas.microsoft.com/office/drawing/2014/main" id="{D1433189-D858-74D7-1660-EDC076F5AA65}"/>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4" name="Google Shape;1767;p64">
              <a:extLst>
                <a:ext uri="{FF2B5EF4-FFF2-40B4-BE49-F238E27FC236}">
                  <a16:creationId xmlns:a16="http://schemas.microsoft.com/office/drawing/2014/main" id="{67955CB0-4651-ACDF-CCCB-D316911CDA24}"/>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5" name="Google Shape;1768;p64">
              <a:extLst>
                <a:ext uri="{FF2B5EF4-FFF2-40B4-BE49-F238E27FC236}">
                  <a16:creationId xmlns:a16="http://schemas.microsoft.com/office/drawing/2014/main" id="{4EA7FD49-E570-FE8D-339F-367209F9CE96}"/>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6" name="Google Shape;1769;p64">
              <a:extLst>
                <a:ext uri="{FF2B5EF4-FFF2-40B4-BE49-F238E27FC236}">
                  <a16:creationId xmlns:a16="http://schemas.microsoft.com/office/drawing/2014/main" id="{FD4103CC-37A9-F313-5BCF-9C7A814A9F76}"/>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7" name="Google Shape;1770;p64">
              <a:extLst>
                <a:ext uri="{FF2B5EF4-FFF2-40B4-BE49-F238E27FC236}">
                  <a16:creationId xmlns:a16="http://schemas.microsoft.com/office/drawing/2014/main" id="{97A094F4-6504-A1D4-541C-6A5FEAB245CC}"/>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8" name="Google Shape;1771;p64">
              <a:extLst>
                <a:ext uri="{FF2B5EF4-FFF2-40B4-BE49-F238E27FC236}">
                  <a16:creationId xmlns:a16="http://schemas.microsoft.com/office/drawing/2014/main" id="{30F49239-B4C1-41B3-1131-C9BD9EE2DEA7}"/>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9" name="Google Shape;1772;p64">
              <a:extLst>
                <a:ext uri="{FF2B5EF4-FFF2-40B4-BE49-F238E27FC236}">
                  <a16:creationId xmlns:a16="http://schemas.microsoft.com/office/drawing/2014/main" id="{9898BE84-9816-E6EA-AB38-EA7E51281843}"/>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60" name="Google Shape;1773;p64">
              <a:extLst>
                <a:ext uri="{FF2B5EF4-FFF2-40B4-BE49-F238E27FC236}">
                  <a16:creationId xmlns:a16="http://schemas.microsoft.com/office/drawing/2014/main" id="{B970372B-553B-9049-FE82-7B1F05742C04}"/>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grpSp>
      <p:sp>
        <p:nvSpPr>
          <p:cNvPr id="61" name="مربع نص 60">
            <a:extLst>
              <a:ext uri="{FF2B5EF4-FFF2-40B4-BE49-F238E27FC236}">
                <a16:creationId xmlns:a16="http://schemas.microsoft.com/office/drawing/2014/main" id="{9302A5EE-08DA-E2CD-AE8E-4076F218FA7C}"/>
              </a:ext>
            </a:extLst>
          </p:cNvPr>
          <p:cNvSpPr txBox="1"/>
          <p:nvPr/>
        </p:nvSpPr>
        <p:spPr>
          <a:xfrm>
            <a:off x="4256048" y="4690481"/>
            <a:ext cx="663964" cy="307777"/>
          </a:xfrm>
          <a:prstGeom prst="rect">
            <a:avLst/>
          </a:prstGeom>
          <a:noFill/>
        </p:spPr>
        <p:txBody>
          <a:bodyPr wrap="none" rtlCol="0">
            <a:spAutoFit/>
          </a:bodyPr>
          <a:lstStyle/>
          <a:p>
            <a:r>
              <a:rPr lang="ar-SA" b="1" dirty="0">
                <a:latin typeface="Dubai" panose="020B0503030403030204" pitchFamily="34" charset="-78"/>
                <a:cs typeface="Dubai" panose="020B0503030403030204" pitchFamily="34" charset="-78"/>
              </a:rPr>
              <a:t>04</a:t>
            </a:r>
            <a:r>
              <a:rPr lang="en-US" b="1" dirty="0">
                <a:latin typeface="Dubai" panose="020B0503030403030204" pitchFamily="34" charset="-78"/>
                <a:cs typeface="Dubai" panose="020B0503030403030204" pitchFamily="34" charset="-78"/>
              </a:rPr>
              <a:t>/15</a:t>
            </a:r>
          </a:p>
        </p:txBody>
      </p:sp>
      <p:pic>
        <p:nvPicPr>
          <p:cNvPr id="3" name="صورة 2">
            <a:extLst>
              <a:ext uri="{FF2B5EF4-FFF2-40B4-BE49-F238E27FC236}">
                <a16:creationId xmlns:a16="http://schemas.microsoft.com/office/drawing/2014/main" id="{627364FF-B092-6007-2AE8-1CC70B12A460}"/>
              </a:ext>
            </a:extLst>
          </p:cNvPr>
          <p:cNvPicPr>
            <a:picLocks noChangeAspect="1"/>
          </p:cNvPicPr>
          <p:nvPr/>
        </p:nvPicPr>
        <p:blipFill>
          <a:blip r:embed="rId3"/>
          <a:stretch>
            <a:fillRect/>
          </a:stretch>
        </p:blipFill>
        <p:spPr>
          <a:xfrm>
            <a:off x="6565516" y="1199305"/>
            <a:ext cx="1580862" cy="896536"/>
          </a:xfrm>
          <a:prstGeom prst="rect">
            <a:avLst/>
          </a:prstGeom>
        </p:spPr>
      </p:pic>
      <p:pic>
        <p:nvPicPr>
          <p:cNvPr id="6" name="صورة 5">
            <a:extLst>
              <a:ext uri="{FF2B5EF4-FFF2-40B4-BE49-F238E27FC236}">
                <a16:creationId xmlns:a16="http://schemas.microsoft.com/office/drawing/2014/main" id="{3FEA2A19-7135-2024-72E5-8EE18C1EE72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02026" y="1234562"/>
            <a:ext cx="1096335" cy="1096335"/>
          </a:xfrm>
          <a:prstGeom prst="rect">
            <a:avLst/>
          </a:prstGeom>
        </p:spPr>
      </p:pic>
      <p:pic>
        <p:nvPicPr>
          <p:cNvPr id="62" name="صورة 61">
            <a:extLst>
              <a:ext uri="{FF2B5EF4-FFF2-40B4-BE49-F238E27FC236}">
                <a16:creationId xmlns:a16="http://schemas.microsoft.com/office/drawing/2014/main" id="{67D3D43D-929E-1F72-7F05-13ECDC647B9E}"/>
              </a:ext>
            </a:extLst>
          </p:cNvPr>
          <p:cNvPicPr>
            <a:picLocks noChangeAspect="1"/>
          </p:cNvPicPr>
          <p:nvPr/>
        </p:nvPicPr>
        <p:blipFill>
          <a:blip r:embed="rId5"/>
          <a:srcRect t="22417" b="21817"/>
          <a:stretch>
            <a:fillRect/>
          </a:stretch>
        </p:blipFill>
        <p:spPr>
          <a:xfrm>
            <a:off x="3841083" y="2557246"/>
            <a:ext cx="1486460" cy="828945"/>
          </a:xfrm>
          <a:prstGeom prst="rect">
            <a:avLst/>
          </a:prstGeom>
        </p:spPr>
      </p:pic>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52"/>
        <p:cNvGrpSpPr/>
        <p:nvPr/>
      </p:nvGrpSpPr>
      <p:grpSpPr>
        <a:xfrm>
          <a:off x="0" y="0"/>
          <a:ext cx="0" cy="0"/>
          <a:chOff x="0" y="0"/>
          <a:chExt cx="0" cy="0"/>
        </a:xfrm>
      </p:grpSpPr>
      <p:grpSp>
        <p:nvGrpSpPr>
          <p:cNvPr id="3453" name="Google Shape;3453;p96"/>
          <p:cNvGrpSpPr/>
          <p:nvPr/>
        </p:nvGrpSpPr>
        <p:grpSpPr>
          <a:xfrm rot="834041">
            <a:off x="963344" y="1256831"/>
            <a:ext cx="1058935" cy="585362"/>
            <a:chOff x="4345425" y="2175475"/>
            <a:chExt cx="800750" cy="176025"/>
          </a:xfrm>
          <a:solidFill>
            <a:schemeClr val="accent4">
              <a:alpha val="56000"/>
            </a:schemeClr>
          </a:solidFill>
        </p:grpSpPr>
        <p:sp>
          <p:nvSpPr>
            <p:cNvPr id="3454" name="Google Shape;3454;p96"/>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grp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55" name="Google Shape;3455;p96"/>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grp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456" name="Google Shape;3456;p96"/>
          <p:cNvGrpSpPr/>
          <p:nvPr/>
        </p:nvGrpSpPr>
        <p:grpSpPr>
          <a:xfrm rot="834041">
            <a:off x="2623301" y="1256831"/>
            <a:ext cx="1058935" cy="585362"/>
            <a:chOff x="4345425" y="2175475"/>
            <a:chExt cx="800750" cy="176025"/>
          </a:xfrm>
        </p:grpSpPr>
        <p:sp>
          <p:nvSpPr>
            <p:cNvPr id="3457" name="Google Shape;3457;p96"/>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58" name="Google Shape;3458;p96"/>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459" name="Google Shape;3459;p96"/>
          <p:cNvGrpSpPr/>
          <p:nvPr/>
        </p:nvGrpSpPr>
        <p:grpSpPr>
          <a:xfrm rot="834041">
            <a:off x="4194091" y="1256831"/>
            <a:ext cx="1058935" cy="585362"/>
            <a:chOff x="4345425" y="2175475"/>
            <a:chExt cx="800750" cy="176025"/>
          </a:xfrm>
        </p:grpSpPr>
        <p:sp>
          <p:nvSpPr>
            <p:cNvPr id="3460" name="Google Shape;3460;p96"/>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61" name="Google Shape;3461;p96"/>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462" name="Google Shape;3462;p96"/>
          <p:cNvGrpSpPr/>
          <p:nvPr/>
        </p:nvGrpSpPr>
        <p:grpSpPr>
          <a:xfrm rot="834041">
            <a:off x="5846161" y="1256831"/>
            <a:ext cx="1058935" cy="585362"/>
            <a:chOff x="4345425" y="2175475"/>
            <a:chExt cx="800750" cy="176025"/>
          </a:xfrm>
        </p:grpSpPr>
        <p:sp>
          <p:nvSpPr>
            <p:cNvPr id="3463" name="Google Shape;3463;p96"/>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64" name="Google Shape;3464;p96"/>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3465" name="Google Shape;3465;p96"/>
          <p:cNvSpPr txBox="1">
            <a:spLocks noGrp="1"/>
          </p:cNvSpPr>
          <p:nvPr>
            <p:ph type="title"/>
          </p:nvPr>
        </p:nvSpPr>
        <p:spPr>
          <a:xfrm>
            <a:off x="3554269" y="540000"/>
            <a:ext cx="4869731" cy="488700"/>
          </a:xfrm>
          <a:prstGeom prst="rect">
            <a:avLst/>
          </a:prstGeom>
        </p:spPr>
        <p:txBody>
          <a:bodyPr spcFirstLastPara="1" wrap="square" lIns="0" tIns="0" rIns="0" bIns="0"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مقارنة النظام مع الأنظمة السابقة</a:t>
            </a:r>
            <a:endParaRPr dirty="0">
              <a:latin typeface="Dubai" panose="020B0503030403030204" pitchFamily="34" charset="-78"/>
              <a:cs typeface="Dubai" panose="020B0503030403030204" pitchFamily="34" charset="-78"/>
            </a:endParaRPr>
          </a:p>
        </p:txBody>
      </p:sp>
      <p:graphicFrame>
        <p:nvGraphicFramePr>
          <p:cNvPr id="3466" name="Google Shape;3466;p96"/>
          <p:cNvGraphicFramePr/>
          <p:nvPr>
            <p:extLst>
              <p:ext uri="{D42A27DB-BD31-4B8C-83A1-F6EECF244321}">
                <p14:modId xmlns:p14="http://schemas.microsoft.com/office/powerpoint/2010/main" val="2267447173"/>
              </p:ext>
            </p:extLst>
          </p:nvPr>
        </p:nvGraphicFramePr>
        <p:xfrm>
          <a:off x="653073" y="1331195"/>
          <a:ext cx="8104311" cy="3137110"/>
        </p:xfrm>
        <a:graphic>
          <a:graphicData uri="http://schemas.openxmlformats.org/drawingml/2006/table">
            <a:tbl>
              <a:tblPr rtl="1">
                <a:noFill/>
                <a:tableStyleId>{0DF6592F-0A97-4928-B167-DDE226E4F1A7}</a:tableStyleId>
              </a:tblPr>
              <a:tblGrid>
                <a:gridCol w="1443329">
                  <a:extLst>
                    <a:ext uri="{9D8B030D-6E8A-4147-A177-3AD203B41FA5}">
                      <a16:colId xmlns:a16="http://schemas.microsoft.com/office/drawing/2014/main" val="20000"/>
                    </a:ext>
                  </a:extLst>
                </a:gridCol>
                <a:gridCol w="1798411">
                  <a:extLst>
                    <a:ext uri="{9D8B030D-6E8A-4147-A177-3AD203B41FA5}">
                      <a16:colId xmlns:a16="http://schemas.microsoft.com/office/drawing/2014/main" val="20001"/>
                    </a:ext>
                  </a:extLst>
                </a:gridCol>
                <a:gridCol w="1620857">
                  <a:extLst>
                    <a:ext uri="{9D8B030D-6E8A-4147-A177-3AD203B41FA5}">
                      <a16:colId xmlns:a16="http://schemas.microsoft.com/office/drawing/2014/main" val="20002"/>
                    </a:ext>
                  </a:extLst>
                </a:gridCol>
                <a:gridCol w="1620857">
                  <a:extLst>
                    <a:ext uri="{9D8B030D-6E8A-4147-A177-3AD203B41FA5}">
                      <a16:colId xmlns:a16="http://schemas.microsoft.com/office/drawing/2014/main" val="20003"/>
                    </a:ext>
                  </a:extLst>
                </a:gridCol>
                <a:gridCol w="1620857">
                  <a:extLst>
                    <a:ext uri="{9D8B030D-6E8A-4147-A177-3AD203B41FA5}">
                      <a16:colId xmlns:a16="http://schemas.microsoft.com/office/drawing/2014/main" val="20004"/>
                    </a:ext>
                  </a:extLst>
                </a:gridCol>
              </a:tblGrid>
              <a:tr h="365489">
                <a:tc>
                  <a:txBody>
                    <a:bodyPr/>
                    <a:lstStyle/>
                    <a:p>
                      <a:pPr marL="0" lvl="0" indent="0" algn="ctr" rtl="1">
                        <a:spcBef>
                          <a:spcPts val="0"/>
                        </a:spcBef>
                        <a:spcAft>
                          <a:spcPts val="0"/>
                        </a:spcAft>
                        <a:buNone/>
                      </a:pPr>
                      <a:endParaRPr sz="1200">
                        <a:latin typeface="Dubai" panose="020B0503030403030204" pitchFamily="34" charset="-78"/>
                        <a:cs typeface="Dubai" panose="020B0503030403030204" pitchFamily="34" charset="-78"/>
                      </a:endParaRPr>
                    </a:p>
                  </a:txBody>
                  <a:tcPr marL="91425" marR="91425" marT="91425" marB="91425" anchor="ctr">
                    <a:lnL w="9525" cap="flat" cmpd="sng">
                      <a:solidFill>
                        <a:schemeClr val="dk2">
                          <a:alpha val="0"/>
                        </a:scheme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b="1" dirty="0">
                          <a:solidFill>
                            <a:srgbClr val="011635"/>
                          </a:solidFill>
                          <a:latin typeface="Dubai" panose="020B0503030403030204" pitchFamily="34" charset="-78"/>
                          <a:ea typeface="Itim"/>
                          <a:cs typeface="Dubai" panose="020B0503030403030204" pitchFamily="34" charset="-78"/>
                          <a:sym typeface="Itim"/>
                        </a:rPr>
                        <a:t>طريقي</a:t>
                      </a:r>
                      <a:endParaRPr sz="1400" b="1" dirty="0">
                        <a:solidFill>
                          <a:srgbClr val="011635"/>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en" sz="1400" b="1" dirty="0">
                          <a:solidFill>
                            <a:srgbClr val="011635"/>
                          </a:solidFill>
                          <a:latin typeface="Dubai" panose="020B0503030403030204" pitchFamily="34" charset="-78"/>
                          <a:ea typeface="Itim"/>
                          <a:cs typeface="Dubai" panose="020B0503030403030204" pitchFamily="34" charset="-78"/>
                          <a:sym typeface="Itim"/>
                        </a:rPr>
                        <a:t>MK Academy</a:t>
                      </a:r>
                      <a:endParaRPr sz="1400" b="1" dirty="0">
                        <a:solidFill>
                          <a:srgbClr val="011635"/>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b="1" dirty="0">
                          <a:solidFill>
                            <a:srgbClr val="011635"/>
                          </a:solidFill>
                          <a:latin typeface="Dubai" panose="020B0503030403030204" pitchFamily="34" charset="-78"/>
                          <a:ea typeface="Itim"/>
                          <a:cs typeface="Dubai" panose="020B0503030403030204" pitchFamily="34" charset="-78"/>
                          <a:sym typeface="Itim"/>
                        </a:rPr>
                        <a:t>نفهم</a:t>
                      </a:r>
                      <a:endParaRPr sz="1400" b="1" dirty="0">
                        <a:solidFill>
                          <a:srgbClr val="011635"/>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en" sz="1400" b="1" dirty="0">
                          <a:solidFill>
                            <a:srgbClr val="011635"/>
                          </a:solidFill>
                          <a:latin typeface="Dubai" panose="020B0503030403030204" pitchFamily="34" charset="-78"/>
                          <a:ea typeface="Itim"/>
                          <a:cs typeface="Dubai" panose="020B0503030403030204" pitchFamily="34" charset="-78"/>
                          <a:sym typeface="Itim"/>
                        </a:rPr>
                        <a:t>Focus Bac</a:t>
                      </a:r>
                      <a:endParaRPr sz="1400" b="1" dirty="0">
                        <a:solidFill>
                          <a:srgbClr val="011635"/>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456095">
                <a:tc>
                  <a:txBody>
                    <a:bodyPr/>
                    <a:lstStyle/>
                    <a:p>
                      <a:pPr marL="0" lvl="0" indent="0" algn="ctr" rtl="1">
                        <a:spcBef>
                          <a:spcPts val="0"/>
                        </a:spcBef>
                        <a:spcAft>
                          <a:spcPts val="0"/>
                        </a:spcAft>
                        <a:buNone/>
                      </a:pPr>
                      <a:r>
                        <a:rPr lang="ar-SA" sz="1400" b="1" dirty="0">
                          <a:solidFill>
                            <a:schemeClr val="tx1"/>
                          </a:solidFill>
                          <a:latin typeface="Dubai" panose="020B0503030403030204" pitchFamily="34" charset="-78"/>
                          <a:ea typeface="Itim"/>
                          <a:cs typeface="Dubai" panose="020B0503030403030204" pitchFamily="34" charset="-78"/>
                          <a:sym typeface="Itim"/>
                        </a:rPr>
                        <a:t>المنهاج السوري</a:t>
                      </a:r>
                      <a:endParaRPr sz="1400" b="1" dirty="0">
                        <a:solidFill>
                          <a:schemeClr val="tx1"/>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Clr>
                          <a:srgbClr val="000000"/>
                        </a:buClr>
                        <a:buSzPts val="1100"/>
                        <a:buFont typeface="Arial"/>
                        <a:buNone/>
                      </a:pPr>
                      <a:r>
                        <a:rPr lang="ar-SA" sz="1400" dirty="0">
                          <a:solidFill>
                            <a:schemeClr val="dk2"/>
                          </a:solidFill>
                          <a:latin typeface="Dubai" panose="020B0503030403030204" pitchFamily="34" charset="-78"/>
                          <a:ea typeface="Muli"/>
                          <a:cs typeface="Dubai" panose="020B0503030403030204" pitchFamily="34" charset="-78"/>
                          <a:sym typeface="Muli"/>
                        </a:rPr>
                        <a:t>مخصص</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مخصص</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Clr>
                          <a:schemeClr val="dk2"/>
                        </a:buClr>
                        <a:buSzPts val="1100"/>
                        <a:buFont typeface="Arial"/>
                        <a:buNone/>
                      </a:pPr>
                      <a:r>
                        <a:rPr lang="ar-SA" sz="1400" dirty="0">
                          <a:solidFill>
                            <a:schemeClr val="dk2"/>
                          </a:solidFill>
                          <a:latin typeface="Dubai" panose="020B0503030403030204" pitchFamily="34" charset="-78"/>
                          <a:ea typeface="Muli"/>
                          <a:cs typeface="Dubai" panose="020B0503030403030204" pitchFamily="34" charset="-78"/>
                          <a:sym typeface="Muli"/>
                        </a:rPr>
                        <a:t>غير مخصص</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مخصص </a:t>
                      </a:r>
                      <a:r>
                        <a:rPr lang="en-US" sz="1400" dirty="0">
                          <a:solidFill>
                            <a:schemeClr val="dk2"/>
                          </a:solidFill>
                          <a:latin typeface="Dubai" panose="020B0503030403030204" pitchFamily="34" charset="-78"/>
                          <a:ea typeface="Muli"/>
                          <a:cs typeface="Dubai" panose="020B0503030403030204" pitchFamily="34" charset="-78"/>
                          <a:sym typeface="Muli"/>
                        </a:rPr>
                        <a:t>100%</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562305">
                <a:tc>
                  <a:txBody>
                    <a:bodyPr/>
                    <a:lstStyle/>
                    <a:p>
                      <a:pPr marL="0" lvl="0" indent="0" algn="ctr" rtl="1">
                        <a:spcBef>
                          <a:spcPts val="0"/>
                        </a:spcBef>
                        <a:spcAft>
                          <a:spcPts val="0"/>
                        </a:spcAft>
                        <a:buClr>
                          <a:srgbClr val="000000"/>
                        </a:buClr>
                        <a:buSzPts val="1100"/>
                        <a:buFont typeface="Arial"/>
                        <a:buNone/>
                      </a:pPr>
                      <a:r>
                        <a:rPr lang="ar-SA" sz="1400" b="1" dirty="0">
                          <a:solidFill>
                            <a:schemeClr val="tx1"/>
                          </a:solidFill>
                          <a:latin typeface="Dubai" panose="020B0503030403030204" pitchFamily="34" charset="-78"/>
                          <a:ea typeface="Itim"/>
                          <a:cs typeface="Dubai" panose="020B0503030403030204" pitchFamily="34" charset="-78"/>
                          <a:sym typeface="Itim"/>
                        </a:rPr>
                        <a:t>تكلفة الوصول للطالب</a:t>
                      </a:r>
                      <a:endParaRPr sz="1400" b="1" dirty="0">
                        <a:solidFill>
                          <a:schemeClr val="tx1"/>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مدفوع (مع محتوى مجاني محدود)</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مدفوع (مع محتوى مجاني محدود)</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Clr>
                          <a:srgbClr val="000000"/>
                        </a:buClr>
                        <a:buSzPts val="1100"/>
                        <a:buFont typeface="Arial"/>
                        <a:buNone/>
                      </a:pPr>
                      <a:r>
                        <a:rPr lang="ar-SA" sz="1400" dirty="0">
                          <a:solidFill>
                            <a:schemeClr val="dk2"/>
                          </a:solidFill>
                          <a:latin typeface="Dubai" panose="020B0503030403030204" pitchFamily="34" charset="-78"/>
                          <a:ea typeface="Muli"/>
                          <a:cs typeface="Dubai" panose="020B0503030403030204" pitchFamily="34" charset="-78"/>
                          <a:sym typeface="Muli"/>
                        </a:rPr>
                        <a:t>مجاني</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Clr>
                          <a:srgbClr val="000000"/>
                        </a:buClr>
                        <a:buSzPts val="1100"/>
                        <a:buFont typeface="Arial"/>
                        <a:buNone/>
                      </a:pPr>
                      <a:r>
                        <a:rPr lang="ar-SA" sz="1400" dirty="0">
                          <a:solidFill>
                            <a:schemeClr val="dk2"/>
                          </a:solidFill>
                          <a:latin typeface="Dubai" panose="020B0503030403030204" pitchFamily="34" charset="-78"/>
                          <a:ea typeface="Muli"/>
                          <a:cs typeface="Dubai" panose="020B0503030403030204" pitchFamily="34" charset="-78"/>
                          <a:sym typeface="Muli"/>
                        </a:rPr>
                        <a:t>مجاني </a:t>
                      </a:r>
                      <a:r>
                        <a:rPr lang="en-US" sz="1400" dirty="0">
                          <a:solidFill>
                            <a:schemeClr val="dk2"/>
                          </a:solidFill>
                          <a:latin typeface="Dubai" panose="020B0503030403030204" pitchFamily="34" charset="-78"/>
                          <a:ea typeface="Muli"/>
                          <a:cs typeface="Dubai" panose="020B0503030403030204" pitchFamily="34" charset="-78"/>
                          <a:sym typeface="Muli"/>
                        </a:rPr>
                        <a:t>100%</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563192">
                <a:tc>
                  <a:txBody>
                    <a:bodyPr/>
                    <a:lstStyle/>
                    <a:p>
                      <a:pPr marL="0" lvl="0" indent="0" algn="ctr" rtl="1">
                        <a:spcBef>
                          <a:spcPts val="0"/>
                        </a:spcBef>
                        <a:spcAft>
                          <a:spcPts val="0"/>
                        </a:spcAft>
                        <a:buClr>
                          <a:srgbClr val="000000"/>
                        </a:buClr>
                        <a:buSzPts val="1100"/>
                        <a:buFont typeface="Arial"/>
                        <a:buNone/>
                      </a:pPr>
                      <a:r>
                        <a:rPr lang="ar-SA" sz="1400" b="1" dirty="0">
                          <a:solidFill>
                            <a:schemeClr val="tx1"/>
                          </a:solidFill>
                          <a:latin typeface="Dubai" panose="020B0503030403030204" pitchFamily="34" charset="-78"/>
                          <a:ea typeface="Itim"/>
                          <a:cs typeface="Dubai" panose="020B0503030403030204" pitchFamily="34" charset="-78"/>
                          <a:sym typeface="Itim"/>
                        </a:rPr>
                        <a:t>نظام نقاط ومستويات</a:t>
                      </a:r>
                      <a:endParaRPr sz="1400" b="1" dirty="0">
                        <a:solidFill>
                          <a:schemeClr val="tx1"/>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محدود</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متوفرة</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غير متوفر</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متوفر</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456095">
                <a:tc>
                  <a:txBody>
                    <a:bodyPr/>
                    <a:lstStyle/>
                    <a:p>
                      <a:pPr marL="0" lvl="0" indent="0" algn="ctr" rtl="1">
                        <a:spcBef>
                          <a:spcPts val="0"/>
                        </a:spcBef>
                        <a:spcAft>
                          <a:spcPts val="0"/>
                        </a:spcAft>
                        <a:buClr>
                          <a:srgbClr val="000000"/>
                        </a:buClr>
                        <a:buSzPts val="1100"/>
                        <a:buFont typeface="Arial"/>
                        <a:buNone/>
                      </a:pPr>
                      <a:r>
                        <a:rPr lang="ar-SA" sz="1400" b="1" dirty="0">
                          <a:solidFill>
                            <a:schemeClr val="tx1"/>
                          </a:solidFill>
                          <a:latin typeface="Dubai" panose="020B0503030403030204" pitchFamily="34" charset="-78"/>
                          <a:ea typeface="Itim"/>
                          <a:cs typeface="Dubai" panose="020B0503030403030204" pitchFamily="34" charset="-78"/>
                          <a:sym typeface="Itim"/>
                        </a:rPr>
                        <a:t>لوحة تقدم</a:t>
                      </a:r>
                      <a:endParaRPr sz="1400" b="1" dirty="0">
                        <a:solidFill>
                          <a:schemeClr val="tx1"/>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أساسية</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متوفرة</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غير متوفرة</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متوفرة</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456095">
                <a:tc>
                  <a:txBody>
                    <a:bodyPr/>
                    <a:lstStyle/>
                    <a:p>
                      <a:pPr marL="0" lvl="0" indent="0" algn="ctr" rtl="1">
                        <a:spcBef>
                          <a:spcPts val="0"/>
                        </a:spcBef>
                        <a:spcAft>
                          <a:spcPts val="0"/>
                        </a:spcAft>
                        <a:buClr>
                          <a:srgbClr val="000000"/>
                        </a:buClr>
                        <a:buSzPts val="1100"/>
                        <a:buFont typeface="Arial"/>
                        <a:buNone/>
                      </a:pPr>
                      <a:r>
                        <a:rPr lang="ar-SA" sz="1400" b="1" dirty="0">
                          <a:solidFill>
                            <a:schemeClr val="tx1"/>
                          </a:solidFill>
                          <a:latin typeface="Dubai" panose="020B0503030403030204" pitchFamily="34" charset="-78"/>
                          <a:ea typeface="Itim"/>
                          <a:cs typeface="Dubai" panose="020B0503030403030204" pitchFamily="34" charset="-78"/>
                          <a:sym typeface="Itim"/>
                        </a:rPr>
                        <a:t>مسار تعليمي منظم</a:t>
                      </a:r>
                      <a:endParaRPr sz="1400" b="1" dirty="0">
                        <a:solidFill>
                          <a:schemeClr val="tx1"/>
                        </a:solidFill>
                        <a:latin typeface="Dubai" panose="020B0503030403030204" pitchFamily="34" charset="-78"/>
                        <a:ea typeface="Itim"/>
                        <a:cs typeface="Dubai" panose="020B0503030403030204" pitchFamily="34" charset="-78"/>
                        <a:sym typeface="Itim"/>
                      </a:endParaRPr>
                    </a:p>
                  </a:txBody>
                  <a:tcPr marL="91425" marR="91425" marT="91425" marB="91425" anchor="ctr">
                    <a:lnL w="9525" cap="flat" cmpd="sng">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متوفر</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متوفرة</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مخصص للمنهاج</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1">
                        <a:spcBef>
                          <a:spcPts val="0"/>
                        </a:spcBef>
                        <a:spcAft>
                          <a:spcPts val="0"/>
                        </a:spcAft>
                        <a:buNone/>
                      </a:pPr>
                      <a:r>
                        <a:rPr lang="ar-SA" sz="1400" dirty="0">
                          <a:solidFill>
                            <a:schemeClr val="dk2"/>
                          </a:solidFill>
                          <a:latin typeface="Dubai" panose="020B0503030403030204" pitchFamily="34" charset="-78"/>
                          <a:ea typeface="Muli"/>
                          <a:cs typeface="Dubai" panose="020B0503030403030204" pitchFamily="34" charset="-78"/>
                          <a:sym typeface="Muli"/>
                        </a:rPr>
                        <a:t>متوفر</a:t>
                      </a:r>
                      <a:endParaRPr sz="1400" dirty="0">
                        <a:solidFill>
                          <a:schemeClr val="dk2"/>
                        </a:solidFill>
                        <a:latin typeface="Dubai" panose="020B0503030403030204" pitchFamily="34" charset="-78"/>
                        <a:ea typeface="Muli"/>
                        <a:cs typeface="Dubai" panose="020B0503030403030204" pitchFamily="34" charset="-78"/>
                        <a:sym typeface="Muli"/>
                      </a:endParaRPr>
                    </a:p>
                  </a:txBody>
                  <a:tcPr marL="91425" marR="91425" marT="91425" marB="91425" anchor="ctr">
                    <a:lnL w="9525" cap="flat" cmpd="sng" algn="ctr">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180019653"/>
                  </a:ext>
                </a:extLst>
              </a:tr>
            </a:tbl>
          </a:graphicData>
        </a:graphic>
      </p:graphicFrame>
      <p:grpSp>
        <p:nvGrpSpPr>
          <p:cNvPr id="3467" name="Google Shape;3467;p96"/>
          <p:cNvGrpSpPr/>
          <p:nvPr/>
        </p:nvGrpSpPr>
        <p:grpSpPr>
          <a:xfrm rot="-8593279">
            <a:off x="175772" y="-78025"/>
            <a:ext cx="1513578" cy="983068"/>
            <a:chOff x="5118990" y="4122087"/>
            <a:chExt cx="1882464" cy="1222659"/>
          </a:xfrm>
        </p:grpSpPr>
        <p:sp>
          <p:nvSpPr>
            <p:cNvPr id="3468" name="Google Shape;3468;p96"/>
            <p:cNvSpPr/>
            <p:nvPr/>
          </p:nvSpPr>
          <p:spPr>
            <a:xfrm rot="787510">
              <a:off x="5385771" y="4227679"/>
              <a:ext cx="603559" cy="359284"/>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69" name="Google Shape;3469;p96"/>
            <p:cNvSpPr/>
            <p:nvPr/>
          </p:nvSpPr>
          <p:spPr>
            <a:xfrm rot="787510">
              <a:off x="5335021" y="4244664"/>
              <a:ext cx="556881" cy="639813"/>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0" name="Google Shape;3470;p96"/>
            <p:cNvSpPr/>
            <p:nvPr/>
          </p:nvSpPr>
          <p:spPr>
            <a:xfrm rot="787510">
              <a:off x="5274233" y="4284717"/>
              <a:ext cx="108494" cy="89486"/>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1" name="Google Shape;3471;p96"/>
            <p:cNvSpPr/>
            <p:nvPr/>
          </p:nvSpPr>
          <p:spPr>
            <a:xfrm rot="787510">
              <a:off x="5276253" y="4313238"/>
              <a:ext cx="125778" cy="126468"/>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2" name="Google Shape;3472;p96"/>
            <p:cNvSpPr/>
            <p:nvPr/>
          </p:nvSpPr>
          <p:spPr>
            <a:xfrm rot="787510">
              <a:off x="5556472" y="4350491"/>
              <a:ext cx="214919" cy="68331"/>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3" name="Google Shape;3473;p96"/>
            <p:cNvSpPr/>
            <p:nvPr/>
          </p:nvSpPr>
          <p:spPr>
            <a:xfrm rot="787510">
              <a:off x="5858154" y="4388382"/>
              <a:ext cx="1087855" cy="60559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4" name="Google Shape;3474;p96"/>
            <p:cNvSpPr/>
            <p:nvPr/>
          </p:nvSpPr>
          <p:spPr>
            <a:xfrm rot="787510">
              <a:off x="6027045" y="4465191"/>
              <a:ext cx="608388" cy="226071"/>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5" name="Google Shape;3475;p96"/>
            <p:cNvSpPr/>
            <p:nvPr/>
          </p:nvSpPr>
          <p:spPr>
            <a:xfrm rot="787510">
              <a:off x="5717956" y="4731255"/>
              <a:ext cx="1111348" cy="47701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6" name="Google Shape;3476;p96"/>
            <p:cNvSpPr/>
            <p:nvPr/>
          </p:nvSpPr>
          <p:spPr>
            <a:xfrm rot="787510">
              <a:off x="5192958" y="4307909"/>
              <a:ext cx="1734529" cy="851015"/>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7" name="Google Shape;3477;p96"/>
            <p:cNvSpPr/>
            <p:nvPr/>
          </p:nvSpPr>
          <p:spPr>
            <a:xfrm rot="787510">
              <a:off x="5746899" y="4608508"/>
              <a:ext cx="88489" cy="329239"/>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8" name="Google Shape;3478;p96"/>
            <p:cNvSpPr/>
            <p:nvPr/>
          </p:nvSpPr>
          <p:spPr>
            <a:xfrm rot="787510">
              <a:off x="5433551" y="4425988"/>
              <a:ext cx="32192" cy="86573"/>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79" name="Google Shape;3479;p96"/>
            <p:cNvSpPr/>
            <p:nvPr/>
          </p:nvSpPr>
          <p:spPr>
            <a:xfrm rot="787510">
              <a:off x="5891335" y="4294059"/>
              <a:ext cx="94353" cy="35583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80" name="Google Shape;3480;p96"/>
            <p:cNvSpPr/>
            <p:nvPr/>
          </p:nvSpPr>
          <p:spPr>
            <a:xfrm rot="787510">
              <a:off x="5743083" y="4284862"/>
              <a:ext cx="155517" cy="62138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81" name="Google Shape;3481;p96"/>
            <p:cNvSpPr/>
            <p:nvPr/>
          </p:nvSpPr>
          <p:spPr>
            <a:xfrm rot="787510">
              <a:off x="5468329" y="4339170"/>
              <a:ext cx="37327" cy="108648"/>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82" name="Google Shape;3482;p96"/>
            <p:cNvSpPr/>
            <p:nvPr/>
          </p:nvSpPr>
          <p:spPr>
            <a:xfrm rot="787510">
              <a:off x="5364359" y="4323181"/>
              <a:ext cx="43919" cy="135666"/>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483" name="Google Shape;3483;p96"/>
          <p:cNvGrpSpPr/>
          <p:nvPr/>
        </p:nvGrpSpPr>
        <p:grpSpPr>
          <a:xfrm flipH="1">
            <a:off x="5766625" y="952575"/>
            <a:ext cx="2668900" cy="176025"/>
            <a:chOff x="4345425" y="2175475"/>
            <a:chExt cx="800750" cy="176025"/>
          </a:xfrm>
        </p:grpSpPr>
        <p:sp>
          <p:nvSpPr>
            <p:cNvPr id="3484" name="Google Shape;3484;p96"/>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485" name="Google Shape;3485;p96"/>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 name="Google Shape;1764;p64">
            <a:extLst>
              <a:ext uri="{FF2B5EF4-FFF2-40B4-BE49-F238E27FC236}">
                <a16:creationId xmlns:a16="http://schemas.microsoft.com/office/drawing/2014/main" id="{95F5681F-2ED6-806C-5ED3-69A0D36B94EA}"/>
              </a:ext>
            </a:extLst>
          </p:cNvPr>
          <p:cNvGrpSpPr/>
          <p:nvPr/>
        </p:nvGrpSpPr>
        <p:grpSpPr>
          <a:xfrm>
            <a:off x="4109622" y="4750172"/>
            <a:ext cx="842826" cy="188394"/>
            <a:chOff x="1394800" y="3522000"/>
            <a:chExt cx="1048650" cy="138275"/>
          </a:xfrm>
        </p:grpSpPr>
        <p:sp>
          <p:nvSpPr>
            <p:cNvPr id="3" name="Google Shape;1765;p64">
              <a:extLst>
                <a:ext uri="{FF2B5EF4-FFF2-40B4-BE49-F238E27FC236}">
                  <a16:creationId xmlns:a16="http://schemas.microsoft.com/office/drawing/2014/main" id="{B0FF6FF8-3A2D-43A1-012F-F18AF84BE19C}"/>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4" name="Google Shape;1766;p64">
              <a:extLst>
                <a:ext uri="{FF2B5EF4-FFF2-40B4-BE49-F238E27FC236}">
                  <a16:creationId xmlns:a16="http://schemas.microsoft.com/office/drawing/2014/main" id="{75F05D59-CD6C-2465-44AD-CA5DE50A4A2A}"/>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 name="Google Shape;1767;p64">
              <a:extLst>
                <a:ext uri="{FF2B5EF4-FFF2-40B4-BE49-F238E27FC236}">
                  <a16:creationId xmlns:a16="http://schemas.microsoft.com/office/drawing/2014/main" id="{6F471103-BAAE-96CB-466F-441C7A91A8FC}"/>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6" name="Google Shape;1768;p64">
              <a:extLst>
                <a:ext uri="{FF2B5EF4-FFF2-40B4-BE49-F238E27FC236}">
                  <a16:creationId xmlns:a16="http://schemas.microsoft.com/office/drawing/2014/main" id="{7ACC4A2D-988F-D5CF-58D9-4886CF902DC7}"/>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7" name="Google Shape;1769;p64">
              <a:extLst>
                <a:ext uri="{FF2B5EF4-FFF2-40B4-BE49-F238E27FC236}">
                  <a16:creationId xmlns:a16="http://schemas.microsoft.com/office/drawing/2014/main" id="{29CE37BC-4FE3-6B78-81C3-B053CAAFAD89}"/>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8" name="Google Shape;1770;p64">
              <a:extLst>
                <a:ext uri="{FF2B5EF4-FFF2-40B4-BE49-F238E27FC236}">
                  <a16:creationId xmlns:a16="http://schemas.microsoft.com/office/drawing/2014/main" id="{A5CD14AA-7485-0D79-703E-50BF7C9F7540}"/>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9" name="Google Shape;1771;p64">
              <a:extLst>
                <a:ext uri="{FF2B5EF4-FFF2-40B4-BE49-F238E27FC236}">
                  <a16:creationId xmlns:a16="http://schemas.microsoft.com/office/drawing/2014/main" id="{186BEED7-3282-600D-7A2D-3422D1327F1C}"/>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10" name="Google Shape;1772;p64">
              <a:extLst>
                <a:ext uri="{FF2B5EF4-FFF2-40B4-BE49-F238E27FC236}">
                  <a16:creationId xmlns:a16="http://schemas.microsoft.com/office/drawing/2014/main" id="{66206ECA-39F7-B613-2C90-DCDCF1AF9505}"/>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11" name="Google Shape;1773;p64">
              <a:extLst>
                <a:ext uri="{FF2B5EF4-FFF2-40B4-BE49-F238E27FC236}">
                  <a16:creationId xmlns:a16="http://schemas.microsoft.com/office/drawing/2014/main" id="{762106A9-F5DA-C459-7813-54933B8E200C}"/>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grpSp>
      <p:sp>
        <p:nvSpPr>
          <p:cNvPr id="12" name="مربع نص 11">
            <a:extLst>
              <a:ext uri="{FF2B5EF4-FFF2-40B4-BE49-F238E27FC236}">
                <a16:creationId xmlns:a16="http://schemas.microsoft.com/office/drawing/2014/main" id="{8E67CAD1-DADC-C635-5A3F-6FED59A2EE35}"/>
              </a:ext>
            </a:extLst>
          </p:cNvPr>
          <p:cNvSpPr txBox="1"/>
          <p:nvPr/>
        </p:nvSpPr>
        <p:spPr>
          <a:xfrm>
            <a:off x="4256048" y="4690481"/>
            <a:ext cx="663964" cy="307777"/>
          </a:xfrm>
          <a:prstGeom prst="rect">
            <a:avLst/>
          </a:prstGeom>
          <a:noFill/>
        </p:spPr>
        <p:txBody>
          <a:bodyPr wrap="none" rtlCol="0">
            <a:spAutoFit/>
          </a:bodyPr>
          <a:lstStyle/>
          <a:p>
            <a:r>
              <a:rPr lang="en-US" b="1" dirty="0">
                <a:latin typeface="Dubai" panose="020B0503030403030204" pitchFamily="34" charset="-78"/>
                <a:cs typeface="Dubai" panose="020B0503030403030204" pitchFamily="34" charset="-78"/>
              </a:rPr>
              <a:t>05/15</a:t>
            </a: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35"/>
        <p:cNvGrpSpPr/>
        <p:nvPr/>
      </p:nvGrpSpPr>
      <p:grpSpPr>
        <a:xfrm>
          <a:off x="0" y="0"/>
          <a:ext cx="0" cy="0"/>
          <a:chOff x="0" y="0"/>
          <a:chExt cx="0" cy="0"/>
        </a:xfrm>
      </p:grpSpPr>
      <p:grpSp>
        <p:nvGrpSpPr>
          <p:cNvPr id="28" name="Google Shape;1732;p64">
            <a:extLst>
              <a:ext uri="{FF2B5EF4-FFF2-40B4-BE49-F238E27FC236}">
                <a16:creationId xmlns:a16="http://schemas.microsoft.com/office/drawing/2014/main" id="{B06894BD-0E55-378F-D373-D4302EC83F80}"/>
              </a:ext>
            </a:extLst>
          </p:cNvPr>
          <p:cNvGrpSpPr/>
          <p:nvPr/>
        </p:nvGrpSpPr>
        <p:grpSpPr>
          <a:xfrm rot="474737">
            <a:off x="6812590" y="3505408"/>
            <a:ext cx="1301281" cy="428652"/>
            <a:chOff x="4345425" y="2175475"/>
            <a:chExt cx="800750" cy="176025"/>
          </a:xfrm>
        </p:grpSpPr>
        <p:sp>
          <p:nvSpPr>
            <p:cNvPr id="29" name="Google Shape;1733;p64">
              <a:extLst>
                <a:ext uri="{FF2B5EF4-FFF2-40B4-BE49-F238E27FC236}">
                  <a16:creationId xmlns:a16="http://schemas.microsoft.com/office/drawing/2014/main" id="{F3F4D0D1-B5CF-6DCF-CFD2-8D02F3973ED6}"/>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34;p64">
              <a:extLst>
                <a:ext uri="{FF2B5EF4-FFF2-40B4-BE49-F238E27FC236}">
                  <a16:creationId xmlns:a16="http://schemas.microsoft.com/office/drawing/2014/main" id="{40FE4597-6FA9-3C46-CB31-6694CF68CC60}"/>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36" name="Google Shape;4436;p108"/>
          <p:cNvSpPr txBox="1">
            <a:spLocks noGrp="1"/>
          </p:cNvSpPr>
          <p:nvPr>
            <p:ph type="title"/>
          </p:nvPr>
        </p:nvSpPr>
        <p:spPr>
          <a:xfrm>
            <a:off x="2646000" y="540000"/>
            <a:ext cx="3852000" cy="488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التقنيات المستخدمة</a:t>
            </a:r>
            <a:endParaRPr dirty="0">
              <a:latin typeface="Dubai" panose="020B0503030403030204" pitchFamily="34" charset="-78"/>
              <a:cs typeface="Dubai" panose="020B0503030403030204" pitchFamily="34" charset="-78"/>
            </a:endParaRPr>
          </a:p>
        </p:txBody>
      </p:sp>
      <p:grpSp>
        <p:nvGrpSpPr>
          <p:cNvPr id="4445" name="Google Shape;4445;p108"/>
          <p:cNvGrpSpPr/>
          <p:nvPr/>
        </p:nvGrpSpPr>
        <p:grpSpPr>
          <a:xfrm>
            <a:off x="6195710" y="1862801"/>
            <a:ext cx="2501250" cy="2416338"/>
            <a:chOff x="3109075" y="715403"/>
            <a:chExt cx="1313439" cy="1136566"/>
          </a:xfrm>
        </p:grpSpPr>
        <p:sp>
          <p:nvSpPr>
            <p:cNvPr id="4446" name="Google Shape;4446;p108"/>
            <p:cNvSpPr/>
            <p:nvPr/>
          </p:nvSpPr>
          <p:spPr>
            <a:xfrm>
              <a:off x="3116665" y="722234"/>
              <a:ext cx="1305849" cy="1124992"/>
            </a:xfrm>
            <a:custGeom>
              <a:avLst/>
              <a:gdLst/>
              <a:ahLst/>
              <a:cxnLst/>
              <a:rect l="l" t="t" r="r" b="b"/>
              <a:pathLst>
                <a:path w="34412" h="29646" extrusionOk="0">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47" name="Google Shape;4447;p108"/>
            <p:cNvSpPr/>
            <p:nvPr/>
          </p:nvSpPr>
          <p:spPr>
            <a:xfrm>
              <a:off x="3109075" y="715403"/>
              <a:ext cx="1294427" cy="1136566"/>
            </a:xfrm>
            <a:custGeom>
              <a:avLst/>
              <a:gdLst/>
              <a:ahLst/>
              <a:cxnLst/>
              <a:rect l="l" t="t" r="r" b="b"/>
              <a:pathLst>
                <a:path w="34111" h="29951" extrusionOk="0">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448" name="Google Shape;4448;p108"/>
          <p:cNvGrpSpPr/>
          <p:nvPr/>
        </p:nvGrpSpPr>
        <p:grpSpPr>
          <a:xfrm>
            <a:off x="6224830" y="1572362"/>
            <a:ext cx="2416120" cy="362376"/>
            <a:chOff x="3124292" y="481000"/>
            <a:chExt cx="1268737" cy="258840"/>
          </a:xfrm>
        </p:grpSpPr>
        <p:sp>
          <p:nvSpPr>
            <p:cNvPr id="4449" name="Google Shape;4449;p108"/>
            <p:cNvSpPr/>
            <p:nvPr/>
          </p:nvSpPr>
          <p:spPr>
            <a:xfrm>
              <a:off x="3131882" y="487679"/>
              <a:ext cx="1254506" cy="245938"/>
            </a:xfrm>
            <a:custGeom>
              <a:avLst/>
              <a:gdLst/>
              <a:ahLst/>
              <a:cxnLst/>
              <a:rect l="l" t="t" r="r" b="b"/>
              <a:pathLst>
                <a:path w="33059" h="6481" extrusionOk="0">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50" name="Google Shape;4450;p108"/>
            <p:cNvSpPr/>
            <p:nvPr/>
          </p:nvSpPr>
          <p:spPr>
            <a:xfrm>
              <a:off x="3124292" y="481000"/>
              <a:ext cx="1268737" cy="258840"/>
            </a:xfrm>
            <a:custGeom>
              <a:avLst/>
              <a:gdLst/>
              <a:ahLst/>
              <a:cxnLst/>
              <a:rect l="l" t="t" r="r" b="b"/>
              <a:pathLst>
                <a:path w="33434" h="6821" extrusionOk="0">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465" name="Google Shape;4465;p108"/>
          <p:cNvGrpSpPr/>
          <p:nvPr/>
        </p:nvGrpSpPr>
        <p:grpSpPr>
          <a:xfrm flipH="1">
            <a:off x="3553887" y="940687"/>
            <a:ext cx="2036227" cy="176025"/>
            <a:chOff x="4345425" y="2175475"/>
            <a:chExt cx="800750" cy="176025"/>
          </a:xfrm>
        </p:grpSpPr>
        <p:sp>
          <p:nvSpPr>
            <p:cNvPr id="4466" name="Google Shape;4466;p108"/>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67" name="Google Shape;4467;p108"/>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4469" name="Google Shape;4469;p108"/>
          <p:cNvSpPr txBox="1"/>
          <p:nvPr/>
        </p:nvSpPr>
        <p:spPr>
          <a:xfrm>
            <a:off x="6255269" y="1934750"/>
            <a:ext cx="2348065" cy="2283300"/>
          </a:xfrm>
          <a:prstGeom prst="rect">
            <a:avLst/>
          </a:prstGeom>
          <a:noFill/>
          <a:ln>
            <a:noFill/>
          </a:ln>
        </p:spPr>
        <p:txBody>
          <a:bodyPr spcFirstLastPara="1" wrap="square" lIns="0" tIns="6025" rIns="0" bIns="0" anchor="ctr" anchorCtr="0">
            <a:noAutofit/>
          </a:bodyPr>
          <a:lstStyle/>
          <a:p>
            <a:pPr marL="0" marR="0" lvl="0" indent="0" algn="ctr" rtl="1">
              <a:lnSpc>
                <a:spcPct val="100000"/>
              </a:lnSpc>
              <a:spcBef>
                <a:spcPts val="0"/>
              </a:spcBef>
              <a:spcAft>
                <a:spcPts val="0"/>
              </a:spcAft>
              <a:buNone/>
            </a:pPr>
            <a:endParaRPr sz="1600" dirty="0">
              <a:solidFill>
                <a:schemeClr val="dk2"/>
              </a:solidFill>
              <a:latin typeface="Dubai" panose="020B0503030403030204" pitchFamily="34" charset="-78"/>
              <a:ea typeface="Muli"/>
              <a:cs typeface="Dubai" panose="020B0503030403030204" pitchFamily="34" charset="-78"/>
              <a:sym typeface="Muli"/>
            </a:endParaRPr>
          </a:p>
        </p:txBody>
      </p:sp>
      <p:grpSp>
        <p:nvGrpSpPr>
          <p:cNvPr id="4437" name="Google Shape;4437;p108"/>
          <p:cNvGrpSpPr/>
          <p:nvPr/>
        </p:nvGrpSpPr>
        <p:grpSpPr>
          <a:xfrm>
            <a:off x="3494095" y="1572362"/>
            <a:ext cx="2501250" cy="2706778"/>
            <a:chOff x="1282190" y="1486412"/>
            <a:chExt cx="1838815" cy="2706778"/>
          </a:xfrm>
        </p:grpSpPr>
        <p:grpSp>
          <p:nvGrpSpPr>
            <p:cNvPr id="4438" name="Google Shape;4438;p108"/>
            <p:cNvGrpSpPr/>
            <p:nvPr/>
          </p:nvGrpSpPr>
          <p:grpSpPr>
            <a:xfrm>
              <a:off x="1282190" y="1776851"/>
              <a:ext cx="1838815" cy="2416338"/>
              <a:chOff x="3109075" y="715403"/>
              <a:chExt cx="1313439" cy="1136566"/>
            </a:xfrm>
          </p:grpSpPr>
          <p:sp>
            <p:nvSpPr>
              <p:cNvPr id="4439" name="Google Shape;4439;p108"/>
              <p:cNvSpPr/>
              <p:nvPr/>
            </p:nvSpPr>
            <p:spPr>
              <a:xfrm>
                <a:off x="3116665" y="722234"/>
                <a:ext cx="1305849" cy="1124992"/>
              </a:xfrm>
              <a:custGeom>
                <a:avLst/>
                <a:gdLst/>
                <a:ahLst/>
                <a:cxnLst/>
                <a:rect l="l" t="t" r="r" b="b"/>
                <a:pathLst>
                  <a:path w="34412" h="29646" extrusionOk="0">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40" name="Google Shape;4440;p108"/>
              <p:cNvSpPr/>
              <p:nvPr/>
            </p:nvSpPr>
            <p:spPr>
              <a:xfrm>
                <a:off x="3109075" y="715403"/>
                <a:ext cx="1294427" cy="1136566"/>
              </a:xfrm>
              <a:custGeom>
                <a:avLst/>
                <a:gdLst/>
                <a:ahLst/>
                <a:cxnLst/>
                <a:rect l="l" t="t" r="r" b="b"/>
                <a:pathLst>
                  <a:path w="34111" h="29951" extrusionOk="0">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441" name="Google Shape;4441;p108"/>
            <p:cNvGrpSpPr/>
            <p:nvPr/>
          </p:nvGrpSpPr>
          <p:grpSpPr>
            <a:xfrm>
              <a:off x="1303598" y="1486412"/>
              <a:ext cx="1776231" cy="362376"/>
              <a:chOff x="3124292" y="481000"/>
              <a:chExt cx="1268737" cy="258840"/>
            </a:xfrm>
          </p:grpSpPr>
          <p:sp>
            <p:nvSpPr>
              <p:cNvPr id="4442" name="Google Shape;4442;p108"/>
              <p:cNvSpPr/>
              <p:nvPr/>
            </p:nvSpPr>
            <p:spPr>
              <a:xfrm>
                <a:off x="3131882" y="487679"/>
                <a:ext cx="1254506" cy="245938"/>
              </a:xfrm>
              <a:custGeom>
                <a:avLst/>
                <a:gdLst/>
                <a:ahLst/>
                <a:cxnLst/>
                <a:rect l="l" t="t" r="r" b="b"/>
                <a:pathLst>
                  <a:path w="33059" h="6481" extrusionOk="0">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43" name="Google Shape;4443;p108"/>
              <p:cNvSpPr/>
              <p:nvPr/>
            </p:nvSpPr>
            <p:spPr>
              <a:xfrm>
                <a:off x="3124292" y="481000"/>
                <a:ext cx="1268737" cy="258840"/>
              </a:xfrm>
              <a:custGeom>
                <a:avLst/>
                <a:gdLst/>
                <a:ahLst/>
                <a:cxnLst/>
                <a:rect l="l" t="t" r="r" b="b"/>
                <a:pathLst>
                  <a:path w="33434" h="6821" extrusionOk="0">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grpSp>
      <p:sp>
        <p:nvSpPr>
          <p:cNvPr id="4468" name="Google Shape;4468;p108"/>
          <p:cNvSpPr txBox="1"/>
          <p:nvPr/>
        </p:nvSpPr>
        <p:spPr>
          <a:xfrm>
            <a:off x="3570688" y="1934750"/>
            <a:ext cx="2348065" cy="2283300"/>
          </a:xfrm>
          <a:prstGeom prst="rect">
            <a:avLst/>
          </a:prstGeom>
          <a:noFill/>
          <a:ln>
            <a:noFill/>
          </a:ln>
        </p:spPr>
        <p:txBody>
          <a:bodyPr spcFirstLastPara="1" wrap="square" lIns="0" tIns="6025" rIns="0" bIns="0" anchor="ctr" anchorCtr="0">
            <a:noAutofit/>
          </a:bodyPr>
          <a:lstStyle/>
          <a:p>
            <a:pPr marL="0" marR="0" lvl="0" indent="0" algn="ctr" rtl="1">
              <a:lnSpc>
                <a:spcPct val="100000"/>
              </a:lnSpc>
              <a:spcBef>
                <a:spcPts val="0"/>
              </a:spcBef>
              <a:spcAft>
                <a:spcPts val="0"/>
              </a:spcAft>
              <a:buNone/>
            </a:pPr>
            <a:endParaRPr sz="1600" dirty="0">
              <a:solidFill>
                <a:schemeClr val="dk2"/>
              </a:solidFill>
              <a:latin typeface="Dubai" panose="020B0503030403030204" pitchFamily="34" charset="-78"/>
              <a:ea typeface="Muli"/>
              <a:cs typeface="Dubai" panose="020B0503030403030204" pitchFamily="34" charset="-78"/>
              <a:sym typeface="Muli"/>
            </a:endParaRPr>
          </a:p>
        </p:txBody>
      </p:sp>
      <p:sp>
        <p:nvSpPr>
          <p:cNvPr id="4470" name="Google Shape;4470;p108"/>
          <p:cNvSpPr txBox="1"/>
          <p:nvPr/>
        </p:nvSpPr>
        <p:spPr>
          <a:xfrm>
            <a:off x="3951014" y="1615379"/>
            <a:ext cx="1587413" cy="281400"/>
          </a:xfrm>
          <a:prstGeom prst="rect">
            <a:avLst/>
          </a:prstGeom>
          <a:noFill/>
          <a:ln>
            <a:noFill/>
          </a:ln>
        </p:spPr>
        <p:txBody>
          <a:bodyPr spcFirstLastPara="1" wrap="square" lIns="0" tIns="67600" rIns="0" bIns="0" anchor="ctr" anchorCtr="0">
            <a:noAutofit/>
          </a:bodyPr>
          <a:lstStyle/>
          <a:p>
            <a:pPr marL="0" marR="0" lvl="0" indent="0" algn="ctr" rtl="1">
              <a:lnSpc>
                <a:spcPct val="100000"/>
              </a:lnSpc>
              <a:spcBef>
                <a:spcPts val="0"/>
              </a:spcBef>
              <a:spcAft>
                <a:spcPts val="0"/>
              </a:spcAft>
              <a:buNone/>
            </a:pPr>
            <a:r>
              <a:rPr lang="en" sz="1900" b="1" dirty="0">
                <a:solidFill>
                  <a:schemeClr val="dk1"/>
                </a:solidFill>
                <a:latin typeface="Dubai" panose="020B0503030403030204" pitchFamily="34" charset="-78"/>
                <a:ea typeface="Itim"/>
                <a:cs typeface="Dubai" panose="020B0503030403030204" pitchFamily="34" charset="-78"/>
                <a:sym typeface="Itim"/>
              </a:rPr>
              <a:t>Mobile APP</a:t>
            </a:r>
            <a:endParaRPr sz="1900" b="1" dirty="0">
              <a:solidFill>
                <a:schemeClr val="dk1"/>
              </a:solidFill>
              <a:latin typeface="Dubai" panose="020B0503030403030204" pitchFamily="34" charset="-78"/>
              <a:ea typeface="Itim"/>
              <a:cs typeface="Dubai" panose="020B0503030403030204" pitchFamily="34" charset="-78"/>
              <a:sym typeface="Itim"/>
            </a:endParaRPr>
          </a:p>
        </p:txBody>
      </p:sp>
      <p:sp>
        <p:nvSpPr>
          <p:cNvPr id="4471" name="Google Shape;4471;p108"/>
          <p:cNvSpPr txBox="1"/>
          <p:nvPr/>
        </p:nvSpPr>
        <p:spPr>
          <a:xfrm>
            <a:off x="6587234" y="1615379"/>
            <a:ext cx="1587413" cy="281400"/>
          </a:xfrm>
          <a:prstGeom prst="rect">
            <a:avLst/>
          </a:prstGeom>
          <a:noFill/>
          <a:ln>
            <a:noFill/>
          </a:ln>
        </p:spPr>
        <p:txBody>
          <a:bodyPr spcFirstLastPara="1" wrap="square" lIns="0" tIns="67600" rIns="0" bIns="0" anchor="ctr" anchorCtr="0">
            <a:noAutofit/>
          </a:bodyPr>
          <a:lstStyle/>
          <a:p>
            <a:pPr marL="0" marR="0" lvl="0" indent="0" algn="ctr" rtl="1">
              <a:lnSpc>
                <a:spcPct val="100000"/>
              </a:lnSpc>
              <a:spcBef>
                <a:spcPts val="0"/>
              </a:spcBef>
              <a:spcAft>
                <a:spcPts val="0"/>
              </a:spcAft>
              <a:buNone/>
            </a:pPr>
            <a:r>
              <a:rPr lang="en" sz="1900" b="1" dirty="0">
                <a:solidFill>
                  <a:schemeClr val="dk1"/>
                </a:solidFill>
                <a:latin typeface="Dubai" panose="020B0503030403030204" pitchFamily="34" charset="-78"/>
                <a:ea typeface="Itim"/>
                <a:cs typeface="Dubai" panose="020B0503030403030204" pitchFamily="34" charset="-78"/>
                <a:sym typeface="Itim"/>
              </a:rPr>
              <a:t>Back-End</a:t>
            </a:r>
            <a:endParaRPr sz="1900" b="1" dirty="0">
              <a:solidFill>
                <a:schemeClr val="dk1"/>
              </a:solidFill>
              <a:latin typeface="Dubai" panose="020B0503030403030204" pitchFamily="34" charset="-78"/>
              <a:ea typeface="Itim"/>
              <a:cs typeface="Dubai" panose="020B0503030403030204" pitchFamily="34" charset="-78"/>
              <a:sym typeface="Itim"/>
            </a:endParaRPr>
          </a:p>
        </p:txBody>
      </p:sp>
      <p:grpSp>
        <p:nvGrpSpPr>
          <p:cNvPr id="4451" name="Google Shape;4451;p108"/>
          <p:cNvGrpSpPr/>
          <p:nvPr/>
        </p:nvGrpSpPr>
        <p:grpSpPr>
          <a:xfrm>
            <a:off x="786173" y="1562278"/>
            <a:ext cx="2501250" cy="2706778"/>
            <a:chOff x="1282190" y="1486412"/>
            <a:chExt cx="1838815" cy="2706778"/>
          </a:xfrm>
        </p:grpSpPr>
        <p:grpSp>
          <p:nvGrpSpPr>
            <p:cNvPr id="4452" name="Google Shape;4452;p108"/>
            <p:cNvGrpSpPr/>
            <p:nvPr/>
          </p:nvGrpSpPr>
          <p:grpSpPr>
            <a:xfrm>
              <a:off x="1282190" y="1776851"/>
              <a:ext cx="1838815" cy="2416338"/>
              <a:chOff x="3109075" y="715403"/>
              <a:chExt cx="1313439" cy="1136566"/>
            </a:xfrm>
          </p:grpSpPr>
          <p:sp>
            <p:nvSpPr>
              <p:cNvPr id="4453" name="Google Shape;4453;p108"/>
              <p:cNvSpPr/>
              <p:nvPr/>
            </p:nvSpPr>
            <p:spPr>
              <a:xfrm>
                <a:off x="3116665" y="722234"/>
                <a:ext cx="1305849" cy="1124992"/>
              </a:xfrm>
              <a:custGeom>
                <a:avLst/>
                <a:gdLst/>
                <a:ahLst/>
                <a:cxnLst/>
                <a:rect l="l" t="t" r="r" b="b"/>
                <a:pathLst>
                  <a:path w="34412" h="29646" extrusionOk="0">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54" name="Google Shape;4454;p108"/>
              <p:cNvSpPr/>
              <p:nvPr/>
            </p:nvSpPr>
            <p:spPr>
              <a:xfrm>
                <a:off x="3109075" y="715403"/>
                <a:ext cx="1294427" cy="1136566"/>
              </a:xfrm>
              <a:custGeom>
                <a:avLst/>
                <a:gdLst/>
                <a:ahLst/>
                <a:cxnLst/>
                <a:rect l="l" t="t" r="r" b="b"/>
                <a:pathLst>
                  <a:path w="34111" h="29951" extrusionOk="0">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455" name="Google Shape;4455;p108"/>
            <p:cNvGrpSpPr/>
            <p:nvPr/>
          </p:nvGrpSpPr>
          <p:grpSpPr>
            <a:xfrm>
              <a:off x="1303598" y="1486412"/>
              <a:ext cx="1776231" cy="362376"/>
              <a:chOff x="3124292" y="481000"/>
              <a:chExt cx="1268737" cy="258840"/>
            </a:xfrm>
          </p:grpSpPr>
          <p:sp>
            <p:nvSpPr>
              <p:cNvPr id="4456" name="Google Shape;4456;p108"/>
              <p:cNvSpPr/>
              <p:nvPr/>
            </p:nvSpPr>
            <p:spPr>
              <a:xfrm>
                <a:off x="3131882" y="487679"/>
                <a:ext cx="1254506" cy="245938"/>
              </a:xfrm>
              <a:custGeom>
                <a:avLst/>
                <a:gdLst/>
                <a:ahLst/>
                <a:cxnLst/>
                <a:rect l="l" t="t" r="r" b="b"/>
                <a:pathLst>
                  <a:path w="33059" h="6481" extrusionOk="0">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57" name="Google Shape;4457;p108"/>
              <p:cNvSpPr/>
              <p:nvPr/>
            </p:nvSpPr>
            <p:spPr>
              <a:xfrm>
                <a:off x="3124292" y="481000"/>
                <a:ext cx="1268737" cy="258840"/>
              </a:xfrm>
              <a:custGeom>
                <a:avLst/>
                <a:gdLst/>
                <a:ahLst/>
                <a:cxnLst/>
                <a:rect l="l" t="t" r="r" b="b"/>
                <a:pathLst>
                  <a:path w="33434" h="6821" extrusionOk="0">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grpSp>
      <p:sp>
        <p:nvSpPr>
          <p:cNvPr id="4472" name="Google Shape;4472;p108"/>
          <p:cNvSpPr txBox="1"/>
          <p:nvPr/>
        </p:nvSpPr>
        <p:spPr>
          <a:xfrm>
            <a:off x="1193744" y="1594688"/>
            <a:ext cx="1587413" cy="281400"/>
          </a:xfrm>
          <a:prstGeom prst="rect">
            <a:avLst/>
          </a:prstGeom>
          <a:noFill/>
          <a:ln>
            <a:noFill/>
          </a:ln>
        </p:spPr>
        <p:txBody>
          <a:bodyPr spcFirstLastPara="1" wrap="square" lIns="0" tIns="67600" rIns="0" bIns="0" anchor="ctr" anchorCtr="0">
            <a:noAutofit/>
          </a:bodyPr>
          <a:lstStyle/>
          <a:p>
            <a:pPr marL="0" marR="0" lvl="0" indent="0" algn="ctr" rtl="1">
              <a:lnSpc>
                <a:spcPct val="100000"/>
              </a:lnSpc>
              <a:spcBef>
                <a:spcPts val="0"/>
              </a:spcBef>
              <a:spcAft>
                <a:spcPts val="0"/>
              </a:spcAft>
              <a:buNone/>
            </a:pPr>
            <a:r>
              <a:rPr lang="en" sz="2000" b="1" dirty="0">
                <a:solidFill>
                  <a:schemeClr val="dk1"/>
                </a:solidFill>
                <a:latin typeface="Dubai" panose="020B0503030403030204" pitchFamily="34" charset="-78"/>
                <a:ea typeface="Itim"/>
                <a:cs typeface="Dubai" panose="020B0503030403030204" pitchFamily="34" charset="-78"/>
                <a:sym typeface="Itim"/>
              </a:rPr>
              <a:t>Database</a:t>
            </a:r>
            <a:endParaRPr sz="2000" b="1" dirty="0">
              <a:solidFill>
                <a:schemeClr val="dk1"/>
              </a:solidFill>
              <a:latin typeface="Dubai" panose="020B0503030403030204" pitchFamily="34" charset="-78"/>
              <a:ea typeface="Itim"/>
              <a:cs typeface="Dubai" panose="020B0503030403030204" pitchFamily="34" charset="-78"/>
              <a:sym typeface="Itim"/>
            </a:endParaRPr>
          </a:p>
        </p:txBody>
      </p:sp>
      <p:sp>
        <p:nvSpPr>
          <p:cNvPr id="4473" name="Google Shape;4473;p108"/>
          <p:cNvSpPr txBox="1"/>
          <p:nvPr/>
        </p:nvSpPr>
        <p:spPr>
          <a:xfrm>
            <a:off x="807557" y="1924666"/>
            <a:ext cx="2348065" cy="2283300"/>
          </a:xfrm>
          <a:prstGeom prst="rect">
            <a:avLst/>
          </a:prstGeom>
          <a:noFill/>
          <a:ln>
            <a:noFill/>
          </a:ln>
        </p:spPr>
        <p:txBody>
          <a:bodyPr spcFirstLastPara="1" wrap="square" lIns="0" tIns="6025" rIns="0" bIns="0" anchor="ctr" anchorCtr="0">
            <a:noAutofit/>
          </a:bodyPr>
          <a:lstStyle/>
          <a:p>
            <a:pPr marL="0" marR="0" lvl="0" indent="0" algn="ctr" rtl="1">
              <a:lnSpc>
                <a:spcPct val="100000"/>
              </a:lnSpc>
              <a:spcBef>
                <a:spcPts val="0"/>
              </a:spcBef>
              <a:spcAft>
                <a:spcPts val="0"/>
              </a:spcAft>
              <a:buNone/>
            </a:pPr>
            <a:endParaRPr sz="1600" dirty="0">
              <a:solidFill>
                <a:schemeClr val="dk2"/>
              </a:solidFill>
              <a:latin typeface="Dubai" panose="020B0503030403030204" pitchFamily="34" charset="-78"/>
              <a:ea typeface="Muli"/>
              <a:cs typeface="Dubai" panose="020B0503030403030204" pitchFamily="34" charset="-78"/>
              <a:sym typeface="Muli"/>
            </a:endParaRPr>
          </a:p>
        </p:txBody>
      </p:sp>
      <p:grpSp>
        <p:nvGrpSpPr>
          <p:cNvPr id="4474" name="Google Shape;4474;p108"/>
          <p:cNvGrpSpPr/>
          <p:nvPr/>
        </p:nvGrpSpPr>
        <p:grpSpPr>
          <a:xfrm>
            <a:off x="415365" y="540002"/>
            <a:ext cx="1745583" cy="230173"/>
            <a:chOff x="1394800" y="3522000"/>
            <a:chExt cx="1048650" cy="138275"/>
          </a:xfrm>
        </p:grpSpPr>
        <p:sp>
          <p:nvSpPr>
            <p:cNvPr id="4475" name="Google Shape;4475;p108"/>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76" name="Google Shape;4476;p108"/>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77" name="Google Shape;4477;p108"/>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78" name="Google Shape;4478;p108"/>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79" name="Google Shape;4479;p108"/>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80" name="Google Shape;4480;p108"/>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81" name="Google Shape;4481;p108"/>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82" name="Google Shape;4482;p108"/>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483" name="Google Shape;4483;p108"/>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4484" name="Google Shape;4484;p108"/>
          <p:cNvSpPr/>
          <p:nvPr/>
        </p:nvSpPr>
        <p:spPr>
          <a:xfrm rot="3945970" flipH="1">
            <a:off x="6136099" y="859442"/>
            <a:ext cx="740141" cy="406780"/>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2" name="Google Shape;1764;p64">
            <a:extLst>
              <a:ext uri="{FF2B5EF4-FFF2-40B4-BE49-F238E27FC236}">
                <a16:creationId xmlns:a16="http://schemas.microsoft.com/office/drawing/2014/main" id="{4AE1824E-9405-543F-9212-A1937529DDC9}"/>
              </a:ext>
            </a:extLst>
          </p:cNvPr>
          <p:cNvGrpSpPr/>
          <p:nvPr/>
        </p:nvGrpSpPr>
        <p:grpSpPr>
          <a:xfrm>
            <a:off x="4109622" y="4750172"/>
            <a:ext cx="842826" cy="188394"/>
            <a:chOff x="1394800" y="3522000"/>
            <a:chExt cx="1048650" cy="138275"/>
          </a:xfrm>
        </p:grpSpPr>
        <p:sp>
          <p:nvSpPr>
            <p:cNvPr id="3" name="Google Shape;1765;p64">
              <a:extLst>
                <a:ext uri="{FF2B5EF4-FFF2-40B4-BE49-F238E27FC236}">
                  <a16:creationId xmlns:a16="http://schemas.microsoft.com/office/drawing/2014/main" id="{D4333715-1EEA-ED4E-4BAF-8C26B5645C27}"/>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4" name="Google Shape;1766;p64">
              <a:extLst>
                <a:ext uri="{FF2B5EF4-FFF2-40B4-BE49-F238E27FC236}">
                  <a16:creationId xmlns:a16="http://schemas.microsoft.com/office/drawing/2014/main" id="{0D50794A-F064-9504-2665-9A678185973E}"/>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5" name="Google Shape;1767;p64">
              <a:extLst>
                <a:ext uri="{FF2B5EF4-FFF2-40B4-BE49-F238E27FC236}">
                  <a16:creationId xmlns:a16="http://schemas.microsoft.com/office/drawing/2014/main" id="{E95B32A2-0341-0902-D41B-51CA289876F1}"/>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6" name="Google Shape;1768;p64">
              <a:extLst>
                <a:ext uri="{FF2B5EF4-FFF2-40B4-BE49-F238E27FC236}">
                  <a16:creationId xmlns:a16="http://schemas.microsoft.com/office/drawing/2014/main" id="{2CA2492D-EEE5-4E01-61B9-DF291F8D1114}"/>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7" name="Google Shape;1769;p64">
              <a:extLst>
                <a:ext uri="{FF2B5EF4-FFF2-40B4-BE49-F238E27FC236}">
                  <a16:creationId xmlns:a16="http://schemas.microsoft.com/office/drawing/2014/main" id="{3C20B787-1C6A-4C73-2D2B-9330358208BC}"/>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8" name="Google Shape;1770;p64">
              <a:extLst>
                <a:ext uri="{FF2B5EF4-FFF2-40B4-BE49-F238E27FC236}">
                  <a16:creationId xmlns:a16="http://schemas.microsoft.com/office/drawing/2014/main" id="{D0E8E9C2-866A-51CD-9A51-9D6FBA7EB1BB}"/>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9" name="Google Shape;1771;p64">
              <a:extLst>
                <a:ext uri="{FF2B5EF4-FFF2-40B4-BE49-F238E27FC236}">
                  <a16:creationId xmlns:a16="http://schemas.microsoft.com/office/drawing/2014/main" id="{806492F0-A5C2-C9D6-47EA-1709D87C5EE3}"/>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10" name="Google Shape;1772;p64">
              <a:extLst>
                <a:ext uri="{FF2B5EF4-FFF2-40B4-BE49-F238E27FC236}">
                  <a16:creationId xmlns:a16="http://schemas.microsoft.com/office/drawing/2014/main" id="{75BF22BC-FDB2-25BF-A8F4-936A261BFD43}"/>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sp>
          <p:nvSpPr>
            <p:cNvPr id="11" name="Google Shape;1773;p64">
              <a:extLst>
                <a:ext uri="{FF2B5EF4-FFF2-40B4-BE49-F238E27FC236}">
                  <a16:creationId xmlns:a16="http://schemas.microsoft.com/office/drawing/2014/main" id="{D67B6843-E97C-238E-5EAA-4CC141A6B986}"/>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solidFill>
                  <a:srgbClr val="000000">
                    <a:alpha val="98000"/>
                  </a:srgbClr>
                </a:solidFill>
                <a:latin typeface="Dubai" panose="020B0503030403030204" pitchFamily="34" charset="-78"/>
                <a:cs typeface="Dubai" panose="020B0503030403030204" pitchFamily="34" charset="-78"/>
              </a:endParaRPr>
            </a:p>
          </p:txBody>
        </p:sp>
      </p:grpSp>
      <p:sp>
        <p:nvSpPr>
          <p:cNvPr id="12" name="مربع نص 11">
            <a:extLst>
              <a:ext uri="{FF2B5EF4-FFF2-40B4-BE49-F238E27FC236}">
                <a16:creationId xmlns:a16="http://schemas.microsoft.com/office/drawing/2014/main" id="{3B926248-8D1A-D810-F937-6E3F8D44CB61}"/>
              </a:ext>
            </a:extLst>
          </p:cNvPr>
          <p:cNvSpPr txBox="1"/>
          <p:nvPr/>
        </p:nvSpPr>
        <p:spPr>
          <a:xfrm>
            <a:off x="4199053"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06/15</a:t>
            </a:r>
          </a:p>
        </p:txBody>
      </p:sp>
      <p:pic>
        <p:nvPicPr>
          <p:cNvPr id="16" name="رسم 15">
            <a:extLst>
              <a:ext uri="{FF2B5EF4-FFF2-40B4-BE49-F238E27FC236}">
                <a16:creationId xmlns:a16="http://schemas.microsoft.com/office/drawing/2014/main" id="{C0888481-9E9B-2DA8-AEC2-24E10FD659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61555" y="2384032"/>
            <a:ext cx="537554" cy="537554"/>
          </a:xfrm>
          <a:prstGeom prst="rect">
            <a:avLst/>
          </a:prstGeom>
        </p:spPr>
      </p:pic>
      <p:pic>
        <p:nvPicPr>
          <p:cNvPr id="18" name="رسم 17">
            <a:extLst>
              <a:ext uri="{FF2B5EF4-FFF2-40B4-BE49-F238E27FC236}">
                <a16:creationId xmlns:a16="http://schemas.microsoft.com/office/drawing/2014/main" id="{E81BCF71-D566-0BF6-4CDB-58F90F3ECB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61049" y="2055798"/>
            <a:ext cx="338566" cy="338566"/>
          </a:xfrm>
          <a:prstGeom prst="rect">
            <a:avLst/>
          </a:prstGeom>
        </p:spPr>
      </p:pic>
      <p:pic>
        <p:nvPicPr>
          <p:cNvPr id="20" name="رسم 19">
            <a:extLst>
              <a:ext uri="{FF2B5EF4-FFF2-40B4-BE49-F238E27FC236}">
                <a16:creationId xmlns:a16="http://schemas.microsoft.com/office/drawing/2014/main" id="{24DDBD6C-79BE-40E0-9C19-7720568ADF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92509" y="2773390"/>
            <a:ext cx="874279" cy="618088"/>
          </a:xfrm>
          <a:prstGeom prst="rect">
            <a:avLst/>
          </a:prstGeom>
        </p:spPr>
      </p:pic>
      <p:sp>
        <p:nvSpPr>
          <p:cNvPr id="21" name="مربع نص 20">
            <a:extLst>
              <a:ext uri="{FF2B5EF4-FFF2-40B4-BE49-F238E27FC236}">
                <a16:creationId xmlns:a16="http://schemas.microsoft.com/office/drawing/2014/main" id="{E7B5CA89-529B-F774-A647-679162BE0C4F}"/>
              </a:ext>
            </a:extLst>
          </p:cNvPr>
          <p:cNvSpPr txBox="1"/>
          <p:nvPr/>
        </p:nvSpPr>
        <p:spPr>
          <a:xfrm>
            <a:off x="7483432" y="2055810"/>
            <a:ext cx="824265" cy="338554"/>
          </a:xfrm>
          <a:prstGeom prst="rect">
            <a:avLst/>
          </a:prstGeom>
          <a:noFill/>
        </p:spPr>
        <p:txBody>
          <a:bodyPr wrap="none" rtlCol="0">
            <a:spAutoFit/>
          </a:bodyPr>
          <a:lstStyle/>
          <a:p>
            <a:r>
              <a:rPr lang="en-US" sz="1600" b="1" dirty="0">
                <a:latin typeface="Dubai" panose="020B0503030403030204" pitchFamily="34" charset="-78"/>
                <a:cs typeface="Dubai" panose="020B0503030403030204" pitchFamily="34" charset="-78"/>
              </a:rPr>
              <a:t>Laravel</a:t>
            </a:r>
          </a:p>
        </p:txBody>
      </p:sp>
      <p:sp>
        <p:nvSpPr>
          <p:cNvPr id="23" name="مربع نص 22">
            <a:extLst>
              <a:ext uri="{FF2B5EF4-FFF2-40B4-BE49-F238E27FC236}">
                <a16:creationId xmlns:a16="http://schemas.microsoft.com/office/drawing/2014/main" id="{EBC399F3-6ECC-11EF-7C2A-093EAC6E0845}"/>
              </a:ext>
            </a:extLst>
          </p:cNvPr>
          <p:cNvSpPr txBox="1"/>
          <p:nvPr/>
        </p:nvSpPr>
        <p:spPr>
          <a:xfrm>
            <a:off x="7654953" y="2483532"/>
            <a:ext cx="519694" cy="338554"/>
          </a:xfrm>
          <a:prstGeom prst="rect">
            <a:avLst/>
          </a:prstGeom>
          <a:noFill/>
        </p:spPr>
        <p:txBody>
          <a:bodyPr wrap="none" rtlCol="0">
            <a:spAutoFit/>
          </a:bodyPr>
          <a:lstStyle/>
          <a:p>
            <a:r>
              <a:rPr lang="en-US" sz="1600" b="1" dirty="0" err="1">
                <a:latin typeface="Dubai" panose="020B0503030403030204" pitchFamily="34" charset="-78"/>
                <a:cs typeface="Dubai" panose="020B0503030403030204" pitchFamily="34" charset="-78"/>
              </a:rPr>
              <a:t>php</a:t>
            </a:r>
            <a:endParaRPr lang="en-US" sz="1600" b="1" dirty="0">
              <a:latin typeface="Dubai" panose="020B0503030403030204" pitchFamily="34" charset="-78"/>
              <a:cs typeface="Dubai" panose="020B0503030403030204" pitchFamily="34" charset="-78"/>
            </a:endParaRPr>
          </a:p>
        </p:txBody>
      </p:sp>
      <p:sp>
        <p:nvSpPr>
          <p:cNvPr id="25" name="مربع نص 24">
            <a:extLst>
              <a:ext uri="{FF2B5EF4-FFF2-40B4-BE49-F238E27FC236}">
                <a16:creationId xmlns:a16="http://schemas.microsoft.com/office/drawing/2014/main" id="{AA05911E-CDB3-E6C6-9277-479BEC95E377}"/>
              </a:ext>
            </a:extLst>
          </p:cNvPr>
          <p:cNvSpPr txBox="1"/>
          <p:nvPr/>
        </p:nvSpPr>
        <p:spPr>
          <a:xfrm>
            <a:off x="7420113" y="2911254"/>
            <a:ext cx="950901" cy="338554"/>
          </a:xfrm>
          <a:prstGeom prst="rect">
            <a:avLst/>
          </a:prstGeom>
          <a:noFill/>
        </p:spPr>
        <p:txBody>
          <a:bodyPr wrap="none" rtlCol="0">
            <a:spAutoFit/>
          </a:bodyPr>
          <a:lstStyle/>
          <a:p>
            <a:r>
              <a:rPr lang="en-US" sz="1600" b="1" dirty="0">
                <a:latin typeface="Dubai" panose="020B0503030403030204" pitchFamily="34" charset="-78"/>
                <a:cs typeface="Dubai" panose="020B0503030403030204" pitchFamily="34" charset="-78"/>
              </a:rPr>
              <a:t>Filament</a:t>
            </a:r>
          </a:p>
        </p:txBody>
      </p:sp>
      <p:sp>
        <p:nvSpPr>
          <p:cNvPr id="27" name="مربع نص 26">
            <a:extLst>
              <a:ext uri="{FF2B5EF4-FFF2-40B4-BE49-F238E27FC236}">
                <a16:creationId xmlns:a16="http://schemas.microsoft.com/office/drawing/2014/main" id="{DEFDB5A0-DEEA-7524-3318-818B4C5C2635}"/>
              </a:ext>
            </a:extLst>
          </p:cNvPr>
          <p:cNvSpPr txBox="1"/>
          <p:nvPr/>
        </p:nvSpPr>
        <p:spPr>
          <a:xfrm>
            <a:off x="6553882" y="3472319"/>
            <a:ext cx="1748699" cy="523220"/>
          </a:xfrm>
          <a:prstGeom prst="rect">
            <a:avLst/>
          </a:prstGeom>
          <a:noFill/>
        </p:spPr>
        <p:txBody>
          <a:bodyPr wrap="square" rtlCol="0">
            <a:spAutoFit/>
          </a:bodyPr>
          <a:lstStyle/>
          <a:p>
            <a:pPr algn="ctr" rtl="1"/>
            <a:r>
              <a:rPr lang="ar-SA" dirty="0">
                <a:latin typeface="Dubai" panose="020B0503030403030204" pitchFamily="34" charset="-78"/>
                <a:cs typeface="Dubai" panose="020B0503030403030204" pitchFamily="34" charset="-78"/>
              </a:rPr>
              <a:t>بناء الـ </a:t>
            </a:r>
            <a:r>
              <a:rPr lang="en-US" dirty="0">
                <a:latin typeface="Dubai" panose="020B0503030403030204" pitchFamily="34" charset="-78"/>
                <a:cs typeface="Dubai" panose="020B0503030403030204" pitchFamily="34" charset="-78"/>
              </a:rPr>
              <a:t>APIs</a:t>
            </a:r>
            <a:r>
              <a:rPr lang="ar-SA" dirty="0">
                <a:latin typeface="Dubai" panose="020B0503030403030204" pitchFamily="34" charset="-78"/>
                <a:cs typeface="Dubai" panose="020B0503030403030204" pitchFamily="34" charset="-78"/>
              </a:rPr>
              <a:t> لإدارة منطق النظام وبناء لوحة التحكم</a:t>
            </a:r>
            <a:endParaRPr lang="en-US" dirty="0">
              <a:latin typeface="Dubai" panose="020B0503030403030204" pitchFamily="34" charset="-78"/>
              <a:cs typeface="Dubai" panose="020B0503030403030204" pitchFamily="34" charset="-78"/>
            </a:endParaRPr>
          </a:p>
        </p:txBody>
      </p:sp>
      <p:pic>
        <p:nvPicPr>
          <p:cNvPr id="32" name="رسم 31">
            <a:extLst>
              <a:ext uri="{FF2B5EF4-FFF2-40B4-BE49-F238E27FC236}">
                <a16:creationId xmlns:a16="http://schemas.microsoft.com/office/drawing/2014/main" id="{D3BEC2A9-6BB7-73AD-8A7B-1BA36DC749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71746" y="2134835"/>
            <a:ext cx="393749" cy="393749"/>
          </a:xfrm>
          <a:prstGeom prst="rect">
            <a:avLst/>
          </a:prstGeom>
        </p:spPr>
      </p:pic>
      <p:pic>
        <p:nvPicPr>
          <p:cNvPr id="34" name="رسم 33">
            <a:extLst>
              <a:ext uri="{FF2B5EF4-FFF2-40B4-BE49-F238E27FC236}">
                <a16:creationId xmlns:a16="http://schemas.microsoft.com/office/drawing/2014/main" id="{D4352FEC-73C0-5A78-16C9-2ACB40EBDCE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71746" y="2728669"/>
            <a:ext cx="393749" cy="393749"/>
          </a:xfrm>
          <a:prstGeom prst="rect">
            <a:avLst/>
          </a:prstGeom>
        </p:spPr>
      </p:pic>
      <p:sp>
        <p:nvSpPr>
          <p:cNvPr id="36" name="مربع نص 35">
            <a:extLst>
              <a:ext uri="{FF2B5EF4-FFF2-40B4-BE49-F238E27FC236}">
                <a16:creationId xmlns:a16="http://schemas.microsoft.com/office/drawing/2014/main" id="{F1A02041-181B-769A-1FCB-CB57993F8CF7}"/>
              </a:ext>
            </a:extLst>
          </p:cNvPr>
          <p:cNvSpPr txBox="1"/>
          <p:nvPr/>
        </p:nvSpPr>
        <p:spPr>
          <a:xfrm>
            <a:off x="4605222" y="2207114"/>
            <a:ext cx="787395" cy="338554"/>
          </a:xfrm>
          <a:prstGeom prst="rect">
            <a:avLst/>
          </a:prstGeom>
          <a:noFill/>
        </p:spPr>
        <p:txBody>
          <a:bodyPr wrap="none" rtlCol="0">
            <a:spAutoFit/>
          </a:bodyPr>
          <a:lstStyle/>
          <a:p>
            <a:r>
              <a:rPr lang="en-US" sz="1600" b="1" dirty="0">
                <a:latin typeface="Dubai" panose="020B0503030403030204" pitchFamily="34" charset="-78"/>
                <a:cs typeface="Dubai" panose="020B0503030403030204" pitchFamily="34" charset="-78"/>
              </a:rPr>
              <a:t>Flutter</a:t>
            </a:r>
          </a:p>
        </p:txBody>
      </p:sp>
      <p:sp>
        <p:nvSpPr>
          <p:cNvPr id="38" name="مربع نص 37">
            <a:extLst>
              <a:ext uri="{FF2B5EF4-FFF2-40B4-BE49-F238E27FC236}">
                <a16:creationId xmlns:a16="http://schemas.microsoft.com/office/drawing/2014/main" id="{EE0A0F99-0CDA-9558-1E0A-05DC3B6FE3E5}"/>
              </a:ext>
            </a:extLst>
          </p:cNvPr>
          <p:cNvSpPr txBox="1"/>
          <p:nvPr/>
        </p:nvSpPr>
        <p:spPr>
          <a:xfrm>
            <a:off x="4709417" y="2791145"/>
            <a:ext cx="579005" cy="338554"/>
          </a:xfrm>
          <a:prstGeom prst="rect">
            <a:avLst/>
          </a:prstGeom>
          <a:noFill/>
        </p:spPr>
        <p:txBody>
          <a:bodyPr wrap="none" rtlCol="0">
            <a:spAutoFit/>
          </a:bodyPr>
          <a:lstStyle/>
          <a:p>
            <a:r>
              <a:rPr lang="en-US" sz="1600" b="1" dirty="0">
                <a:latin typeface="Dubai" panose="020B0503030403030204" pitchFamily="34" charset="-78"/>
                <a:cs typeface="Dubai" panose="020B0503030403030204" pitchFamily="34" charset="-78"/>
              </a:rPr>
              <a:t>Dart</a:t>
            </a:r>
          </a:p>
        </p:txBody>
      </p:sp>
      <p:grpSp>
        <p:nvGrpSpPr>
          <p:cNvPr id="39" name="Google Shape;1732;p64">
            <a:extLst>
              <a:ext uri="{FF2B5EF4-FFF2-40B4-BE49-F238E27FC236}">
                <a16:creationId xmlns:a16="http://schemas.microsoft.com/office/drawing/2014/main" id="{72C91E4E-B60F-2CAC-3F11-2F8E812149F4}"/>
              </a:ext>
            </a:extLst>
          </p:cNvPr>
          <p:cNvGrpSpPr/>
          <p:nvPr/>
        </p:nvGrpSpPr>
        <p:grpSpPr>
          <a:xfrm rot="474737">
            <a:off x="4135602" y="3527453"/>
            <a:ext cx="1301281" cy="428652"/>
            <a:chOff x="4345425" y="2175475"/>
            <a:chExt cx="800750" cy="176025"/>
          </a:xfrm>
        </p:grpSpPr>
        <p:sp>
          <p:nvSpPr>
            <p:cNvPr id="40" name="Google Shape;1733;p64">
              <a:extLst>
                <a:ext uri="{FF2B5EF4-FFF2-40B4-BE49-F238E27FC236}">
                  <a16:creationId xmlns:a16="http://schemas.microsoft.com/office/drawing/2014/main" id="{482C7620-F4A2-EB2E-9F64-FA4981394CAA}"/>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734;p64">
              <a:extLst>
                <a:ext uri="{FF2B5EF4-FFF2-40B4-BE49-F238E27FC236}">
                  <a16:creationId xmlns:a16="http://schemas.microsoft.com/office/drawing/2014/main" id="{3F93C33A-76C2-D1E3-5EBC-A8AD894EEB35}"/>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 name="مربع نص 41">
            <a:extLst>
              <a:ext uri="{FF2B5EF4-FFF2-40B4-BE49-F238E27FC236}">
                <a16:creationId xmlns:a16="http://schemas.microsoft.com/office/drawing/2014/main" id="{B075D526-B664-BBF7-A7A6-82BF2EBCA6C2}"/>
              </a:ext>
            </a:extLst>
          </p:cNvPr>
          <p:cNvSpPr txBox="1"/>
          <p:nvPr/>
        </p:nvSpPr>
        <p:spPr>
          <a:xfrm>
            <a:off x="3876894" y="3494364"/>
            <a:ext cx="1748699" cy="523220"/>
          </a:xfrm>
          <a:prstGeom prst="rect">
            <a:avLst/>
          </a:prstGeom>
          <a:noFill/>
        </p:spPr>
        <p:txBody>
          <a:bodyPr wrap="square" rtlCol="0">
            <a:spAutoFit/>
          </a:bodyPr>
          <a:lstStyle/>
          <a:p>
            <a:pPr algn="ctr" rtl="1"/>
            <a:r>
              <a:rPr lang="ar-SA" dirty="0">
                <a:latin typeface="Dubai" panose="020B0503030403030204" pitchFamily="34" charset="-78"/>
                <a:cs typeface="Dubai" panose="020B0503030403030204" pitchFamily="34" charset="-78"/>
              </a:rPr>
              <a:t>لتطوير واجهات مستخدم متجاوبة وعالية الاداء</a:t>
            </a:r>
            <a:endParaRPr lang="en-US" dirty="0">
              <a:latin typeface="Dubai" panose="020B0503030403030204" pitchFamily="34" charset="-78"/>
              <a:cs typeface="Dubai" panose="020B0503030403030204" pitchFamily="34" charset="-78"/>
            </a:endParaRPr>
          </a:p>
        </p:txBody>
      </p:sp>
      <p:pic>
        <p:nvPicPr>
          <p:cNvPr id="44" name="صورة 43">
            <a:extLst>
              <a:ext uri="{FF2B5EF4-FFF2-40B4-BE49-F238E27FC236}">
                <a16:creationId xmlns:a16="http://schemas.microsoft.com/office/drawing/2014/main" id="{AD14C2A0-5EDC-23FA-D9F6-32CC2443C6D7}"/>
              </a:ext>
            </a:extLst>
          </p:cNvPr>
          <p:cNvPicPr>
            <a:picLocks noChangeAspect="1"/>
          </p:cNvPicPr>
          <p:nvPr/>
        </p:nvPicPr>
        <p:blipFill>
          <a:blip r:embed="rId8"/>
          <a:stretch>
            <a:fillRect/>
          </a:stretch>
        </p:blipFill>
        <p:spPr>
          <a:xfrm>
            <a:off x="1033238" y="2104965"/>
            <a:ext cx="598716" cy="489965"/>
          </a:xfrm>
          <a:prstGeom prst="rect">
            <a:avLst/>
          </a:prstGeom>
        </p:spPr>
      </p:pic>
      <p:pic>
        <p:nvPicPr>
          <p:cNvPr id="46" name="رسم 45">
            <a:extLst>
              <a:ext uri="{FF2B5EF4-FFF2-40B4-BE49-F238E27FC236}">
                <a16:creationId xmlns:a16="http://schemas.microsoft.com/office/drawing/2014/main" id="{6335D324-FBCC-5DD3-0F4A-16F190B1182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8734" y="2758972"/>
            <a:ext cx="523220" cy="523220"/>
          </a:xfrm>
          <a:prstGeom prst="rect">
            <a:avLst/>
          </a:prstGeom>
        </p:spPr>
      </p:pic>
      <p:sp>
        <p:nvSpPr>
          <p:cNvPr id="48" name="مربع نص 47">
            <a:extLst>
              <a:ext uri="{FF2B5EF4-FFF2-40B4-BE49-F238E27FC236}">
                <a16:creationId xmlns:a16="http://schemas.microsoft.com/office/drawing/2014/main" id="{04E34911-33B4-43FC-BD2C-D21BBC529A48}"/>
              </a:ext>
            </a:extLst>
          </p:cNvPr>
          <p:cNvSpPr txBox="1"/>
          <p:nvPr/>
        </p:nvSpPr>
        <p:spPr>
          <a:xfrm>
            <a:off x="1766645" y="2216445"/>
            <a:ext cx="1289135" cy="338554"/>
          </a:xfrm>
          <a:prstGeom prst="rect">
            <a:avLst/>
          </a:prstGeom>
          <a:noFill/>
        </p:spPr>
        <p:txBody>
          <a:bodyPr wrap="none" rtlCol="0">
            <a:spAutoFit/>
          </a:bodyPr>
          <a:lstStyle/>
          <a:p>
            <a:r>
              <a:rPr lang="en-US" sz="1600" b="1" dirty="0" err="1">
                <a:latin typeface="Dubai" panose="020B0503030403030204" pitchFamily="34" charset="-78"/>
                <a:cs typeface="Dubai" panose="020B0503030403030204" pitchFamily="34" charset="-78"/>
              </a:rPr>
              <a:t>RESTFul</a:t>
            </a:r>
            <a:r>
              <a:rPr lang="en-US" sz="1600" b="1" dirty="0">
                <a:latin typeface="Dubai" panose="020B0503030403030204" pitchFamily="34" charset="-78"/>
                <a:cs typeface="Dubai" panose="020B0503030403030204" pitchFamily="34" charset="-78"/>
              </a:rPr>
              <a:t> API</a:t>
            </a:r>
          </a:p>
        </p:txBody>
      </p:sp>
      <p:sp>
        <p:nvSpPr>
          <p:cNvPr id="50" name="مربع نص 49">
            <a:extLst>
              <a:ext uri="{FF2B5EF4-FFF2-40B4-BE49-F238E27FC236}">
                <a16:creationId xmlns:a16="http://schemas.microsoft.com/office/drawing/2014/main" id="{53C3191D-04BA-2075-1EF1-963806F31636}"/>
              </a:ext>
            </a:extLst>
          </p:cNvPr>
          <p:cNvSpPr txBox="1"/>
          <p:nvPr/>
        </p:nvSpPr>
        <p:spPr>
          <a:xfrm>
            <a:off x="1933131" y="2860017"/>
            <a:ext cx="825867" cy="338554"/>
          </a:xfrm>
          <a:prstGeom prst="rect">
            <a:avLst/>
          </a:prstGeom>
          <a:noFill/>
        </p:spPr>
        <p:txBody>
          <a:bodyPr wrap="none" rtlCol="0">
            <a:spAutoFit/>
          </a:bodyPr>
          <a:lstStyle/>
          <a:p>
            <a:r>
              <a:rPr lang="en-US" sz="1600" b="1" dirty="0">
                <a:latin typeface="Dubai" panose="020B0503030403030204" pitchFamily="34" charset="-78"/>
                <a:cs typeface="Dubai" panose="020B0503030403030204" pitchFamily="34" charset="-78"/>
              </a:rPr>
              <a:t>MySQL</a:t>
            </a:r>
          </a:p>
        </p:txBody>
      </p:sp>
      <p:grpSp>
        <p:nvGrpSpPr>
          <p:cNvPr id="51" name="Google Shape;1732;p64">
            <a:extLst>
              <a:ext uri="{FF2B5EF4-FFF2-40B4-BE49-F238E27FC236}">
                <a16:creationId xmlns:a16="http://schemas.microsoft.com/office/drawing/2014/main" id="{D85774AC-D24D-B2CC-779C-DA61AA461967}"/>
              </a:ext>
            </a:extLst>
          </p:cNvPr>
          <p:cNvGrpSpPr/>
          <p:nvPr/>
        </p:nvGrpSpPr>
        <p:grpSpPr>
          <a:xfrm rot="474737">
            <a:off x="1395489" y="3528890"/>
            <a:ext cx="1301281" cy="428652"/>
            <a:chOff x="4345425" y="2175475"/>
            <a:chExt cx="800750" cy="176025"/>
          </a:xfrm>
        </p:grpSpPr>
        <p:sp>
          <p:nvSpPr>
            <p:cNvPr id="52" name="Google Shape;1733;p64">
              <a:extLst>
                <a:ext uri="{FF2B5EF4-FFF2-40B4-BE49-F238E27FC236}">
                  <a16:creationId xmlns:a16="http://schemas.microsoft.com/office/drawing/2014/main" id="{69284733-9410-3E96-455A-0D7F1692CB75}"/>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734;p64">
              <a:extLst>
                <a:ext uri="{FF2B5EF4-FFF2-40B4-BE49-F238E27FC236}">
                  <a16:creationId xmlns:a16="http://schemas.microsoft.com/office/drawing/2014/main" id="{C8305D8D-DE1F-504F-0DCC-7DB755E19EA0}"/>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 name="مربع نص 53">
            <a:extLst>
              <a:ext uri="{FF2B5EF4-FFF2-40B4-BE49-F238E27FC236}">
                <a16:creationId xmlns:a16="http://schemas.microsoft.com/office/drawing/2014/main" id="{C9D34652-D305-4195-6964-29C31E342E11}"/>
              </a:ext>
            </a:extLst>
          </p:cNvPr>
          <p:cNvSpPr txBox="1"/>
          <p:nvPr/>
        </p:nvSpPr>
        <p:spPr>
          <a:xfrm>
            <a:off x="940579" y="3397109"/>
            <a:ext cx="2165096" cy="738664"/>
          </a:xfrm>
          <a:prstGeom prst="rect">
            <a:avLst/>
          </a:prstGeom>
          <a:noFill/>
        </p:spPr>
        <p:txBody>
          <a:bodyPr wrap="square" rtlCol="0">
            <a:spAutoFit/>
          </a:bodyPr>
          <a:lstStyle/>
          <a:p>
            <a:pPr algn="ctr" rtl="1"/>
            <a:r>
              <a:rPr lang="ar-SA" dirty="0">
                <a:latin typeface="Dubai" panose="020B0503030403030204" pitchFamily="34" charset="-78"/>
                <a:cs typeface="Dubai" panose="020B0503030403030204" pitchFamily="34" charset="-78"/>
              </a:rPr>
              <a:t>ربط تطبيق بالخادم وتخزين بيانات المستخدمين والمقررات والفروع الدراسية</a:t>
            </a:r>
            <a:endParaRPr lang="en-US" dirty="0">
              <a:latin typeface="Dubai" panose="020B0503030403030204" pitchFamily="34" charset="-78"/>
              <a:cs typeface="Dubai" panose="020B0503030403030204" pitchFamily="34" charset="-78"/>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0"/>
        <p:cNvGrpSpPr/>
        <p:nvPr/>
      </p:nvGrpSpPr>
      <p:grpSpPr>
        <a:xfrm>
          <a:off x="0" y="0"/>
          <a:ext cx="0" cy="0"/>
          <a:chOff x="0" y="0"/>
          <a:chExt cx="0" cy="0"/>
        </a:xfrm>
      </p:grpSpPr>
      <p:sp>
        <p:nvSpPr>
          <p:cNvPr id="6" name="Google Shape;4436;p108">
            <a:extLst>
              <a:ext uri="{FF2B5EF4-FFF2-40B4-BE49-F238E27FC236}">
                <a16:creationId xmlns:a16="http://schemas.microsoft.com/office/drawing/2014/main" id="{326B4AEA-2443-919E-6C75-7890B770FDA7}"/>
              </a:ext>
            </a:extLst>
          </p:cNvPr>
          <p:cNvSpPr txBox="1">
            <a:spLocks noGrp="1"/>
          </p:cNvSpPr>
          <p:nvPr>
            <p:ph type="title"/>
          </p:nvPr>
        </p:nvSpPr>
        <p:spPr>
          <a:xfrm>
            <a:off x="2646000" y="540000"/>
            <a:ext cx="3852000" cy="488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en-US" sz="3000" dirty="0">
                <a:latin typeface="Dubai" panose="020B0503030403030204" pitchFamily="34" charset="-78"/>
                <a:cs typeface="Dubai" panose="020B0503030403030204" pitchFamily="34" charset="-78"/>
              </a:rPr>
              <a:t>MVC Architecture</a:t>
            </a:r>
            <a:endParaRPr sz="3000" dirty="0">
              <a:latin typeface="Dubai" panose="020B0503030403030204" pitchFamily="34" charset="-78"/>
              <a:cs typeface="Dubai" panose="020B0503030403030204" pitchFamily="34" charset="-78"/>
            </a:endParaRPr>
          </a:p>
        </p:txBody>
      </p:sp>
      <p:grpSp>
        <p:nvGrpSpPr>
          <p:cNvPr id="7" name="Google Shape;4465;p108">
            <a:extLst>
              <a:ext uri="{FF2B5EF4-FFF2-40B4-BE49-F238E27FC236}">
                <a16:creationId xmlns:a16="http://schemas.microsoft.com/office/drawing/2014/main" id="{094C4E6C-8AEA-79AC-6F7E-7EF46D826913}"/>
              </a:ext>
            </a:extLst>
          </p:cNvPr>
          <p:cNvGrpSpPr/>
          <p:nvPr/>
        </p:nvGrpSpPr>
        <p:grpSpPr>
          <a:xfrm flipH="1">
            <a:off x="3553887" y="940687"/>
            <a:ext cx="2036227" cy="176025"/>
            <a:chOff x="4345425" y="2175475"/>
            <a:chExt cx="800750" cy="176025"/>
          </a:xfrm>
        </p:grpSpPr>
        <p:sp>
          <p:nvSpPr>
            <p:cNvPr id="8" name="Google Shape;4466;p108">
              <a:extLst>
                <a:ext uri="{FF2B5EF4-FFF2-40B4-BE49-F238E27FC236}">
                  <a16:creationId xmlns:a16="http://schemas.microsoft.com/office/drawing/2014/main" id="{60920723-FE6F-F43D-E85D-AD0CE66FB5A1}"/>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9" name="Google Shape;4467;p108">
              <a:extLst>
                <a:ext uri="{FF2B5EF4-FFF2-40B4-BE49-F238E27FC236}">
                  <a16:creationId xmlns:a16="http://schemas.microsoft.com/office/drawing/2014/main" id="{3D4A827C-2B99-66ED-41C1-B5DD0D834E2D}"/>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0" name="Google Shape;1764;p64">
            <a:extLst>
              <a:ext uri="{FF2B5EF4-FFF2-40B4-BE49-F238E27FC236}">
                <a16:creationId xmlns:a16="http://schemas.microsoft.com/office/drawing/2014/main" id="{E65496AD-1051-69E8-F918-A1A16DF0BCDB}"/>
              </a:ext>
            </a:extLst>
          </p:cNvPr>
          <p:cNvGrpSpPr/>
          <p:nvPr/>
        </p:nvGrpSpPr>
        <p:grpSpPr>
          <a:xfrm>
            <a:off x="4109622" y="4750172"/>
            <a:ext cx="842826" cy="188394"/>
            <a:chOff x="1394800" y="3522000"/>
            <a:chExt cx="1048650" cy="138275"/>
          </a:xfrm>
        </p:grpSpPr>
        <p:sp>
          <p:nvSpPr>
            <p:cNvPr id="11" name="Google Shape;1765;p64">
              <a:extLst>
                <a:ext uri="{FF2B5EF4-FFF2-40B4-BE49-F238E27FC236}">
                  <a16:creationId xmlns:a16="http://schemas.microsoft.com/office/drawing/2014/main" id="{10D9374B-6B0A-C876-6685-94FED417BCE2}"/>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66;p64">
              <a:extLst>
                <a:ext uri="{FF2B5EF4-FFF2-40B4-BE49-F238E27FC236}">
                  <a16:creationId xmlns:a16="http://schemas.microsoft.com/office/drawing/2014/main" id="{8212B522-9538-3C66-157E-EC85B3AD0078}"/>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67;p64">
              <a:extLst>
                <a:ext uri="{FF2B5EF4-FFF2-40B4-BE49-F238E27FC236}">
                  <a16:creationId xmlns:a16="http://schemas.microsoft.com/office/drawing/2014/main" id="{8F898EA4-A8E6-D409-A6F4-939D6375E2A5}"/>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68;p64">
              <a:extLst>
                <a:ext uri="{FF2B5EF4-FFF2-40B4-BE49-F238E27FC236}">
                  <a16:creationId xmlns:a16="http://schemas.microsoft.com/office/drawing/2014/main" id="{65863A5F-7528-9B7B-3FA4-55F91CC2D2D3}"/>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5" name="Google Shape;1769;p64">
              <a:extLst>
                <a:ext uri="{FF2B5EF4-FFF2-40B4-BE49-F238E27FC236}">
                  <a16:creationId xmlns:a16="http://schemas.microsoft.com/office/drawing/2014/main" id="{68311A60-DACC-9636-75FC-66207C9E3306}"/>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6" name="Google Shape;1770;p64">
              <a:extLst>
                <a:ext uri="{FF2B5EF4-FFF2-40B4-BE49-F238E27FC236}">
                  <a16:creationId xmlns:a16="http://schemas.microsoft.com/office/drawing/2014/main" id="{14140539-6031-457E-F8DE-7F3B6E415B52}"/>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7" name="Google Shape;1771;p64">
              <a:extLst>
                <a:ext uri="{FF2B5EF4-FFF2-40B4-BE49-F238E27FC236}">
                  <a16:creationId xmlns:a16="http://schemas.microsoft.com/office/drawing/2014/main" id="{6C7F2419-0A66-D339-CE02-BCA1D29C52F3}"/>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8" name="Google Shape;1772;p64">
              <a:extLst>
                <a:ext uri="{FF2B5EF4-FFF2-40B4-BE49-F238E27FC236}">
                  <a16:creationId xmlns:a16="http://schemas.microsoft.com/office/drawing/2014/main" id="{68311FB7-43E0-99F5-86DC-B502AE3286E4}"/>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9" name="Google Shape;1773;p64">
              <a:extLst>
                <a:ext uri="{FF2B5EF4-FFF2-40B4-BE49-F238E27FC236}">
                  <a16:creationId xmlns:a16="http://schemas.microsoft.com/office/drawing/2014/main" id="{38700C6F-CB35-C767-DB3F-40CDE640EE19}"/>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20" name="مربع نص 19">
            <a:extLst>
              <a:ext uri="{FF2B5EF4-FFF2-40B4-BE49-F238E27FC236}">
                <a16:creationId xmlns:a16="http://schemas.microsoft.com/office/drawing/2014/main" id="{251B84C1-9F21-76E9-F391-FF51CFBB5EE1}"/>
              </a:ext>
            </a:extLst>
          </p:cNvPr>
          <p:cNvSpPr txBox="1"/>
          <p:nvPr/>
        </p:nvSpPr>
        <p:spPr>
          <a:xfrm>
            <a:off x="4199054"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07/15</a:t>
            </a:r>
          </a:p>
        </p:txBody>
      </p:sp>
      <p:pic>
        <p:nvPicPr>
          <p:cNvPr id="22" name="صورة 21">
            <a:extLst>
              <a:ext uri="{FF2B5EF4-FFF2-40B4-BE49-F238E27FC236}">
                <a16:creationId xmlns:a16="http://schemas.microsoft.com/office/drawing/2014/main" id="{3D035EEB-17A7-95B7-18B9-22CC01970CE6}"/>
              </a:ext>
            </a:extLst>
          </p:cNvPr>
          <p:cNvPicPr>
            <a:picLocks noChangeAspect="1"/>
          </p:cNvPicPr>
          <p:nvPr/>
        </p:nvPicPr>
        <p:blipFill>
          <a:blip r:embed="rId3"/>
          <a:srcRect b="11292"/>
          <a:stretch>
            <a:fillRect/>
          </a:stretch>
        </p:blipFill>
        <p:spPr>
          <a:xfrm>
            <a:off x="1529196" y="1541359"/>
            <a:ext cx="6156747" cy="2734166"/>
          </a:xfrm>
          <a:prstGeom prst="rect">
            <a:avLst/>
          </a:prstGeom>
        </p:spPr>
      </p:pic>
      <p:grpSp>
        <p:nvGrpSpPr>
          <p:cNvPr id="23" name="Google Shape;2354;p75">
            <a:extLst>
              <a:ext uri="{FF2B5EF4-FFF2-40B4-BE49-F238E27FC236}">
                <a16:creationId xmlns:a16="http://schemas.microsoft.com/office/drawing/2014/main" id="{1C95B577-64FC-FA5E-2262-8959B34B7D32}"/>
              </a:ext>
            </a:extLst>
          </p:cNvPr>
          <p:cNvGrpSpPr/>
          <p:nvPr/>
        </p:nvGrpSpPr>
        <p:grpSpPr>
          <a:xfrm rot="18417504">
            <a:off x="7226760" y="1166107"/>
            <a:ext cx="428976" cy="1173468"/>
            <a:chOff x="3443472" y="1907731"/>
            <a:chExt cx="454327" cy="1325503"/>
          </a:xfrm>
        </p:grpSpPr>
        <p:sp>
          <p:nvSpPr>
            <p:cNvPr id="24" name="Google Shape;2355;p75">
              <a:extLst>
                <a:ext uri="{FF2B5EF4-FFF2-40B4-BE49-F238E27FC236}">
                  <a16:creationId xmlns:a16="http://schemas.microsoft.com/office/drawing/2014/main" id="{25B38CCF-3CF2-0D8E-0E6D-2AA58D686DE1}"/>
                </a:ext>
              </a:extLst>
            </p:cNvPr>
            <p:cNvSpPr/>
            <p:nvPr/>
          </p:nvSpPr>
          <p:spPr>
            <a:xfrm>
              <a:off x="3456297" y="1920208"/>
              <a:ext cx="427196" cy="1302484"/>
            </a:xfrm>
            <a:custGeom>
              <a:avLst/>
              <a:gdLst/>
              <a:ahLst/>
              <a:cxnLst/>
              <a:rect l="l" t="t" r="r" b="b"/>
              <a:pathLst>
                <a:path w="7495" h="20879" extrusionOk="0">
                  <a:moveTo>
                    <a:pt x="1630" y="1"/>
                  </a:moveTo>
                  <a:cubicBezTo>
                    <a:pt x="1605" y="6768"/>
                    <a:pt x="828" y="13610"/>
                    <a:pt x="1" y="20352"/>
                  </a:cubicBezTo>
                  <a:cubicBezTo>
                    <a:pt x="1605" y="20427"/>
                    <a:pt x="3234" y="20628"/>
                    <a:pt x="4813" y="20878"/>
                  </a:cubicBezTo>
                  <a:cubicBezTo>
                    <a:pt x="5665" y="14187"/>
                    <a:pt x="6267" y="7470"/>
                    <a:pt x="7495" y="803"/>
                  </a:cubicBezTo>
                  <a:lnTo>
                    <a:pt x="7495" y="803"/>
                  </a:lnTo>
                  <a:cubicBezTo>
                    <a:pt x="7478" y="803"/>
                    <a:pt x="7461" y="814"/>
                    <a:pt x="7445" y="814"/>
                  </a:cubicBezTo>
                  <a:cubicBezTo>
                    <a:pt x="7436" y="814"/>
                    <a:pt x="7428" y="811"/>
                    <a:pt x="7419" y="803"/>
                  </a:cubicBezTo>
                  <a:cubicBezTo>
                    <a:pt x="6517" y="678"/>
                    <a:pt x="5665" y="402"/>
                    <a:pt x="4763" y="277"/>
                  </a:cubicBezTo>
                  <a:cubicBezTo>
                    <a:pt x="3735" y="126"/>
                    <a:pt x="2708" y="76"/>
                    <a:pt x="1680"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2356;p75">
              <a:extLst>
                <a:ext uri="{FF2B5EF4-FFF2-40B4-BE49-F238E27FC236}">
                  <a16:creationId xmlns:a16="http://schemas.microsoft.com/office/drawing/2014/main" id="{CDEB99B3-B2D6-33FD-16CF-C84FB775B2A1}"/>
                </a:ext>
              </a:extLst>
            </p:cNvPr>
            <p:cNvSpPr/>
            <p:nvPr/>
          </p:nvSpPr>
          <p:spPr>
            <a:xfrm>
              <a:off x="3443472" y="1907731"/>
              <a:ext cx="454327" cy="1325503"/>
            </a:xfrm>
            <a:custGeom>
              <a:avLst/>
              <a:gdLst/>
              <a:ahLst/>
              <a:cxnLst/>
              <a:rect l="l" t="t" r="r" b="b"/>
              <a:pathLst>
                <a:path w="7971" h="21248" extrusionOk="0">
                  <a:moveTo>
                    <a:pt x="2077" y="442"/>
                  </a:moveTo>
                  <a:lnTo>
                    <a:pt x="3334" y="527"/>
                  </a:lnTo>
                  <a:cubicBezTo>
                    <a:pt x="3810" y="552"/>
                    <a:pt x="4311" y="602"/>
                    <a:pt x="4787" y="677"/>
                  </a:cubicBezTo>
                  <a:cubicBezTo>
                    <a:pt x="5264" y="727"/>
                    <a:pt x="5740" y="828"/>
                    <a:pt x="6216" y="953"/>
                  </a:cubicBezTo>
                  <a:lnTo>
                    <a:pt x="6943" y="1103"/>
                  </a:lnTo>
                  <a:lnTo>
                    <a:pt x="7319" y="1178"/>
                  </a:lnTo>
                  <a:lnTo>
                    <a:pt x="7452" y="1212"/>
                  </a:lnTo>
                  <a:lnTo>
                    <a:pt x="7452" y="1212"/>
                  </a:lnTo>
                  <a:cubicBezTo>
                    <a:pt x="7167" y="2790"/>
                    <a:pt x="6906" y="4389"/>
                    <a:pt x="6667" y="5965"/>
                  </a:cubicBezTo>
                  <a:cubicBezTo>
                    <a:pt x="6416" y="7645"/>
                    <a:pt x="6191" y="9324"/>
                    <a:pt x="5990" y="11003"/>
                  </a:cubicBezTo>
                  <a:lnTo>
                    <a:pt x="5414" y="16016"/>
                  </a:lnTo>
                  <a:lnTo>
                    <a:pt x="5138" y="18547"/>
                  </a:lnTo>
                  <a:lnTo>
                    <a:pt x="4988" y="19800"/>
                  </a:lnTo>
                  <a:cubicBezTo>
                    <a:pt x="4938" y="20151"/>
                    <a:pt x="4938" y="20527"/>
                    <a:pt x="4913" y="20903"/>
                  </a:cubicBezTo>
                  <a:cubicBezTo>
                    <a:pt x="4862" y="20878"/>
                    <a:pt x="4812" y="20828"/>
                    <a:pt x="4762" y="20828"/>
                  </a:cubicBezTo>
                  <a:lnTo>
                    <a:pt x="4461" y="20778"/>
                  </a:lnTo>
                  <a:lnTo>
                    <a:pt x="3860" y="20702"/>
                  </a:lnTo>
                  <a:lnTo>
                    <a:pt x="2657" y="20527"/>
                  </a:lnTo>
                  <a:cubicBezTo>
                    <a:pt x="1930" y="20436"/>
                    <a:pt x="1203" y="20386"/>
                    <a:pt x="458" y="20341"/>
                  </a:cubicBezTo>
                  <a:lnTo>
                    <a:pt x="458" y="20341"/>
                  </a:lnTo>
                  <a:cubicBezTo>
                    <a:pt x="670" y="18717"/>
                    <a:pt x="861" y="17115"/>
                    <a:pt x="1028" y="15489"/>
                  </a:cubicBezTo>
                  <a:cubicBezTo>
                    <a:pt x="1128" y="14662"/>
                    <a:pt x="1228" y="13810"/>
                    <a:pt x="1279" y="12958"/>
                  </a:cubicBezTo>
                  <a:cubicBezTo>
                    <a:pt x="1304" y="12106"/>
                    <a:pt x="1379" y="11254"/>
                    <a:pt x="1479" y="10402"/>
                  </a:cubicBezTo>
                  <a:cubicBezTo>
                    <a:pt x="1629" y="8722"/>
                    <a:pt x="1780" y="7018"/>
                    <a:pt x="1905" y="5314"/>
                  </a:cubicBezTo>
                  <a:cubicBezTo>
                    <a:pt x="2001" y="3690"/>
                    <a:pt x="2051" y="2066"/>
                    <a:pt x="2077" y="442"/>
                  </a:cubicBezTo>
                  <a:close/>
                  <a:moveTo>
                    <a:pt x="1855" y="0"/>
                  </a:moveTo>
                  <a:cubicBezTo>
                    <a:pt x="1755" y="0"/>
                    <a:pt x="1654" y="76"/>
                    <a:pt x="1654" y="201"/>
                  </a:cubicBezTo>
                  <a:cubicBezTo>
                    <a:pt x="1654" y="1905"/>
                    <a:pt x="1579" y="3610"/>
                    <a:pt x="1504" y="5289"/>
                  </a:cubicBezTo>
                  <a:cubicBezTo>
                    <a:pt x="1429" y="6993"/>
                    <a:pt x="1354" y="8697"/>
                    <a:pt x="1203" y="10376"/>
                  </a:cubicBezTo>
                  <a:cubicBezTo>
                    <a:pt x="1128" y="11229"/>
                    <a:pt x="1053" y="12081"/>
                    <a:pt x="903" y="12908"/>
                  </a:cubicBezTo>
                  <a:cubicBezTo>
                    <a:pt x="777" y="13760"/>
                    <a:pt x="702" y="14612"/>
                    <a:pt x="602" y="15439"/>
                  </a:cubicBezTo>
                  <a:cubicBezTo>
                    <a:pt x="426" y="17143"/>
                    <a:pt x="226" y="18823"/>
                    <a:pt x="0" y="20502"/>
                  </a:cubicBezTo>
                  <a:lnTo>
                    <a:pt x="0" y="20527"/>
                  </a:lnTo>
                  <a:cubicBezTo>
                    <a:pt x="0" y="20652"/>
                    <a:pt x="101" y="20752"/>
                    <a:pt x="201" y="20752"/>
                  </a:cubicBezTo>
                  <a:cubicBezTo>
                    <a:pt x="1003" y="20803"/>
                    <a:pt x="1805" y="20878"/>
                    <a:pt x="2607" y="20953"/>
                  </a:cubicBezTo>
                  <a:lnTo>
                    <a:pt x="3810" y="21103"/>
                  </a:lnTo>
                  <a:lnTo>
                    <a:pt x="4411" y="21179"/>
                  </a:lnTo>
                  <a:lnTo>
                    <a:pt x="4712" y="21229"/>
                  </a:lnTo>
                  <a:cubicBezTo>
                    <a:pt x="4787" y="21241"/>
                    <a:pt x="4862" y="21247"/>
                    <a:pt x="4938" y="21247"/>
                  </a:cubicBezTo>
                  <a:cubicBezTo>
                    <a:pt x="5013" y="21247"/>
                    <a:pt x="5088" y="21241"/>
                    <a:pt x="5163" y="21229"/>
                  </a:cubicBezTo>
                  <a:cubicBezTo>
                    <a:pt x="5238" y="20778"/>
                    <a:pt x="5339" y="20301"/>
                    <a:pt x="5389" y="19850"/>
                  </a:cubicBezTo>
                  <a:lnTo>
                    <a:pt x="5564" y="18597"/>
                  </a:lnTo>
                  <a:lnTo>
                    <a:pt x="5865" y="16066"/>
                  </a:lnTo>
                  <a:lnTo>
                    <a:pt x="6492" y="11053"/>
                  </a:lnTo>
                  <a:cubicBezTo>
                    <a:pt x="6717" y="9374"/>
                    <a:pt x="6918" y="7720"/>
                    <a:pt x="7143" y="6041"/>
                  </a:cubicBezTo>
                  <a:cubicBezTo>
                    <a:pt x="7394" y="4386"/>
                    <a:pt x="7644" y="2707"/>
                    <a:pt x="7945" y="1053"/>
                  </a:cubicBezTo>
                  <a:cubicBezTo>
                    <a:pt x="7970" y="1028"/>
                    <a:pt x="7970" y="1028"/>
                    <a:pt x="7970" y="1003"/>
                  </a:cubicBezTo>
                  <a:cubicBezTo>
                    <a:pt x="7945" y="878"/>
                    <a:pt x="7845" y="777"/>
                    <a:pt x="7720" y="777"/>
                  </a:cubicBezTo>
                  <a:lnTo>
                    <a:pt x="7594" y="777"/>
                  </a:lnTo>
                  <a:lnTo>
                    <a:pt x="7394" y="752"/>
                  </a:lnTo>
                  <a:lnTo>
                    <a:pt x="7043" y="677"/>
                  </a:lnTo>
                  <a:lnTo>
                    <a:pt x="6316" y="502"/>
                  </a:lnTo>
                  <a:cubicBezTo>
                    <a:pt x="5840" y="401"/>
                    <a:pt x="5339" y="301"/>
                    <a:pt x="4837" y="226"/>
                  </a:cubicBezTo>
                  <a:cubicBezTo>
                    <a:pt x="4361" y="176"/>
                    <a:pt x="3860" y="126"/>
                    <a:pt x="3359" y="76"/>
                  </a:cubicBezTo>
                  <a:lnTo>
                    <a:pt x="1855" y="0"/>
                  </a:ln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9" name="Google Shape;2354;p75">
            <a:extLst>
              <a:ext uri="{FF2B5EF4-FFF2-40B4-BE49-F238E27FC236}">
                <a16:creationId xmlns:a16="http://schemas.microsoft.com/office/drawing/2014/main" id="{76841DB2-5B98-5DF7-F68B-4935B26C4000}"/>
              </a:ext>
            </a:extLst>
          </p:cNvPr>
          <p:cNvGrpSpPr/>
          <p:nvPr/>
        </p:nvGrpSpPr>
        <p:grpSpPr>
          <a:xfrm rot="3182496" flipH="1">
            <a:off x="1574984" y="1150820"/>
            <a:ext cx="428976" cy="1173468"/>
            <a:chOff x="3443472" y="1907731"/>
            <a:chExt cx="454327" cy="1325503"/>
          </a:xfrm>
        </p:grpSpPr>
        <p:sp>
          <p:nvSpPr>
            <p:cNvPr id="30" name="Google Shape;2355;p75">
              <a:extLst>
                <a:ext uri="{FF2B5EF4-FFF2-40B4-BE49-F238E27FC236}">
                  <a16:creationId xmlns:a16="http://schemas.microsoft.com/office/drawing/2014/main" id="{9AB74D3D-CE13-BA30-D592-FBB247664449}"/>
                </a:ext>
              </a:extLst>
            </p:cNvPr>
            <p:cNvSpPr/>
            <p:nvPr/>
          </p:nvSpPr>
          <p:spPr>
            <a:xfrm>
              <a:off x="3456297" y="1920208"/>
              <a:ext cx="427196" cy="1302484"/>
            </a:xfrm>
            <a:custGeom>
              <a:avLst/>
              <a:gdLst/>
              <a:ahLst/>
              <a:cxnLst/>
              <a:rect l="l" t="t" r="r" b="b"/>
              <a:pathLst>
                <a:path w="7495" h="20879" extrusionOk="0">
                  <a:moveTo>
                    <a:pt x="1630" y="1"/>
                  </a:moveTo>
                  <a:cubicBezTo>
                    <a:pt x="1605" y="6768"/>
                    <a:pt x="828" y="13610"/>
                    <a:pt x="1" y="20352"/>
                  </a:cubicBezTo>
                  <a:cubicBezTo>
                    <a:pt x="1605" y="20427"/>
                    <a:pt x="3234" y="20628"/>
                    <a:pt x="4813" y="20878"/>
                  </a:cubicBezTo>
                  <a:cubicBezTo>
                    <a:pt x="5665" y="14187"/>
                    <a:pt x="6267" y="7470"/>
                    <a:pt x="7495" y="803"/>
                  </a:cubicBezTo>
                  <a:lnTo>
                    <a:pt x="7495" y="803"/>
                  </a:lnTo>
                  <a:cubicBezTo>
                    <a:pt x="7478" y="803"/>
                    <a:pt x="7461" y="814"/>
                    <a:pt x="7445" y="814"/>
                  </a:cubicBezTo>
                  <a:cubicBezTo>
                    <a:pt x="7436" y="814"/>
                    <a:pt x="7428" y="811"/>
                    <a:pt x="7419" y="803"/>
                  </a:cubicBezTo>
                  <a:cubicBezTo>
                    <a:pt x="6517" y="678"/>
                    <a:pt x="5665" y="402"/>
                    <a:pt x="4763" y="277"/>
                  </a:cubicBezTo>
                  <a:cubicBezTo>
                    <a:pt x="3735" y="126"/>
                    <a:pt x="2708" y="76"/>
                    <a:pt x="1680"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 name="Google Shape;2356;p75">
              <a:extLst>
                <a:ext uri="{FF2B5EF4-FFF2-40B4-BE49-F238E27FC236}">
                  <a16:creationId xmlns:a16="http://schemas.microsoft.com/office/drawing/2014/main" id="{310204F2-E50D-0C50-9AC3-1D2E86191A64}"/>
                </a:ext>
              </a:extLst>
            </p:cNvPr>
            <p:cNvSpPr/>
            <p:nvPr/>
          </p:nvSpPr>
          <p:spPr>
            <a:xfrm>
              <a:off x="3443472" y="1907731"/>
              <a:ext cx="454327" cy="1325503"/>
            </a:xfrm>
            <a:custGeom>
              <a:avLst/>
              <a:gdLst/>
              <a:ahLst/>
              <a:cxnLst/>
              <a:rect l="l" t="t" r="r" b="b"/>
              <a:pathLst>
                <a:path w="7971" h="21248" extrusionOk="0">
                  <a:moveTo>
                    <a:pt x="2077" y="442"/>
                  </a:moveTo>
                  <a:lnTo>
                    <a:pt x="3334" y="527"/>
                  </a:lnTo>
                  <a:cubicBezTo>
                    <a:pt x="3810" y="552"/>
                    <a:pt x="4311" y="602"/>
                    <a:pt x="4787" y="677"/>
                  </a:cubicBezTo>
                  <a:cubicBezTo>
                    <a:pt x="5264" y="727"/>
                    <a:pt x="5740" y="828"/>
                    <a:pt x="6216" y="953"/>
                  </a:cubicBezTo>
                  <a:lnTo>
                    <a:pt x="6943" y="1103"/>
                  </a:lnTo>
                  <a:lnTo>
                    <a:pt x="7319" y="1178"/>
                  </a:lnTo>
                  <a:lnTo>
                    <a:pt x="7452" y="1212"/>
                  </a:lnTo>
                  <a:lnTo>
                    <a:pt x="7452" y="1212"/>
                  </a:lnTo>
                  <a:cubicBezTo>
                    <a:pt x="7167" y="2790"/>
                    <a:pt x="6906" y="4389"/>
                    <a:pt x="6667" y="5965"/>
                  </a:cubicBezTo>
                  <a:cubicBezTo>
                    <a:pt x="6416" y="7645"/>
                    <a:pt x="6191" y="9324"/>
                    <a:pt x="5990" y="11003"/>
                  </a:cubicBezTo>
                  <a:lnTo>
                    <a:pt x="5414" y="16016"/>
                  </a:lnTo>
                  <a:lnTo>
                    <a:pt x="5138" y="18547"/>
                  </a:lnTo>
                  <a:lnTo>
                    <a:pt x="4988" y="19800"/>
                  </a:lnTo>
                  <a:cubicBezTo>
                    <a:pt x="4938" y="20151"/>
                    <a:pt x="4938" y="20527"/>
                    <a:pt x="4913" y="20903"/>
                  </a:cubicBezTo>
                  <a:cubicBezTo>
                    <a:pt x="4862" y="20878"/>
                    <a:pt x="4812" y="20828"/>
                    <a:pt x="4762" y="20828"/>
                  </a:cubicBezTo>
                  <a:lnTo>
                    <a:pt x="4461" y="20778"/>
                  </a:lnTo>
                  <a:lnTo>
                    <a:pt x="3860" y="20702"/>
                  </a:lnTo>
                  <a:lnTo>
                    <a:pt x="2657" y="20527"/>
                  </a:lnTo>
                  <a:cubicBezTo>
                    <a:pt x="1930" y="20436"/>
                    <a:pt x="1203" y="20386"/>
                    <a:pt x="458" y="20341"/>
                  </a:cubicBezTo>
                  <a:lnTo>
                    <a:pt x="458" y="20341"/>
                  </a:lnTo>
                  <a:cubicBezTo>
                    <a:pt x="670" y="18717"/>
                    <a:pt x="861" y="17115"/>
                    <a:pt x="1028" y="15489"/>
                  </a:cubicBezTo>
                  <a:cubicBezTo>
                    <a:pt x="1128" y="14662"/>
                    <a:pt x="1228" y="13810"/>
                    <a:pt x="1279" y="12958"/>
                  </a:cubicBezTo>
                  <a:cubicBezTo>
                    <a:pt x="1304" y="12106"/>
                    <a:pt x="1379" y="11254"/>
                    <a:pt x="1479" y="10402"/>
                  </a:cubicBezTo>
                  <a:cubicBezTo>
                    <a:pt x="1629" y="8722"/>
                    <a:pt x="1780" y="7018"/>
                    <a:pt x="1905" y="5314"/>
                  </a:cubicBezTo>
                  <a:cubicBezTo>
                    <a:pt x="2001" y="3690"/>
                    <a:pt x="2051" y="2066"/>
                    <a:pt x="2077" y="442"/>
                  </a:cubicBezTo>
                  <a:close/>
                  <a:moveTo>
                    <a:pt x="1855" y="0"/>
                  </a:moveTo>
                  <a:cubicBezTo>
                    <a:pt x="1755" y="0"/>
                    <a:pt x="1654" y="76"/>
                    <a:pt x="1654" y="201"/>
                  </a:cubicBezTo>
                  <a:cubicBezTo>
                    <a:pt x="1654" y="1905"/>
                    <a:pt x="1579" y="3610"/>
                    <a:pt x="1504" y="5289"/>
                  </a:cubicBezTo>
                  <a:cubicBezTo>
                    <a:pt x="1429" y="6993"/>
                    <a:pt x="1354" y="8697"/>
                    <a:pt x="1203" y="10376"/>
                  </a:cubicBezTo>
                  <a:cubicBezTo>
                    <a:pt x="1128" y="11229"/>
                    <a:pt x="1053" y="12081"/>
                    <a:pt x="903" y="12908"/>
                  </a:cubicBezTo>
                  <a:cubicBezTo>
                    <a:pt x="777" y="13760"/>
                    <a:pt x="702" y="14612"/>
                    <a:pt x="602" y="15439"/>
                  </a:cubicBezTo>
                  <a:cubicBezTo>
                    <a:pt x="426" y="17143"/>
                    <a:pt x="226" y="18823"/>
                    <a:pt x="0" y="20502"/>
                  </a:cubicBezTo>
                  <a:lnTo>
                    <a:pt x="0" y="20527"/>
                  </a:lnTo>
                  <a:cubicBezTo>
                    <a:pt x="0" y="20652"/>
                    <a:pt x="101" y="20752"/>
                    <a:pt x="201" y="20752"/>
                  </a:cubicBezTo>
                  <a:cubicBezTo>
                    <a:pt x="1003" y="20803"/>
                    <a:pt x="1805" y="20878"/>
                    <a:pt x="2607" y="20953"/>
                  </a:cubicBezTo>
                  <a:lnTo>
                    <a:pt x="3810" y="21103"/>
                  </a:lnTo>
                  <a:lnTo>
                    <a:pt x="4411" y="21179"/>
                  </a:lnTo>
                  <a:lnTo>
                    <a:pt x="4712" y="21229"/>
                  </a:lnTo>
                  <a:cubicBezTo>
                    <a:pt x="4787" y="21241"/>
                    <a:pt x="4862" y="21247"/>
                    <a:pt x="4938" y="21247"/>
                  </a:cubicBezTo>
                  <a:cubicBezTo>
                    <a:pt x="5013" y="21247"/>
                    <a:pt x="5088" y="21241"/>
                    <a:pt x="5163" y="21229"/>
                  </a:cubicBezTo>
                  <a:cubicBezTo>
                    <a:pt x="5238" y="20778"/>
                    <a:pt x="5339" y="20301"/>
                    <a:pt x="5389" y="19850"/>
                  </a:cubicBezTo>
                  <a:lnTo>
                    <a:pt x="5564" y="18597"/>
                  </a:lnTo>
                  <a:lnTo>
                    <a:pt x="5865" y="16066"/>
                  </a:lnTo>
                  <a:lnTo>
                    <a:pt x="6492" y="11053"/>
                  </a:lnTo>
                  <a:cubicBezTo>
                    <a:pt x="6717" y="9374"/>
                    <a:pt x="6918" y="7720"/>
                    <a:pt x="7143" y="6041"/>
                  </a:cubicBezTo>
                  <a:cubicBezTo>
                    <a:pt x="7394" y="4386"/>
                    <a:pt x="7644" y="2707"/>
                    <a:pt x="7945" y="1053"/>
                  </a:cubicBezTo>
                  <a:cubicBezTo>
                    <a:pt x="7970" y="1028"/>
                    <a:pt x="7970" y="1028"/>
                    <a:pt x="7970" y="1003"/>
                  </a:cubicBezTo>
                  <a:cubicBezTo>
                    <a:pt x="7945" y="878"/>
                    <a:pt x="7845" y="777"/>
                    <a:pt x="7720" y="777"/>
                  </a:cubicBezTo>
                  <a:lnTo>
                    <a:pt x="7594" y="777"/>
                  </a:lnTo>
                  <a:lnTo>
                    <a:pt x="7394" y="752"/>
                  </a:lnTo>
                  <a:lnTo>
                    <a:pt x="7043" y="677"/>
                  </a:lnTo>
                  <a:lnTo>
                    <a:pt x="6316" y="502"/>
                  </a:lnTo>
                  <a:cubicBezTo>
                    <a:pt x="5840" y="401"/>
                    <a:pt x="5339" y="301"/>
                    <a:pt x="4837" y="226"/>
                  </a:cubicBezTo>
                  <a:cubicBezTo>
                    <a:pt x="4361" y="176"/>
                    <a:pt x="3860" y="126"/>
                    <a:pt x="3359" y="76"/>
                  </a:cubicBezTo>
                  <a:lnTo>
                    <a:pt x="1855" y="0"/>
                  </a:ln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0">
          <a:extLst>
            <a:ext uri="{FF2B5EF4-FFF2-40B4-BE49-F238E27FC236}">
              <a16:creationId xmlns:a16="http://schemas.microsoft.com/office/drawing/2014/main" id="{AEB90214-346F-53E9-2F27-58E4433DF63E}"/>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15AFE63B-FD1D-B51E-0F00-A270F31CF381}"/>
              </a:ext>
            </a:extLst>
          </p:cNvPr>
          <p:cNvPicPr>
            <a:picLocks noChangeAspect="1"/>
          </p:cNvPicPr>
          <p:nvPr/>
        </p:nvPicPr>
        <p:blipFill>
          <a:blip r:embed="rId3"/>
          <a:stretch>
            <a:fillRect/>
          </a:stretch>
        </p:blipFill>
        <p:spPr>
          <a:xfrm>
            <a:off x="2278354" y="1431526"/>
            <a:ext cx="4599925" cy="3161788"/>
          </a:xfrm>
          <a:prstGeom prst="rect">
            <a:avLst/>
          </a:prstGeom>
        </p:spPr>
      </p:pic>
      <p:sp>
        <p:nvSpPr>
          <p:cNvPr id="6" name="Google Shape;4436;p108">
            <a:extLst>
              <a:ext uri="{FF2B5EF4-FFF2-40B4-BE49-F238E27FC236}">
                <a16:creationId xmlns:a16="http://schemas.microsoft.com/office/drawing/2014/main" id="{7A4A8369-14B4-BBB6-01B0-2AD34D7D731A}"/>
              </a:ext>
            </a:extLst>
          </p:cNvPr>
          <p:cNvSpPr txBox="1">
            <a:spLocks noGrp="1"/>
          </p:cNvSpPr>
          <p:nvPr>
            <p:ph type="title"/>
          </p:nvPr>
        </p:nvSpPr>
        <p:spPr>
          <a:xfrm>
            <a:off x="2646000" y="540000"/>
            <a:ext cx="3852000" cy="488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en-US" sz="3000" dirty="0">
                <a:latin typeface="Dubai" panose="020B0503030403030204" pitchFamily="34" charset="-78"/>
                <a:cs typeface="Dubai" panose="020B0503030403030204" pitchFamily="34" charset="-78"/>
              </a:rPr>
              <a:t>REST API</a:t>
            </a:r>
            <a:endParaRPr sz="3000" dirty="0">
              <a:latin typeface="Dubai" panose="020B0503030403030204" pitchFamily="34" charset="-78"/>
              <a:cs typeface="Dubai" panose="020B0503030403030204" pitchFamily="34" charset="-78"/>
            </a:endParaRPr>
          </a:p>
        </p:txBody>
      </p:sp>
      <p:grpSp>
        <p:nvGrpSpPr>
          <p:cNvPr id="7" name="Google Shape;4465;p108">
            <a:extLst>
              <a:ext uri="{FF2B5EF4-FFF2-40B4-BE49-F238E27FC236}">
                <a16:creationId xmlns:a16="http://schemas.microsoft.com/office/drawing/2014/main" id="{AB25E82A-4015-B8CC-C733-26B7D1BEECE7}"/>
              </a:ext>
            </a:extLst>
          </p:cNvPr>
          <p:cNvGrpSpPr/>
          <p:nvPr/>
        </p:nvGrpSpPr>
        <p:grpSpPr>
          <a:xfrm flipH="1">
            <a:off x="3553887" y="940687"/>
            <a:ext cx="2036227" cy="176025"/>
            <a:chOff x="4345425" y="2175475"/>
            <a:chExt cx="800750" cy="176025"/>
          </a:xfrm>
        </p:grpSpPr>
        <p:sp>
          <p:nvSpPr>
            <p:cNvPr id="8" name="Google Shape;4466;p108">
              <a:extLst>
                <a:ext uri="{FF2B5EF4-FFF2-40B4-BE49-F238E27FC236}">
                  <a16:creationId xmlns:a16="http://schemas.microsoft.com/office/drawing/2014/main" id="{9EC5D0CE-5A66-5D61-FB65-93F55CF49A67}"/>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9" name="Google Shape;4467;p108">
              <a:extLst>
                <a:ext uri="{FF2B5EF4-FFF2-40B4-BE49-F238E27FC236}">
                  <a16:creationId xmlns:a16="http://schemas.microsoft.com/office/drawing/2014/main" id="{66C36F73-8114-D721-ADB3-CA3CE8A419B1}"/>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0" name="Google Shape;1764;p64">
            <a:extLst>
              <a:ext uri="{FF2B5EF4-FFF2-40B4-BE49-F238E27FC236}">
                <a16:creationId xmlns:a16="http://schemas.microsoft.com/office/drawing/2014/main" id="{575EB174-F899-51A0-4D92-4CEF90C67BFF}"/>
              </a:ext>
            </a:extLst>
          </p:cNvPr>
          <p:cNvGrpSpPr/>
          <p:nvPr/>
        </p:nvGrpSpPr>
        <p:grpSpPr>
          <a:xfrm>
            <a:off x="4109622" y="4750172"/>
            <a:ext cx="842826" cy="188394"/>
            <a:chOff x="1394800" y="3522000"/>
            <a:chExt cx="1048650" cy="138275"/>
          </a:xfrm>
        </p:grpSpPr>
        <p:sp>
          <p:nvSpPr>
            <p:cNvPr id="11" name="Google Shape;1765;p64">
              <a:extLst>
                <a:ext uri="{FF2B5EF4-FFF2-40B4-BE49-F238E27FC236}">
                  <a16:creationId xmlns:a16="http://schemas.microsoft.com/office/drawing/2014/main" id="{B011289A-1A38-90AE-0055-1D8E1C09139A}"/>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66;p64">
              <a:extLst>
                <a:ext uri="{FF2B5EF4-FFF2-40B4-BE49-F238E27FC236}">
                  <a16:creationId xmlns:a16="http://schemas.microsoft.com/office/drawing/2014/main" id="{BFC618A5-697F-4E76-7D6D-F1EA5A299734}"/>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67;p64">
              <a:extLst>
                <a:ext uri="{FF2B5EF4-FFF2-40B4-BE49-F238E27FC236}">
                  <a16:creationId xmlns:a16="http://schemas.microsoft.com/office/drawing/2014/main" id="{1B076BB0-2A44-5BD0-2A13-37DA576FC1A7}"/>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68;p64">
              <a:extLst>
                <a:ext uri="{FF2B5EF4-FFF2-40B4-BE49-F238E27FC236}">
                  <a16:creationId xmlns:a16="http://schemas.microsoft.com/office/drawing/2014/main" id="{CD94AF52-0705-0D19-5662-EABD65E75F53}"/>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5" name="Google Shape;1769;p64">
              <a:extLst>
                <a:ext uri="{FF2B5EF4-FFF2-40B4-BE49-F238E27FC236}">
                  <a16:creationId xmlns:a16="http://schemas.microsoft.com/office/drawing/2014/main" id="{76979DC6-A109-C9CE-0CFD-EDB518E4E1BA}"/>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6" name="Google Shape;1770;p64">
              <a:extLst>
                <a:ext uri="{FF2B5EF4-FFF2-40B4-BE49-F238E27FC236}">
                  <a16:creationId xmlns:a16="http://schemas.microsoft.com/office/drawing/2014/main" id="{95F820AC-A68A-68FF-A64B-737AAAE0D169}"/>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7" name="Google Shape;1771;p64">
              <a:extLst>
                <a:ext uri="{FF2B5EF4-FFF2-40B4-BE49-F238E27FC236}">
                  <a16:creationId xmlns:a16="http://schemas.microsoft.com/office/drawing/2014/main" id="{A643D075-7BBC-AC4A-4935-5A21BA54082E}"/>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8" name="Google Shape;1772;p64">
              <a:extLst>
                <a:ext uri="{FF2B5EF4-FFF2-40B4-BE49-F238E27FC236}">
                  <a16:creationId xmlns:a16="http://schemas.microsoft.com/office/drawing/2014/main" id="{3E294C91-69CA-BEBA-79AE-7920E2126C1B}"/>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9" name="Google Shape;1773;p64">
              <a:extLst>
                <a:ext uri="{FF2B5EF4-FFF2-40B4-BE49-F238E27FC236}">
                  <a16:creationId xmlns:a16="http://schemas.microsoft.com/office/drawing/2014/main" id="{CC6A09CB-9910-8AA2-0187-278E655DC4A5}"/>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20" name="مربع نص 19">
            <a:extLst>
              <a:ext uri="{FF2B5EF4-FFF2-40B4-BE49-F238E27FC236}">
                <a16:creationId xmlns:a16="http://schemas.microsoft.com/office/drawing/2014/main" id="{E2A201EB-0242-2A0E-1CD3-3C9BE55BEBAB}"/>
              </a:ext>
            </a:extLst>
          </p:cNvPr>
          <p:cNvSpPr txBox="1"/>
          <p:nvPr/>
        </p:nvSpPr>
        <p:spPr>
          <a:xfrm>
            <a:off x="4199054"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08/15</a:t>
            </a:r>
          </a:p>
        </p:txBody>
      </p:sp>
      <p:grpSp>
        <p:nvGrpSpPr>
          <p:cNvPr id="29" name="Google Shape;2354;p75">
            <a:extLst>
              <a:ext uri="{FF2B5EF4-FFF2-40B4-BE49-F238E27FC236}">
                <a16:creationId xmlns:a16="http://schemas.microsoft.com/office/drawing/2014/main" id="{0E087572-55DF-E865-35C8-75B3C37793DE}"/>
              </a:ext>
            </a:extLst>
          </p:cNvPr>
          <p:cNvGrpSpPr/>
          <p:nvPr/>
        </p:nvGrpSpPr>
        <p:grpSpPr>
          <a:xfrm rot="3182496" flipH="1">
            <a:off x="2215399" y="1054134"/>
            <a:ext cx="428976" cy="1173468"/>
            <a:chOff x="3443472" y="1907731"/>
            <a:chExt cx="454327" cy="1325503"/>
          </a:xfrm>
        </p:grpSpPr>
        <p:sp>
          <p:nvSpPr>
            <p:cNvPr id="30" name="Google Shape;2355;p75">
              <a:extLst>
                <a:ext uri="{FF2B5EF4-FFF2-40B4-BE49-F238E27FC236}">
                  <a16:creationId xmlns:a16="http://schemas.microsoft.com/office/drawing/2014/main" id="{A381565F-7DC6-EDFB-C344-F8F2AAFB0A08}"/>
                </a:ext>
              </a:extLst>
            </p:cNvPr>
            <p:cNvSpPr/>
            <p:nvPr/>
          </p:nvSpPr>
          <p:spPr>
            <a:xfrm>
              <a:off x="3456297" y="1920208"/>
              <a:ext cx="427196" cy="1302484"/>
            </a:xfrm>
            <a:custGeom>
              <a:avLst/>
              <a:gdLst/>
              <a:ahLst/>
              <a:cxnLst/>
              <a:rect l="l" t="t" r="r" b="b"/>
              <a:pathLst>
                <a:path w="7495" h="20879" extrusionOk="0">
                  <a:moveTo>
                    <a:pt x="1630" y="1"/>
                  </a:moveTo>
                  <a:cubicBezTo>
                    <a:pt x="1605" y="6768"/>
                    <a:pt x="828" y="13610"/>
                    <a:pt x="1" y="20352"/>
                  </a:cubicBezTo>
                  <a:cubicBezTo>
                    <a:pt x="1605" y="20427"/>
                    <a:pt x="3234" y="20628"/>
                    <a:pt x="4813" y="20878"/>
                  </a:cubicBezTo>
                  <a:cubicBezTo>
                    <a:pt x="5665" y="14187"/>
                    <a:pt x="6267" y="7470"/>
                    <a:pt x="7495" y="803"/>
                  </a:cubicBezTo>
                  <a:lnTo>
                    <a:pt x="7495" y="803"/>
                  </a:lnTo>
                  <a:cubicBezTo>
                    <a:pt x="7478" y="803"/>
                    <a:pt x="7461" y="814"/>
                    <a:pt x="7445" y="814"/>
                  </a:cubicBezTo>
                  <a:cubicBezTo>
                    <a:pt x="7436" y="814"/>
                    <a:pt x="7428" y="811"/>
                    <a:pt x="7419" y="803"/>
                  </a:cubicBezTo>
                  <a:cubicBezTo>
                    <a:pt x="6517" y="678"/>
                    <a:pt x="5665" y="402"/>
                    <a:pt x="4763" y="277"/>
                  </a:cubicBezTo>
                  <a:cubicBezTo>
                    <a:pt x="3735" y="126"/>
                    <a:pt x="2708" y="76"/>
                    <a:pt x="1680"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 name="Google Shape;2356;p75">
              <a:extLst>
                <a:ext uri="{FF2B5EF4-FFF2-40B4-BE49-F238E27FC236}">
                  <a16:creationId xmlns:a16="http://schemas.microsoft.com/office/drawing/2014/main" id="{A5C5EEFF-2AC1-2011-CC14-7F09E137510C}"/>
                </a:ext>
              </a:extLst>
            </p:cNvPr>
            <p:cNvSpPr/>
            <p:nvPr/>
          </p:nvSpPr>
          <p:spPr>
            <a:xfrm>
              <a:off x="3443472" y="1907731"/>
              <a:ext cx="454327" cy="1325503"/>
            </a:xfrm>
            <a:custGeom>
              <a:avLst/>
              <a:gdLst/>
              <a:ahLst/>
              <a:cxnLst/>
              <a:rect l="l" t="t" r="r" b="b"/>
              <a:pathLst>
                <a:path w="7971" h="21248" extrusionOk="0">
                  <a:moveTo>
                    <a:pt x="2077" y="442"/>
                  </a:moveTo>
                  <a:lnTo>
                    <a:pt x="3334" y="527"/>
                  </a:lnTo>
                  <a:cubicBezTo>
                    <a:pt x="3810" y="552"/>
                    <a:pt x="4311" y="602"/>
                    <a:pt x="4787" y="677"/>
                  </a:cubicBezTo>
                  <a:cubicBezTo>
                    <a:pt x="5264" y="727"/>
                    <a:pt x="5740" y="828"/>
                    <a:pt x="6216" y="953"/>
                  </a:cubicBezTo>
                  <a:lnTo>
                    <a:pt x="6943" y="1103"/>
                  </a:lnTo>
                  <a:lnTo>
                    <a:pt x="7319" y="1178"/>
                  </a:lnTo>
                  <a:lnTo>
                    <a:pt x="7452" y="1212"/>
                  </a:lnTo>
                  <a:lnTo>
                    <a:pt x="7452" y="1212"/>
                  </a:lnTo>
                  <a:cubicBezTo>
                    <a:pt x="7167" y="2790"/>
                    <a:pt x="6906" y="4389"/>
                    <a:pt x="6667" y="5965"/>
                  </a:cubicBezTo>
                  <a:cubicBezTo>
                    <a:pt x="6416" y="7645"/>
                    <a:pt x="6191" y="9324"/>
                    <a:pt x="5990" y="11003"/>
                  </a:cubicBezTo>
                  <a:lnTo>
                    <a:pt x="5414" y="16016"/>
                  </a:lnTo>
                  <a:lnTo>
                    <a:pt x="5138" y="18547"/>
                  </a:lnTo>
                  <a:lnTo>
                    <a:pt x="4988" y="19800"/>
                  </a:lnTo>
                  <a:cubicBezTo>
                    <a:pt x="4938" y="20151"/>
                    <a:pt x="4938" y="20527"/>
                    <a:pt x="4913" y="20903"/>
                  </a:cubicBezTo>
                  <a:cubicBezTo>
                    <a:pt x="4862" y="20878"/>
                    <a:pt x="4812" y="20828"/>
                    <a:pt x="4762" y="20828"/>
                  </a:cubicBezTo>
                  <a:lnTo>
                    <a:pt x="4461" y="20778"/>
                  </a:lnTo>
                  <a:lnTo>
                    <a:pt x="3860" y="20702"/>
                  </a:lnTo>
                  <a:lnTo>
                    <a:pt x="2657" y="20527"/>
                  </a:lnTo>
                  <a:cubicBezTo>
                    <a:pt x="1930" y="20436"/>
                    <a:pt x="1203" y="20386"/>
                    <a:pt x="458" y="20341"/>
                  </a:cubicBezTo>
                  <a:lnTo>
                    <a:pt x="458" y="20341"/>
                  </a:lnTo>
                  <a:cubicBezTo>
                    <a:pt x="670" y="18717"/>
                    <a:pt x="861" y="17115"/>
                    <a:pt x="1028" y="15489"/>
                  </a:cubicBezTo>
                  <a:cubicBezTo>
                    <a:pt x="1128" y="14662"/>
                    <a:pt x="1228" y="13810"/>
                    <a:pt x="1279" y="12958"/>
                  </a:cubicBezTo>
                  <a:cubicBezTo>
                    <a:pt x="1304" y="12106"/>
                    <a:pt x="1379" y="11254"/>
                    <a:pt x="1479" y="10402"/>
                  </a:cubicBezTo>
                  <a:cubicBezTo>
                    <a:pt x="1629" y="8722"/>
                    <a:pt x="1780" y="7018"/>
                    <a:pt x="1905" y="5314"/>
                  </a:cubicBezTo>
                  <a:cubicBezTo>
                    <a:pt x="2001" y="3690"/>
                    <a:pt x="2051" y="2066"/>
                    <a:pt x="2077" y="442"/>
                  </a:cubicBezTo>
                  <a:close/>
                  <a:moveTo>
                    <a:pt x="1855" y="0"/>
                  </a:moveTo>
                  <a:cubicBezTo>
                    <a:pt x="1755" y="0"/>
                    <a:pt x="1654" y="76"/>
                    <a:pt x="1654" y="201"/>
                  </a:cubicBezTo>
                  <a:cubicBezTo>
                    <a:pt x="1654" y="1905"/>
                    <a:pt x="1579" y="3610"/>
                    <a:pt x="1504" y="5289"/>
                  </a:cubicBezTo>
                  <a:cubicBezTo>
                    <a:pt x="1429" y="6993"/>
                    <a:pt x="1354" y="8697"/>
                    <a:pt x="1203" y="10376"/>
                  </a:cubicBezTo>
                  <a:cubicBezTo>
                    <a:pt x="1128" y="11229"/>
                    <a:pt x="1053" y="12081"/>
                    <a:pt x="903" y="12908"/>
                  </a:cubicBezTo>
                  <a:cubicBezTo>
                    <a:pt x="777" y="13760"/>
                    <a:pt x="702" y="14612"/>
                    <a:pt x="602" y="15439"/>
                  </a:cubicBezTo>
                  <a:cubicBezTo>
                    <a:pt x="426" y="17143"/>
                    <a:pt x="226" y="18823"/>
                    <a:pt x="0" y="20502"/>
                  </a:cubicBezTo>
                  <a:lnTo>
                    <a:pt x="0" y="20527"/>
                  </a:lnTo>
                  <a:cubicBezTo>
                    <a:pt x="0" y="20652"/>
                    <a:pt x="101" y="20752"/>
                    <a:pt x="201" y="20752"/>
                  </a:cubicBezTo>
                  <a:cubicBezTo>
                    <a:pt x="1003" y="20803"/>
                    <a:pt x="1805" y="20878"/>
                    <a:pt x="2607" y="20953"/>
                  </a:cubicBezTo>
                  <a:lnTo>
                    <a:pt x="3810" y="21103"/>
                  </a:lnTo>
                  <a:lnTo>
                    <a:pt x="4411" y="21179"/>
                  </a:lnTo>
                  <a:lnTo>
                    <a:pt x="4712" y="21229"/>
                  </a:lnTo>
                  <a:cubicBezTo>
                    <a:pt x="4787" y="21241"/>
                    <a:pt x="4862" y="21247"/>
                    <a:pt x="4938" y="21247"/>
                  </a:cubicBezTo>
                  <a:cubicBezTo>
                    <a:pt x="5013" y="21247"/>
                    <a:pt x="5088" y="21241"/>
                    <a:pt x="5163" y="21229"/>
                  </a:cubicBezTo>
                  <a:cubicBezTo>
                    <a:pt x="5238" y="20778"/>
                    <a:pt x="5339" y="20301"/>
                    <a:pt x="5389" y="19850"/>
                  </a:cubicBezTo>
                  <a:lnTo>
                    <a:pt x="5564" y="18597"/>
                  </a:lnTo>
                  <a:lnTo>
                    <a:pt x="5865" y="16066"/>
                  </a:lnTo>
                  <a:lnTo>
                    <a:pt x="6492" y="11053"/>
                  </a:lnTo>
                  <a:cubicBezTo>
                    <a:pt x="6717" y="9374"/>
                    <a:pt x="6918" y="7720"/>
                    <a:pt x="7143" y="6041"/>
                  </a:cubicBezTo>
                  <a:cubicBezTo>
                    <a:pt x="7394" y="4386"/>
                    <a:pt x="7644" y="2707"/>
                    <a:pt x="7945" y="1053"/>
                  </a:cubicBezTo>
                  <a:cubicBezTo>
                    <a:pt x="7970" y="1028"/>
                    <a:pt x="7970" y="1028"/>
                    <a:pt x="7970" y="1003"/>
                  </a:cubicBezTo>
                  <a:cubicBezTo>
                    <a:pt x="7945" y="878"/>
                    <a:pt x="7845" y="777"/>
                    <a:pt x="7720" y="777"/>
                  </a:cubicBezTo>
                  <a:lnTo>
                    <a:pt x="7594" y="777"/>
                  </a:lnTo>
                  <a:lnTo>
                    <a:pt x="7394" y="752"/>
                  </a:lnTo>
                  <a:lnTo>
                    <a:pt x="7043" y="677"/>
                  </a:lnTo>
                  <a:lnTo>
                    <a:pt x="6316" y="502"/>
                  </a:lnTo>
                  <a:cubicBezTo>
                    <a:pt x="5840" y="401"/>
                    <a:pt x="5339" y="301"/>
                    <a:pt x="4837" y="226"/>
                  </a:cubicBezTo>
                  <a:cubicBezTo>
                    <a:pt x="4361" y="176"/>
                    <a:pt x="3860" y="126"/>
                    <a:pt x="3359" y="76"/>
                  </a:cubicBezTo>
                  <a:lnTo>
                    <a:pt x="1855" y="0"/>
                  </a:ln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3" name="Google Shape;2354;p75">
            <a:extLst>
              <a:ext uri="{FF2B5EF4-FFF2-40B4-BE49-F238E27FC236}">
                <a16:creationId xmlns:a16="http://schemas.microsoft.com/office/drawing/2014/main" id="{D27E4B9C-0463-0F53-548D-8E3A92DDD8E8}"/>
              </a:ext>
            </a:extLst>
          </p:cNvPr>
          <p:cNvGrpSpPr/>
          <p:nvPr/>
        </p:nvGrpSpPr>
        <p:grpSpPr>
          <a:xfrm rot="18417504">
            <a:off x="6560421" y="1018029"/>
            <a:ext cx="428976" cy="1173468"/>
            <a:chOff x="3443472" y="1907731"/>
            <a:chExt cx="454327" cy="1325503"/>
          </a:xfrm>
        </p:grpSpPr>
        <p:sp>
          <p:nvSpPr>
            <p:cNvPr id="24" name="Google Shape;2355;p75">
              <a:extLst>
                <a:ext uri="{FF2B5EF4-FFF2-40B4-BE49-F238E27FC236}">
                  <a16:creationId xmlns:a16="http://schemas.microsoft.com/office/drawing/2014/main" id="{0F084C9B-B25B-AD2B-4160-8EBDCD74E097}"/>
                </a:ext>
              </a:extLst>
            </p:cNvPr>
            <p:cNvSpPr/>
            <p:nvPr/>
          </p:nvSpPr>
          <p:spPr>
            <a:xfrm>
              <a:off x="3456297" y="1920208"/>
              <a:ext cx="427196" cy="1302484"/>
            </a:xfrm>
            <a:custGeom>
              <a:avLst/>
              <a:gdLst/>
              <a:ahLst/>
              <a:cxnLst/>
              <a:rect l="l" t="t" r="r" b="b"/>
              <a:pathLst>
                <a:path w="7495" h="20879" extrusionOk="0">
                  <a:moveTo>
                    <a:pt x="1630" y="1"/>
                  </a:moveTo>
                  <a:cubicBezTo>
                    <a:pt x="1605" y="6768"/>
                    <a:pt x="828" y="13610"/>
                    <a:pt x="1" y="20352"/>
                  </a:cubicBezTo>
                  <a:cubicBezTo>
                    <a:pt x="1605" y="20427"/>
                    <a:pt x="3234" y="20628"/>
                    <a:pt x="4813" y="20878"/>
                  </a:cubicBezTo>
                  <a:cubicBezTo>
                    <a:pt x="5665" y="14187"/>
                    <a:pt x="6267" y="7470"/>
                    <a:pt x="7495" y="803"/>
                  </a:cubicBezTo>
                  <a:lnTo>
                    <a:pt x="7495" y="803"/>
                  </a:lnTo>
                  <a:cubicBezTo>
                    <a:pt x="7478" y="803"/>
                    <a:pt x="7461" y="814"/>
                    <a:pt x="7445" y="814"/>
                  </a:cubicBezTo>
                  <a:cubicBezTo>
                    <a:pt x="7436" y="814"/>
                    <a:pt x="7428" y="811"/>
                    <a:pt x="7419" y="803"/>
                  </a:cubicBezTo>
                  <a:cubicBezTo>
                    <a:pt x="6517" y="678"/>
                    <a:pt x="5665" y="402"/>
                    <a:pt x="4763" y="277"/>
                  </a:cubicBezTo>
                  <a:cubicBezTo>
                    <a:pt x="3735" y="126"/>
                    <a:pt x="2708" y="76"/>
                    <a:pt x="1680"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2356;p75">
              <a:extLst>
                <a:ext uri="{FF2B5EF4-FFF2-40B4-BE49-F238E27FC236}">
                  <a16:creationId xmlns:a16="http://schemas.microsoft.com/office/drawing/2014/main" id="{92102A03-1BBF-C321-A7C6-D8AE5AEABB10}"/>
                </a:ext>
              </a:extLst>
            </p:cNvPr>
            <p:cNvSpPr/>
            <p:nvPr/>
          </p:nvSpPr>
          <p:spPr>
            <a:xfrm>
              <a:off x="3443472" y="1907731"/>
              <a:ext cx="454327" cy="1325503"/>
            </a:xfrm>
            <a:custGeom>
              <a:avLst/>
              <a:gdLst/>
              <a:ahLst/>
              <a:cxnLst/>
              <a:rect l="l" t="t" r="r" b="b"/>
              <a:pathLst>
                <a:path w="7971" h="21248" extrusionOk="0">
                  <a:moveTo>
                    <a:pt x="2077" y="442"/>
                  </a:moveTo>
                  <a:lnTo>
                    <a:pt x="3334" y="527"/>
                  </a:lnTo>
                  <a:cubicBezTo>
                    <a:pt x="3810" y="552"/>
                    <a:pt x="4311" y="602"/>
                    <a:pt x="4787" y="677"/>
                  </a:cubicBezTo>
                  <a:cubicBezTo>
                    <a:pt x="5264" y="727"/>
                    <a:pt x="5740" y="828"/>
                    <a:pt x="6216" y="953"/>
                  </a:cubicBezTo>
                  <a:lnTo>
                    <a:pt x="6943" y="1103"/>
                  </a:lnTo>
                  <a:lnTo>
                    <a:pt x="7319" y="1178"/>
                  </a:lnTo>
                  <a:lnTo>
                    <a:pt x="7452" y="1212"/>
                  </a:lnTo>
                  <a:lnTo>
                    <a:pt x="7452" y="1212"/>
                  </a:lnTo>
                  <a:cubicBezTo>
                    <a:pt x="7167" y="2790"/>
                    <a:pt x="6906" y="4389"/>
                    <a:pt x="6667" y="5965"/>
                  </a:cubicBezTo>
                  <a:cubicBezTo>
                    <a:pt x="6416" y="7645"/>
                    <a:pt x="6191" y="9324"/>
                    <a:pt x="5990" y="11003"/>
                  </a:cubicBezTo>
                  <a:lnTo>
                    <a:pt x="5414" y="16016"/>
                  </a:lnTo>
                  <a:lnTo>
                    <a:pt x="5138" y="18547"/>
                  </a:lnTo>
                  <a:lnTo>
                    <a:pt x="4988" y="19800"/>
                  </a:lnTo>
                  <a:cubicBezTo>
                    <a:pt x="4938" y="20151"/>
                    <a:pt x="4938" y="20527"/>
                    <a:pt x="4913" y="20903"/>
                  </a:cubicBezTo>
                  <a:cubicBezTo>
                    <a:pt x="4862" y="20878"/>
                    <a:pt x="4812" y="20828"/>
                    <a:pt x="4762" y="20828"/>
                  </a:cubicBezTo>
                  <a:lnTo>
                    <a:pt x="4461" y="20778"/>
                  </a:lnTo>
                  <a:lnTo>
                    <a:pt x="3860" y="20702"/>
                  </a:lnTo>
                  <a:lnTo>
                    <a:pt x="2657" y="20527"/>
                  </a:lnTo>
                  <a:cubicBezTo>
                    <a:pt x="1930" y="20436"/>
                    <a:pt x="1203" y="20386"/>
                    <a:pt x="458" y="20341"/>
                  </a:cubicBezTo>
                  <a:lnTo>
                    <a:pt x="458" y="20341"/>
                  </a:lnTo>
                  <a:cubicBezTo>
                    <a:pt x="670" y="18717"/>
                    <a:pt x="861" y="17115"/>
                    <a:pt x="1028" y="15489"/>
                  </a:cubicBezTo>
                  <a:cubicBezTo>
                    <a:pt x="1128" y="14662"/>
                    <a:pt x="1228" y="13810"/>
                    <a:pt x="1279" y="12958"/>
                  </a:cubicBezTo>
                  <a:cubicBezTo>
                    <a:pt x="1304" y="12106"/>
                    <a:pt x="1379" y="11254"/>
                    <a:pt x="1479" y="10402"/>
                  </a:cubicBezTo>
                  <a:cubicBezTo>
                    <a:pt x="1629" y="8722"/>
                    <a:pt x="1780" y="7018"/>
                    <a:pt x="1905" y="5314"/>
                  </a:cubicBezTo>
                  <a:cubicBezTo>
                    <a:pt x="2001" y="3690"/>
                    <a:pt x="2051" y="2066"/>
                    <a:pt x="2077" y="442"/>
                  </a:cubicBezTo>
                  <a:close/>
                  <a:moveTo>
                    <a:pt x="1855" y="0"/>
                  </a:moveTo>
                  <a:cubicBezTo>
                    <a:pt x="1755" y="0"/>
                    <a:pt x="1654" y="76"/>
                    <a:pt x="1654" y="201"/>
                  </a:cubicBezTo>
                  <a:cubicBezTo>
                    <a:pt x="1654" y="1905"/>
                    <a:pt x="1579" y="3610"/>
                    <a:pt x="1504" y="5289"/>
                  </a:cubicBezTo>
                  <a:cubicBezTo>
                    <a:pt x="1429" y="6993"/>
                    <a:pt x="1354" y="8697"/>
                    <a:pt x="1203" y="10376"/>
                  </a:cubicBezTo>
                  <a:cubicBezTo>
                    <a:pt x="1128" y="11229"/>
                    <a:pt x="1053" y="12081"/>
                    <a:pt x="903" y="12908"/>
                  </a:cubicBezTo>
                  <a:cubicBezTo>
                    <a:pt x="777" y="13760"/>
                    <a:pt x="702" y="14612"/>
                    <a:pt x="602" y="15439"/>
                  </a:cubicBezTo>
                  <a:cubicBezTo>
                    <a:pt x="426" y="17143"/>
                    <a:pt x="226" y="18823"/>
                    <a:pt x="0" y="20502"/>
                  </a:cubicBezTo>
                  <a:lnTo>
                    <a:pt x="0" y="20527"/>
                  </a:lnTo>
                  <a:cubicBezTo>
                    <a:pt x="0" y="20652"/>
                    <a:pt x="101" y="20752"/>
                    <a:pt x="201" y="20752"/>
                  </a:cubicBezTo>
                  <a:cubicBezTo>
                    <a:pt x="1003" y="20803"/>
                    <a:pt x="1805" y="20878"/>
                    <a:pt x="2607" y="20953"/>
                  </a:cubicBezTo>
                  <a:lnTo>
                    <a:pt x="3810" y="21103"/>
                  </a:lnTo>
                  <a:lnTo>
                    <a:pt x="4411" y="21179"/>
                  </a:lnTo>
                  <a:lnTo>
                    <a:pt x="4712" y="21229"/>
                  </a:lnTo>
                  <a:cubicBezTo>
                    <a:pt x="4787" y="21241"/>
                    <a:pt x="4862" y="21247"/>
                    <a:pt x="4938" y="21247"/>
                  </a:cubicBezTo>
                  <a:cubicBezTo>
                    <a:pt x="5013" y="21247"/>
                    <a:pt x="5088" y="21241"/>
                    <a:pt x="5163" y="21229"/>
                  </a:cubicBezTo>
                  <a:cubicBezTo>
                    <a:pt x="5238" y="20778"/>
                    <a:pt x="5339" y="20301"/>
                    <a:pt x="5389" y="19850"/>
                  </a:cubicBezTo>
                  <a:lnTo>
                    <a:pt x="5564" y="18597"/>
                  </a:lnTo>
                  <a:lnTo>
                    <a:pt x="5865" y="16066"/>
                  </a:lnTo>
                  <a:lnTo>
                    <a:pt x="6492" y="11053"/>
                  </a:lnTo>
                  <a:cubicBezTo>
                    <a:pt x="6717" y="9374"/>
                    <a:pt x="6918" y="7720"/>
                    <a:pt x="7143" y="6041"/>
                  </a:cubicBezTo>
                  <a:cubicBezTo>
                    <a:pt x="7394" y="4386"/>
                    <a:pt x="7644" y="2707"/>
                    <a:pt x="7945" y="1053"/>
                  </a:cubicBezTo>
                  <a:cubicBezTo>
                    <a:pt x="7970" y="1028"/>
                    <a:pt x="7970" y="1028"/>
                    <a:pt x="7970" y="1003"/>
                  </a:cubicBezTo>
                  <a:cubicBezTo>
                    <a:pt x="7945" y="878"/>
                    <a:pt x="7845" y="777"/>
                    <a:pt x="7720" y="777"/>
                  </a:cubicBezTo>
                  <a:lnTo>
                    <a:pt x="7594" y="777"/>
                  </a:lnTo>
                  <a:lnTo>
                    <a:pt x="7394" y="752"/>
                  </a:lnTo>
                  <a:lnTo>
                    <a:pt x="7043" y="677"/>
                  </a:lnTo>
                  <a:lnTo>
                    <a:pt x="6316" y="502"/>
                  </a:lnTo>
                  <a:cubicBezTo>
                    <a:pt x="5840" y="401"/>
                    <a:pt x="5339" y="301"/>
                    <a:pt x="4837" y="226"/>
                  </a:cubicBezTo>
                  <a:cubicBezTo>
                    <a:pt x="4361" y="176"/>
                    <a:pt x="3860" y="126"/>
                    <a:pt x="3359" y="76"/>
                  </a:cubicBezTo>
                  <a:lnTo>
                    <a:pt x="1855" y="0"/>
                  </a:ln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3029598318"/>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8"/>
        <p:cNvGrpSpPr/>
        <p:nvPr/>
      </p:nvGrpSpPr>
      <p:grpSpPr>
        <a:xfrm>
          <a:off x="0" y="0"/>
          <a:ext cx="0" cy="0"/>
          <a:chOff x="0" y="0"/>
          <a:chExt cx="0" cy="0"/>
        </a:xfrm>
      </p:grpSpPr>
      <p:grpSp>
        <p:nvGrpSpPr>
          <p:cNvPr id="1569" name="Google Shape;1569;p60"/>
          <p:cNvGrpSpPr/>
          <p:nvPr/>
        </p:nvGrpSpPr>
        <p:grpSpPr>
          <a:xfrm rot="474658">
            <a:off x="1381256" y="1187083"/>
            <a:ext cx="1557467" cy="585348"/>
            <a:chOff x="4345425" y="2175475"/>
            <a:chExt cx="800750" cy="176025"/>
          </a:xfrm>
        </p:grpSpPr>
        <p:sp>
          <p:nvSpPr>
            <p:cNvPr id="1570" name="Google Shape;1570;p6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71" name="Google Shape;1571;p6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572" name="Google Shape;1572;p60"/>
          <p:cNvGrpSpPr/>
          <p:nvPr/>
        </p:nvGrpSpPr>
        <p:grpSpPr>
          <a:xfrm rot="474658">
            <a:off x="1421494" y="2385433"/>
            <a:ext cx="1557467" cy="585348"/>
            <a:chOff x="4345425" y="2175475"/>
            <a:chExt cx="800750" cy="176025"/>
          </a:xfrm>
        </p:grpSpPr>
        <p:sp>
          <p:nvSpPr>
            <p:cNvPr id="1573" name="Google Shape;1573;p6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74" name="Google Shape;1574;p6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575" name="Google Shape;1575;p60"/>
          <p:cNvGrpSpPr/>
          <p:nvPr/>
        </p:nvGrpSpPr>
        <p:grpSpPr>
          <a:xfrm rot="474658">
            <a:off x="6217594" y="2385433"/>
            <a:ext cx="1557467" cy="585348"/>
            <a:chOff x="4345425" y="2175475"/>
            <a:chExt cx="800750" cy="176025"/>
          </a:xfrm>
        </p:grpSpPr>
        <p:sp>
          <p:nvSpPr>
            <p:cNvPr id="1576" name="Google Shape;1576;p6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77" name="Google Shape;1577;p6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578" name="Google Shape;1578;p60"/>
          <p:cNvGrpSpPr/>
          <p:nvPr/>
        </p:nvGrpSpPr>
        <p:grpSpPr>
          <a:xfrm rot="474658">
            <a:off x="6151256" y="1174446"/>
            <a:ext cx="1557467" cy="585348"/>
            <a:chOff x="4345425" y="2175475"/>
            <a:chExt cx="800750" cy="176025"/>
          </a:xfrm>
        </p:grpSpPr>
        <p:sp>
          <p:nvSpPr>
            <p:cNvPr id="1579" name="Google Shape;1579;p6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80" name="Google Shape;1580;p6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sp>
        <p:nvSpPr>
          <p:cNvPr id="1581" name="Google Shape;1581;p60"/>
          <p:cNvSpPr txBox="1">
            <a:spLocks noGrp="1"/>
          </p:cNvSpPr>
          <p:nvPr>
            <p:ph type="title"/>
          </p:nvPr>
        </p:nvSpPr>
        <p:spPr>
          <a:xfrm>
            <a:off x="5474860" y="540000"/>
            <a:ext cx="3368700" cy="572700"/>
          </a:xfrm>
          <a:prstGeom prst="rect">
            <a:avLst/>
          </a:prstGeom>
        </p:spPr>
        <p:txBody>
          <a:bodyPr spcFirstLastPara="1" wrap="square" lIns="0" tIns="0" rIns="0" bIns="0"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المتطلبات الوظيفية</a:t>
            </a:r>
            <a:endParaRPr dirty="0">
              <a:latin typeface="Dubai" panose="020B0503030403030204" pitchFamily="34" charset="-78"/>
              <a:cs typeface="Dubai" panose="020B0503030403030204" pitchFamily="34" charset="-78"/>
            </a:endParaRPr>
          </a:p>
        </p:txBody>
      </p:sp>
      <p:sp>
        <p:nvSpPr>
          <p:cNvPr id="1582" name="Google Shape;1582;p60"/>
          <p:cNvSpPr txBox="1">
            <a:spLocks noGrp="1"/>
          </p:cNvSpPr>
          <p:nvPr>
            <p:ph type="subTitle" idx="5"/>
          </p:nvPr>
        </p:nvSpPr>
        <p:spPr>
          <a:xfrm>
            <a:off x="906900" y="1715250"/>
            <a:ext cx="2506200" cy="572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يجب أن يسمح بحل الاختبارات وعرض النتيجة وتحديث الإنجاز.</a:t>
            </a:r>
            <a:endParaRPr dirty="0">
              <a:latin typeface="Dubai" panose="020B0503030403030204" pitchFamily="34" charset="-78"/>
              <a:cs typeface="Dubai" panose="020B0503030403030204" pitchFamily="34" charset="-78"/>
            </a:endParaRPr>
          </a:p>
        </p:txBody>
      </p:sp>
      <p:sp>
        <p:nvSpPr>
          <p:cNvPr id="1583" name="Google Shape;1583;p60"/>
          <p:cNvSpPr txBox="1">
            <a:spLocks noGrp="1"/>
          </p:cNvSpPr>
          <p:nvPr>
            <p:ph type="subTitle" idx="1"/>
          </p:nvPr>
        </p:nvSpPr>
        <p:spPr>
          <a:xfrm>
            <a:off x="906900" y="2431509"/>
            <a:ext cx="2506200" cy="340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متابعة تقدم الطالب</a:t>
            </a:r>
            <a:endParaRPr dirty="0">
              <a:latin typeface="Dubai" panose="020B0503030403030204" pitchFamily="34" charset="-78"/>
              <a:cs typeface="Dubai" panose="020B0503030403030204" pitchFamily="34" charset="-78"/>
            </a:endParaRPr>
          </a:p>
        </p:txBody>
      </p:sp>
      <p:sp>
        <p:nvSpPr>
          <p:cNvPr id="1584" name="Google Shape;1584;p60"/>
          <p:cNvSpPr txBox="1">
            <a:spLocks noGrp="1"/>
          </p:cNvSpPr>
          <p:nvPr>
            <p:ph type="subTitle" idx="2"/>
          </p:nvPr>
        </p:nvSpPr>
        <p:spPr>
          <a:xfrm>
            <a:off x="5676900" y="2431509"/>
            <a:ext cx="2506200" cy="340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اختيار الفرع الدراسي</a:t>
            </a:r>
            <a:endParaRPr dirty="0">
              <a:latin typeface="Dubai" panose="020B0503030403030204" pitchFamily="34" charset="-78"/>
              <a:cs typeface="Dubai" panose="020B0503030403030204" pitchFamily="34" charset="-78"/>
            </a:endParaRPr>
          </a:p>
        </p:txBody>
      </p:sp>
      <p:sp>
        <p:nvSpPr>
          <p:cNvPr id="1585" name="Google Shape;1585;p60"/>
          <p:cNvSpPr txBox="1">
            <a:spLocks noGrp="1"/>
          </p:cNvSpPr>
          <p:nvPr>
            <p:ph type="subTitle" idx="3"/>
          </p:nvPr>
        </p:nvSpPr>
        <p:spPr>
          <a:xfrm>
            <a:off x="906900" y="1251078"/>
            <a:ext cx="2506200" cy="406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إجراء الاختبارات</a:t>
            </a:r>
            <a:endParaRPr dirty="0">
              <a:latin typeface="Dubai" panose="020B0503030403030204" pitchFamily="34" charset="-78"/>
              <a:cs typeface="Dubai" panose="020B0503030403030204" pitchFamily="34" charset="-78"/>
            </a:endParaRPr>
          </a:p>
        </p:txBody>
      </p:sp>
      <p:sp>
        <p:nvSpPr>
          <p:cNvPr id="1586" name="Google Shape;1586;p60"/>
          <p:cNvSpPr txBox="1">
            <a:spLocks noGrp="1"/>
          </p:cNvSpPr>
          <p:nvPr>
            <p:ph type="subTitle" idx="4"/>
          </p:nvPr>
        </p:nvSpPr>
        <p:spPr>
          <a:xfrm>
            <a:off x="5676900" y="1251078"/>
            <a:ext cx="2506200" cy="406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إدارة حساب المستخدم</a:t>
            </a:r>
            <a:endParaRPr dirty="0">
              <a:latin typeface="Dubai" panose="020B0503030403030204" pitchFamily="34" charset="-78"/>
              <a:cs typeface="Dubai" panose="020B0503030403030204" pitchFamily="34" charset="-78"/>
            </a:endParaRPr>
          </a:p>
        </p:txBody>
      </p:sp>
      <p:sp>
        <p:nvSpPr>
          <p:cNvPr id="1587" name="Google Shape;1587;p60"/>
          <p:cNvSpPr txBox="1">
            <a:spLocks noGrp="1"/>
          </p:cNvSpPr>
          <p:nvPr>
            <p:ph type="subTitle" idx="6"/>
          </p:nvPr>
        </p:nvSpPr>
        <p:spPr>
          <a:xfrm>
            <a:off x="5537658" y="1714557"/>
            <a:ext cx="2775301" cy="572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يجب أن يسمح النظام بإنشاء حساب، وتسجيل الدخول، وتسجيل الخروج.</a:t>
            </a:r>
            <a:endParaRPr dirty="0">
              <a:latin typeface="Dubai" panose="020B0503030403030204" pitchFamily="34" charset="-78"/>
              <a:cs typeface="Dubai" panose="020B0503030403030204" pitchFamily="34" charset="-78"/>
            </a:endParaRPr>
          </a:p>
        </p:txBody>
      </p:sp>
      <p:sp>
        <p:nvSpPr>
          <p:cNvPr id="1588" name="Google Shape;1588;p60"/>
          <p:cNvSpPr txBox="1">
            <a:spLocks noGrp="1"/>
          </p:cNvSpPr>
          <p:nvPr>
            <p:ph type="subTitle" idx="7"/>
          </p:nvPr>
        </p:nvSpPr>
        <p:spPr>
          <a:xfrm>
            <a:off x="906900" y="2894584"/>
            <a:ext cx="2506200" cy="572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يجب أن يعرض نسبة التقدم والدروس والمواد المنجزة.</a:t>
            </a:r>
            <a:endParaRPr dirty="0">
              <a:latin typeface="Dubai" panose="020B0503030403030204" pitchFamily="34" charset="-78"/>
              <a:cs typeface="Dubai" panose="020B0503030403030204" pitchFamily="34" charset="-78"/>
            </a:endParaRPr>
          </a:p>
        </p:txBody>
      </p:sp>
      <p:sp>
        <p:nvSpPr>
          <p:cNvPr id="1589" name="Google Shape;1589;p60"/>
          <p:cNvSpPr txBox="1">
            <a:spLocks noGrp="1"/>
          </p:cNvSpPr>
          <p:nvPr>
            <p:ph type="subTitle" idx="8"/>
          </p:nvPr>
        </p:nvSpPr>
        <p:spPr>
          <a:xfrm>
            <a:off x="5676900" y="2894584"/>
            <a:ext cx="2506200" cy="572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يجب أن يسمح النظام باختيار الفرع وعرض مواده الدراسية.</a:t>
            </a:r>
            <a:endParaRPr dirty="0">
              <a:latin typeface="Dubai" panose="020B0503030403030204" pitchFamily="34" charset="-78"/>
              <a:cs typeface="Dubai" panose="020B0503030403030204" pitchFamily="34" charset="-78"/>
            </a:endParaRPr>
          </a:p>
        </p:txBody>
      </p:sp>
      <p:grpSp>
        <p:nvGrpSpPr>
          <p:cNvPr id="1590" name="Google Shape;1590;p60"/>
          <p:cNvGrpSpPr/>
          <p:nvPr/>
        </p:nvGrpSpPr>
        <p:grpSpPr>
          <a:xfrm>
            <a:off x="5678984" y="925800"/>
            <a:ext cx="2960453" cy="176025"/>
            <a:chOff x="4345425" y="2175475"/>
            <a:chExt cx="800750" cy="176025"/>
          </a:xfrm>
        </p:grpSpPr>
        <p:sp>
          <p:nvSpPr>
            <p:cNvPr id="1591" name="Google Shape;1591;p6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2" name="Google Shape;1592;p6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593" name="Google Shape;1593;p60"/>
          <p:cNvGrpSpPr/>
          <p:nvPr/>
        </p:nvGrpSpPr>
        <p:grpSpPr>
          <a:xfrm rot="-638440">
            <a:off x="8090217" y="4745232"/>
            <a:ext cx="1600449" cy="495659"/>
            <a:chOff x="3647400" y="4354525"/>
            <a:chExt cx="365925" cy="73675"/>
          </a:xfrm>
        </p:grpSpPr>
        <p:sp>
          <p:nvSpPr>
            <p:cNvPr id="1594" name="Google Shape;1594;p60"/>
            <p:cNvSpPr/>
            <p:nvPr/>
          </p:nvSpPr>
          <p:spPr>
            <a:xfrm>
              <a:off x="3647400" y="4384125"/>
              <a:ext cx="42000" cy="38300"/>
            </a:xfrm>
            <a:custGeom>
              <a:avLst/>
              <a:gdLst/>
              <a:ahLst/>
              <a:cxnLst/>
              <a:rect l="l" t="t" r="r" b="b"/>
              <a:pathLst>
                <a:path w="1680" h="1532" extrusionOk="0">
                  <a:moveTo>
                    <a:pt x="923" y="251"/>
                  </a:moveTo>
                  <a:cubicBezTo>
                    <a:pt x="1017" y="251"/>
                    <a:pt x="1111" y="268"/>
                    <a:pt x="1203" y="301"/>
                  </a:cubicBezTo>
                  <a:cubicBezTo>
                    <a:pt x="1128" y="452"/>
                    <a:pt x="1003" y="552"/>
                    <a:pt x="827" y="627"/>
                  </a:cubicBezTo>
                  <a:cubicBezTo>
                    <a:pt x="727" y="677"/>
                    <a:pt x="627" y="677"/>
                    <a:pt x="527" y="677"/>
                  </a:cubicBezTo>
                  <a:cubicBezTo>
                    <a:pt x="376" y="677"/>
                    <a:pt x="251" y="577"/>
                    <a:pt x="401" y="452"/>
                  </a:cubicBezTo>
                  <a:cubicBezTo>
                    <a:pt x="552" y="318"/>
                    <a:pt x="735" y="251"/>
                    <a:pt x="923" y="251"/>
                  </a:cubicBezTo>
                  <a:close/>
                  <a:moveTo>
                    <a:pt x="861" y="0"/>
                  </a:moveTo>
                  <a:cubicBezTo>
                    <a:pt x="791" y="0"/>
                    <a:pt x="721" y="8"/>
                    <a:pt x="652" y="26"/>
                  </a:cubicBezTo>
                  <a:cubicBezTo>
                    <a:pt x="401" y="76"/>
                    <a:pt x="0" y="276"/>
                    <a:pt x="25" y="602"/>
                  </a:cubicBezTo>
                  <a:cubicBezTo>
                    <a:pt x="48" y="874"/>
                    <a:pt x="336" y="982"/>
                    <a:pt x="576" y="982"/>
                  </a:cubicBezTo>
                  <a:cubicBezTo>
                    <a:pt x="602" y="982"/>
                    <a:pt x="627" y="980"/>
                    <a:pt x="652" y="978"/>
                  </a:cubicBezTo>
                  <a:cubicBezTo>
                    <a:pt x="902" y="953"/>
                    <a:pt x="1103" y="853"/>
                    <a:pt x="1278" y="677"/>
                  </a:cubicBezTo>
                  <a:cubicBezTo>
                    <a:pt x="1303" y="903"/>
                    <a:pt x="1303" y="1103"/>
                    <a:pt x="1278" y="1329"/>
                  </a:cubicBezTo>
                  <a:cubicBezTo>
                    <a:pt x="1278" y="1440"/>
                    <a:pt x="1400" y="1532"/>
                    <a:pt x="1495" y="1532"/>
                  </a:cubicBezTo>
                  <a:cubicBezTo>
                    <a:pt x="1550" y="1532"/>
                    <a:pt x="1595" y="1502"/>
                    <a:pt x="1604" y="1429"/>
                  </a:cubicBezTo>
                  <a:cubicBezTo>
                    <a:pt x="1679" y="1078"/>
                    <a:pt x="1604" y="727"/>
                    <a:pt x="1504" y="376"/>
                  </a:cubicBezTo>
                  <a:cubicBezTo>
                    <a:pt x="1554" y="351"/>
                    <a:pt x="1579" y="276"/>
                    <a:pt x="1529" y="226"/>
                  </a:cubicBezTo>
                  <a:cubicBezTo>
                    <a:pt x="1336" y="91"/>
                    <a:pt x="1098" y="0"/>
                    <a:pt x="8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5" name="Google Shape;1595;p60"/>
            <p:cNvSpPr/>
            <p:nvPr/>
          </p:nvSpPr>
          <p:spPr>
            <a:xfrm>
              <a:off x="3695650" y="4356075"/>
              <a:ext cx="49500" cy="27125"/>
            </a:xfrm>
            <a:custGeom>
              <a:avLst/>
              <a:gdLst/>
              <a:ahLst/>
              <a:cxnLst/>
              <a:rect l="l" t="t" r="r" b="b"/>
              <a:pathLst>
                <a:path w="1980" h="1085" extrusionOk="0">
                  <a:moveTo>
                    <a:pt x="244" y="0"/>
                  </a:moveTo>
                  <a:cubicBezTo>
                    <a:pt x="205" y="0"/>
                    <a:pt x="165" y="6"/>
                    <a:pt x="125" y="20"/>
                  </a:cubicBezTo>
                  <a:cubicBezTo>
                    <a:pt x="0" y="45"/>
                    <a:pt x="100" y="245"/>
                    <a:pt x="201" y="245"/>
                  </a:cubicBezTo>
                  <a:cubicBezTo>
                    <a:pt x="209" y="244"/>
                    <a:pt x="216" y="244"/>
                    <a:pt x="223" y="244"/>
                  </a:cubicBezTo>
                  <a:cubicBezTo>
                    <a:pt x="357" y="244"/>
                    <a:pt x="175" y="473"/>
                    <a:pt x="175" y="521"/>
                  </a:cubicBezTo>
                  <a:cubicBezTo>
                    <a:pt x="150" y="571"/>
                    <a:pt x="150" y="621"/>
                    <a:pt x="175" y="671"/>
                  </a:cubicBezTo>
                  <a:cubicBezTo>
                    <a:pt x="201" y="822"/>
                    <a:pt x="326" y="922"/>
                    <a:pt x="451" y="997"/>
                  </a:cubicBezTo>
                  <a:cubicBezTo>
                    <a:pt x="677" y="1072"/>
                    <a:pt x="927" y="1047"/>
                    <a:pt x="1153" y="1072"/>
                  </a:cubicBezTo>
                  <a:cubicBezTo>
                    <a:pt x="1266" y="1072"/>
                    <a:pt x="1385" y="1085"/>
                    <a:pt x="1504" y="1085"/>
                  </a:cubicBezTo>
                  <a:cubicBezTo>
                    <a:pt x="1623" y="1085"/>
                    <a:pt x="1742" y="1072"/>
                    <a:pt x="1855" y="1022"/>
                  </a:cubicBezTo>
                  <a:cubicBezTo>
                    <a:pt x="1980" y="972"/>
                    <a:pt x="1930" y="797"/>
                    <a:pt x="1830" y="747"/>
                  </a:cubicBezTo>
                  <a:cubicBezTo>
                    <a:pt x="1676" y="677"/>
                    <a:pt x="1500" y="661"/>
                    <a:pt x="1326" y="661"/>
                  </a:cubicBezTo>
                  <a:cubicBezTo>
                    <a:pt x="1187" y="661"/>
                    <a:pt x="1050" y="671"/>
                    <a:pt x="927" y="671"/>
                  </a:cubicBezTo>
                  <a:cubicBezTo>
                    <a:pt x="886" y="671"/>
                    <a:pt x="830" y="677"/>
                    <a:pt x="773" y="677"/>
                  </a:cubicBezTo>
                  <a:cubicBezTo>
                    <a:pt x="660" y="677"/>
                    <a:pt x="543" y="655"/>
                    <a:pt x="526" y="521"/>
                  </a:cubicBezTo>
                  <a:cubicBezTo>
                    <a:pt x="526" y="471"/>
                    <a:pt x="576" y="396"/>
                    <a:pt x="576" y="320"/>
                  </a:cubicBezTo>
                  <a:cubicBezTo>
                    <a:pt x="576" y="135"/>
                    <a:pt x="424" y="0"/>
                    <a:pt x="24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6" name="Google Shape;1596;p60"/>
            <p:cNvSpPr/>
            <p:nvPr/>
          </p:nvSpPr>
          <p:spPr>
            <a:xfrm>
              <a:off x="3727800" y="4393475"/>
              <a:ext cx="40550" cy="26725"/>
            </a:xfrm>
            <a:custGeom>
              <a:avLst/>
              <a:gdLst/>
              <a:ahLst/>
              <a:cxnLst/>
              <a:rect l="l" t="t" r="r" b="b"/>
              <a:pathLst>
                <a:path w="1622" h="1069" extrusionOk="0">
                  <a:moveTo>
                    <a:pt x="506" y="1"/>
                  </a:moveTo>
                  <a:cubicBezTo>
                    <a:pt x="442" y="1"/>
                    <a:pt x="381" y="71"/>
                    <a:pt x="418" y="128"/>
                  </a:cubicBezTo>
                  <a:cubicBezTo>
                    <a:pt x="443" y="203"/>
                    <a:pt x="468" y="278"/>
                    <a:pt x="494" y="328"/>
                  </a:cubicBezTo>
                  <a:cubicBezTo>
                    <a:pt x="393" y="353"/>
                    <a:pt x="293" y="353"/>
                    <a:pt x="193" y="378"/>
                  </a:cubicBezTo>
                  <a:cubicBezTo>
                    <a:pt x="0" y="402"/>
                    <a:pt x="62" y="681"/>
                    <a:pt x="222" y="681"/>
                  </a:cubicBezTo>
                  <a:cubicBezTo>
                    <a:pt x="229" y="681"/>
                    <a:pt x="236" y="680"/>
                    <a:pt x="243" y="679"/>
                  </a:cubicBezTo>
                  <a:cubicBezTo>
                    <a:pt x="368" y="679"/>
                    <a:pt x="468" y="654"/>
                    <a:pt x="569" y="654"/>
                  </a:cubicBezTo>
                  <a:cubicBezTo>
                    <a:pt x="569" y="729"/>
                    <a:pt x="594" y="830"/>
                    <a:pt x="594" y="905"/>
                  </a:cubicBezTo>
                  <a:cubicBezTo>
                    <a:pt x="607" y="1011"/>
                    <a:pt x="691" y="1068"/>
                    <a:pt x="771" y="1068"/>
                  </a:cubicBezTo>
                  <a:cubicBezTo>
                    <a:pt x="841" y="1068"/>
                    <a:pt x="908" y="1024"/>
                    <a:pt x="920" y="930"/>
                  </a:cubicBezTo>
                  <a:cubicBezTo>
                    <a:pt x="945" y="830"/>
                    <a:pt x="920" y="729"/>
                    <a:pt x="895" y="629"/>
                  </a:cubicBezTo>
                  <a:lnTo>
                    <a:pt x="970" y="629"/>
                  </a:lnTo>
                  <a:cubicBezTo>
                    <a:pt x="1170" y="604"/>
                    <a:pt x="1371" y="604"/>
                    <a:pt x="1521" y="479"/>
                  </a:cubicBezTo>
                  <a:cubicBezTo>
                    <a:pt x="1621" y="429"/>
                    <a:pt x="1546" y="303"/>
                    <a:pt x="1471" y="278"/>
                  </a:cubicBezTo>
                  <a:cubicBezTo>
                    <a:pt x="1392" y="249"/>
                    <a:pt x="1317" y="238"/>
                    <a:pt x="1243" y="238"/>
                  </a:cubicBezTo>
                  <a:cubicBezTo>
                    <a:pt x="1129" y="238"/>
                    <a:pt x="1016" y="263"/>
                    <a:pt x="895" y="278"/>
                  </a:cubicBezTo>
                  <a:lnTo>
                    <a:pt x="769" y="303"/>
                  </a:lnTo>
                  <a:cubicBezTo>
                    <a:pt x="719" y="203"/>
                    <a:pt x="644" y="103"/>
                    <a:pt x="569" y="28"/>
                  </a:cubicBezTo>
                  <a:cubicBezTo>
                    <a:pt x="550" y="9"/>
                    <a:pt x="528" y="1"/>
                    <a:pt x="50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7" name="Google Shape;1597;p60"/>
            <p:cNvSpPr/>
            <p:nvPr/>
          </p:nvSpPr>
          <p:spPr>
            <a:xfrm>
              <a:off x="3777725" y="4368075"/>
              <a:ext cx="49925" cy="55775"/>
            </a:xfrm>
            <a:custGeom>
              <a:avLst/>
              <a:gdLst/>
              <a:ahLst/>
              <a:cxnLst/>
              <a:rect l="l" t="t" r="r" b="b"/>
              <a:pathLst>
                <a:path w="1997" h="2231" extrusionOk="0">
                  <a:moveTo>
                    <a:pt x="1053" y="1369"/>
                  </a:moveTo>
                  <a:cubicBezTo>
                    <a:pt x="1379" y="1495"/>
                    <a:pt x="1429" y="1595"/>
                    <a:pt x="1203" y="1670"/>
                  </a:cubicBezTo>
                  <a:cubicBezTo>
                    <a:pt x="1028" y="1770"/>
                    <a:pt x="827" y="1795"/>
                    <a:pt x="627" y="1820"/>
                  </a:cubicBezTo>
                  <a:cubicBezTo>
                    <a:pt x="702" y="1695"/>
                    <a:pt x="777" y="1570"/>
                    <a:pt x="903" y="1495"/>
                  </a:cubicBezTo>
                  <a:cubicBezTo>
                    <a:pt x="953" y="1445"/>
                    <a:pt x="1003" y="1419"/>
                    <a:pt x="1053" y="1369"/>
                  </a:cubicBezTo>
                  <a:close/>
                  <a:moveTo>
                    <a:pt x="179" y="0"/>
                  </a:moveTo>
                  <a:cubicBezTo>
                    <a:pt x="110" y="0"/>
                    <a:pt x="46" y="54"/>
                    <a:pt x="75" y="141"/>
                  </a:cubicBezTo>
                  <a:cubicBezTo>
                    <a:pt x="226" y="668"/>
                    <a:pt x="276" y="1219"/>
                    <a:pt x="251" y="1770"/>
                  </a:cubicBezTo>
                  <a:cubicBezTo>
                    <a:pt x="251" y="1795"/>
                    <a:pt x="251" y="1846"/>
                    <a:pt x="276" y="1871"/>
                  </a:cubicBezTo>
                  <a:lnTo>
                    <a:pt x="201" y="1871"/>
                  </a:lnTo>
                  <a:cubicBezTo>
                    <a:pt x="0" y="1896"/>
                    <a:pt x="50" y="2221"/>
                    <a:pt x="251" y="2221"/>
                  </a:cubicBezTo>
                  <a:cubicBezTo>
                    <a:pt x="301" y="2227"/>
                    <a:pt x="363" y="2230"/>
                    <a:pt x="431" y="2230"/>
                  </a:cubicBezTo>
                  <a:cubicBezTo>
                    <a:pt x="979" y="2230"/>
                    <a:pt x="1997" y="2034"/>
                    <a:pt x="1730" y="1344"/>
                  </a:cubicBezTo>
                  <a:cubicBezTo>
                    <a:pt x="1642" y="1104"/>
                    <a:pt x="1402" y="959"/>
                    <a:pt x="1143" y="959"/>
                  </a:cubicBezTo>
                  <a:cubicBezTo>
                    <a:pt x="1105" y="959"/>
                    <a:pt x="1066" y="962"/>
                    <a:pt x="1028" y="968"/>
                  </a:cubicBezTo>
                  <a:cubicBezTo>
                    <a:pt x="827" y="1018"/>
                    <a:pt x="677" y="1119"/>
                    <a:pt x="552" y="1244"/>
                  </a:cubicBezTo>
                  <a:cubicBezTo>
                    <a:pt x="527" y="843"/>
                    <a:pt x="426" y="467"/>
                    <a:pt x="301" y="91"/>
                  </a:cubicBezTo>
                  <a:cubicBezTo>
                    <a:pt x="280" y="28"/>
                    <a:pt x="228" y="0"/>
                    <a:pt x="17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8" name="Google Shape;1598;p60"/>
            <p:cNvSpPr/>
            <p:nvPr/>
          </p:nvSpPr>
          <p:spPr>
            <a:xfrm>
              <a:off x="3811550" y="4354525"/>
              <a:ext cx="27600" cy="28050"/>
            </a:xfrm>
            <a:custGeom>
              <a:avLst/>
              <a:gdLst/>
              <a:ahLst/>
              <a:cxnLst/>
              <a:rect l="l" t="t" r="r" b="b"/>
              <a:pathLst>
                <a:path w="1104" h="1122" extrusionOk="0">
                  <a:moveTo>
                    <a:pt x="467" y="0"/>
                  </a:moveTo>
                  <a:cubicBezTo>
                    <a:pt x="338" y="0"/>
                    <a:pt x="200" y="83"/>
                    <a:pt x="101" y="182"/>
                  </a:cubicBezTo>
                  <a:cubicBezTo>
                    <a:pt x="18" y="244"/>
                    <a:pt x="73" y="376"/>
                    <a:pt x="165" y="376"/>
                  </a:cubicBezTo>
                  <a:cubicBezTo>
                    <a:pt x="184" y="376"/>
                    <a:pt x="205" y="370"/>
                    <a:pt x="226" y="357"/>
                  </a:cubicBezTo>
                  <a:cubicBezTo>
                    <a:pt x="246" y="337"/>
                    <a:pt x="364" y="268"/>
                    <a:pt x="422" y="268"/>
                  </a:cubicBezTo>
                  <a:cubicBezTo>
                    <a:pt x="436" y="268"/>
                    <a:pt x="447" y="272"/>
                    <a:pt x="452" y="282"/>
                  </a:cubicBezTo>
                  <a:cubicBezTo>
                    <a:pt x="452" y="307"/>
                    <a:pt x="326" y="433"/>
                    <a:pt x="326" y="458"/>
                  </a:cubicBezTo>
                  <a:cubicBezTo>
                    <a:pt x="226" y="583"/>
                    <a:pt x="151" y="708"/>
                    <a:pt x="76" y="809"/>
                  </a:cubicBezTo>
                  <a:cubicBezTo>
                    <a:pt x="1" y="909"/>
                    <a:pt x="76" y="1059"/>
                    <a:pt x="201" y="1084"/>
                  </a:cubicBezTo>
                  <a:cubicBezTo>
                    <a:pt x="326" y="1097"/>
                    <a:pt x="477" y="1122"/>
                    <a:pt x="624" y="1122"/>
                  </a:cubicBezTo>
                  <a:cubicBezTo>
                    <a:pt x="771" y="1122"/>
                    <a:pt x="915" y="1097"/>
                    <a:pt x="1028" y="1009"/>
                  </a:cubicBezTo>
                  <a:cubicBezTo>
                    <a:pt x="1103" y="934"/>
                    <a:pt x="1053" y="834"/>
                    <a:pt x="978" y="809"/>
                  </a:cubicBezTo>
                  <a:cubicBezTo>
                    <a:pt x="828" y="758"/>
                    <a:pt x="677" y="758"/>
                    <a:pt x="527" y="758"/>
                  </a:cubicBezTo>
                  <a:cubicBezTo>
                    <a:pt x="577" y="683"/>
                    <a:pt x="627" y="608"/>
                    <a:pt x="677" y="533"/>
                  </a:cubicBezTo>
                  <a:cubicBezTo>
                    <a:pt x="727" y="433"/>
                    <a:pt x="778" y="307"/>
                    <a:pt x="727" y="182"/>
                  </a:cubicBezTo>
                  <a:cubicBezTo>
                    <a:pt x="662" y="50"/>
                    <a:pt x="567" y="0"/>
                    <a:pt x="46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9" name="Google Shape;1599;p60"/>
            <p:cNvSpPr/>
            <p:nvPr/>
          </p:nvSpPr>
          <p:spPr>
            <a:xfrm>
              <a:off x="3856050" y="4393900"/>
              <a:ext cx="47000" cy="10925"/>
            </a:xfrm>
            <a:custGeom>
              <a:avLst/>
              <a:gdLst/>
              <a:ahLst/>
              <a:cxnLst/>
              <a:rect l="l" t="t" r="r" b="b"/>
              <a:pathLst>
                <a:path w="1880" h="437" extrusionOk="0">
                  <a:moveTo>
                    <a:pt x="1425" y="1"/>
                  </a:moveTo>
                  <a:cubicBezTo>
                    <a:pt x="1294" y="1"/>
                    <a:pt x="1165" y="22"/>
                    <a:pt x="1028" y="36"/>
                  </a:cubicBezTo>
                  <a:cubicBezTo>
                    <a:pt x="752" y="61"/>
                    <a:pt x="476" y="86"/>
                    <a:pt x="201" y="111"/>
                  </a:cubicBezTo>
                  <a:cubicBezTo>
                    <a:pt x="0" y="136"/>
                    <a:pt x="75" y="437"/>
                    <a:pt x="276" y="437"/>
                  </a:cubicBezTo>
                  <a:cubicBezTo>
                    <a:pt x="526" y="437"/>
                    <a:pt x="802" y="412"/>
                    <a:pt x="1078" y="412"/>
                  </a:cubicBezTo>
                  <a:cubicBezTo>
                    <a:pt x="1142" y="412"/>
                    <a:pt x="1211" y="414"/>
                    <a:pt x="1281" y="414"/>
                  </a:cubicBezTo>
                  <a:cubicBezTo>
                    <a:pt x="1457" y="414"/>
                    <a:pt x="1644" y="401"/>
                    <a:pt x="1805" y="311"/>
                  </a:cubicBezTo>
                  <a:cubicBezTo>
                    <a:pt x="1880" y="236"/>
                    <a:pt x="1830" y="86"/>
                    <a:pt x="1755" y="61"/>
                  </a:cubicBezTo>
                  <a:cubicBezTo>
                    <a:pt x="1641" y="15"/>
                    <a:pt x="1533" y="1"/>
                    <a:pt x="142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600" name="Google Shape;1600;p60"/>
            <p:cNvSpPr/>
            <p:nvPr/>
          </p:nvSpPr>
          <p:spPr>
            <a:xfrm>
              <a:off x="3861050" y="4406000"/>
              <a:ext cx="49525" cy="9750"/>
            </a:xfrm>
            <a:custGeom>
              <a:avLst/>
              <a:gdLst/>
              <a:ahLst/>
              <a:cxnLst/>
              <a:rect l="l" t="t" r="r" b="b"/>
              <a:pathLst>
                <a:path w="1981" h="390" extrusionOk="0">
                  <a:moveTo>
                    <a:pt x="1562" y="1"/>
                  </a:moveTo>
                  <a:cubicBezTo>
                    <a:pt x="1416" y="1"/>
                    <a:pt x="1269" y="28"/>
                    <a:pt x="1103" y="28"/>
                  </a:cubicBezTo>
                  <a:cubicBezTo>
                    <a:pt x="803" y="53"/>
                    <a:pt x="502" y="53"/>
                    <a:pt x="176" y="53"/>
                  </a:cubicBezTo>
                  <a:cubicBezTo>
                    <a:pt x="1" y="53"/>
                    <a:pt x="51" y="354"/>
                    <a:pt x="201" y="354"/>
                  </a:cubicBezTo>
                  <a:cubicBezTo>
                    <a:pt x="432" y="371"/>
                    <a:pt x="649" y="389"/>
                    <a:pt x="864" y="389"/>
                  </a:cubicBezTo>
                  <a:cubicBezTo>
                    <a:pt x="952" y="389"/>
                    <a:pt x="1040" y="386"/>
                    <a:pt x="1128" y="379"/>
                  </a:cubicBezTo>
                  <a:cubicBezTo>
                    <a:pt x="1229" y="379"/>
                    <a:pt x="1337" y="387"/>
                    <a:pt x="1445" y="387"/>
                  </a:cubicBezTo>
                  <a:cubicBezTo>
                    <a:pt x="1608" y="387"/>
                    <a:pt x="1770" y="369"/>
                    <a:pt x="1905" y="278"/>
                  </a:cubicBezTo>
                  <a:cubicBezTo>
                    <a:pt x="1981" y="228"/>
                    <a:pt x="1956" y="78"/>
                    <a:pt x="1855" y="53"/>
                  </a:cubicBezTo>
                  <a:cubicBezTo>
                    <a:pt x="1755" y="13"/>
                    <a:pt x="1659" y="1"/>
                    <a:pt x="15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601" name="Google Shape;1601;p60"/>
            <p:cNvSpPr/>
            <p:nvPr/>
          </p:nvSpPr>
          <p:spPr>
            <a:xfrm>
              <a:off x="3924125" y="4391050"/>
              <a:ext cx="40975" cy="37150"/>
            </a:xfrm>
            <a:custGeom>
              <a:avLst/>
              <a:gdLst/>
              <a:ahLst/>
              <a:cxnLst/>
              <a:rect l="l" t="t" r="r" b="b"/>
              <a:pathLst>
                <a:path w="1639" h="1486" extrusionOk="0">
                  <a:moveTo>
                    <a:pt x="1067" y="0"/>
                  </a:moveTo>
                  <a:cubicBezTo>
                    <a:pt x="557" y="0"/>
                    <a:pt x="0" y="359"/>
                    <a:pt x="109" y="927"/>
                  </a:cubicBezTo>
                  <a:cubicBezTo>
                    <a:pt x="159" y="1227"/>
                    <a:pt x="435" y="1428"/>
                    <a:pt x="711" y="1478"/>
                  </a:cubicBezTo>
                  <a:cubicBezTo>
                    <a:pt x="759" y="1483"/>
                    <a:pt x="816" y="1486"/>
                    <a:pt x="878" y="1486"/>
                  </a:cubicBezTo>
                  <a:cubicBezTo>
                    <a:pt x="1134" y="1486"/>
                    <a:pt x="1467" y="1434"/>
                    <a:pt x="1588" y="1252"/>
                  </a:cubicBezTo>
                  <a:cubicBezTo>
                    <a:pt x="1613" y="1202"/>
                    <a:pt x="1638" y="1127"/>
                    <a:pt x="1588" y="1077"/>
                  </a:cubicBezTo>
                  <a:cubicBezTo>
                    <a:pt x="1534" y="996"/>
                    <a:pt x="1487" y="973"/>
                    <a:pt x="1432" y="973"/>
                  </a:cubicBezTo>
                  <a:cubicBezTo>
                    <a:pt x="1385" y="973"/>
                    <a:pt x="1332" y="990"/>
                    <a:pt x="1262" y="1002"/>
                  </a:cubicBezTo>
                  <a:cubicBezTo>
                    <a:pt x="1123" y="1037"/>
                    <a:pt x="971" y="1084"/>
                    <a:pt x="824" y="1084"/>
                  </a:cubicBezTo>
                  <a:cubicBezTo>
                    <a:pt x="760" y="1084"/>
                    <a:pt x="696" y="1075"/>
                    <a:pt x="636" y="1052"/>
                  </a:cubicBezTo>
                  <a:cubicBezTo>
                    <a:pt x="335" y="952"/>
                    <a:pt x="485" y="626"/>
                    <a:pt x="661" y="475"/>
                  </a:cubicBezTo>
                  <a:cubicBezTo>
                    <a:pt x="808" y="328"/>
                    <a:pt x="974" y="269"/>
                    <a:pt x="1157" y="269"/>
                  </a:cubicBezTo>
                  <a:cubicBezTo>
                    <a:pt x="1191" y="269"/>
                    <a:pt x="1226" y="271"/>
                    <a:pt x="1262" y="275"/>
                  </a:cubicBezTo>
                  <a:cubicBezTo>
                    <a:pt x="1271" y="276"/>
                    <a:pt x="1280" y="277"/>
                    <a:pt x="1288" y="277"/>
                  </a:cubicBezTo>
                  <a:cubicBezTo>
                    <a:pt x="1437" y="277"/>
                    <a:pt x="1430" y="72"/>
                    <a:pt x="1287" y="24"/>
                  </a:cubicBezTo>
                  <a:cubicBezTo>
                    <a:pt x="1216" y="8"/>
                    <a:pt x="1142" y="0"/>
                    <a:pt x="106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602" name="Google Shape;1602;p60"/>
            <p:cNvSpPr/>
            <p:nvPr/>
          </p:nvSpPr>
          <p:spPr>
            <a:xfrm>
              <a:off x="3966475" y="4358650"/>
              <a:ext cx="46850" cy="33350"/>
            </a:xfrm>
            <a:custGeom>
              <a:avLst/>
              <a:gdLst/>
              <a:ahLst/>
              <a:cxnLst/>
              <a:rect l="l" t="t" r="r" b="b"/>
              <a:pathLst>
                <a:path w="1874" h="1334" extrusionOk="0">
                  <a:moveTo>
                    <a:pt x="282" y="0"/>
                  </a:moveTo>
                  <a:cubicBezTo>
                    <a:pt x="227" y="0"/>
                    <a:pt x="172" y="6"/>
                    <a:pt x="119" y="17"/>
                  </a:cubicBezTo>
                  <a:cubicBezTo>
                    <a:pt x="1" y="64"/>
                    <a:pt x="62" y="270"/>
                    <a:pt x="175" y="270"/>
                  </a:cubicBezTo>
                  <a:cubicBezTo>
                    <a:pt x="182" y="270"/>
                    <a:pt x="188" y="269"/>
                    <a:pt x="195" y="268"/>
                  </a:cubicBezTo>
                  <a:cubicBezTo>
                    <a:pt x="215" y="265"/>
                    <a:pt x="236" y="264"/>
                    <a:pt x="258" y="264"/>
                  </a:cubicBezTo>
                  <a:cubicBezTo>
                    <a:pt x="455" y="264"/>
                    <a:pt x="701" y="365"/>
                    <a:pt x="520" y="568"/>
                  </a:cubicBezTo>
                  <a:cubicBezTo>
                    <a:pt x="470" y="644"/>
                    <a:pt x="370" y="669"/>
                    <a:pt x="320" y="769"/>
                  </a:cubicBezTo>
                  <a:cubicBezTo>
                    <a:pt x="245" y="894"/>
                    <a:pt x="295" y="1045"/>
                    <a:pt x="395" y="1145"/>
                  </a:cubicBezTo>
                  <a:cubicBezTo>
                    <a:pt x="538" y="1276"/>
                    <a:pt x="783" y="1333"/>
                    <a:pt x="1030" y="1333"/>
                  </a:cubicBezTo>
                  <a:cubicBezTo>
                    <a:pt x="1303" y="1333"/>
                    <a:pt x="1579" y="1263"/>
                    <a:pt x="1724" y="1145"/>
                  </a:cubicBezTo>
                  <a:cubicBezTo>
                    <a:pt x="1874" y="1019"/>
                    <a:pt x="1698" y="819"/>
                    <a:pt x="1573" y="819"/>
                  </a:cubicBezTo>
                  <a:cubicBezTo>
                    <a:pt x="1448" y="819"/>
                    <a:pt x="1323" y="844"/>
                    <a:pt x="1197" y="869"/>
                  </a:cubicBezTo>
                  <a:cubicBezTo>
                    <a:pt x="1147" y="877"/>
                    <a:pt x="1097" y="880"/>
                    <a:pt x="1046" y="880"/>
                  </a:cubicBezTo>
                  <a:cubicBezTo>
                    <a:pt x="944" y="880"/>
                    <a:pt x="838" y="869"/>
                    <a:pt x="721" y="869"/>
                  </a:cubicBezTo>
                  <a:cubicBezTo>
                    <a:pt x="771" y="844"/>
                    <a:pt x="796" y="794"/>
                    <a:pt x="821" y="769"/>
                  </a:cubicBezTo>
                  <a:cubicBezTo>
                    <a:pt x="871" y="694"/>
                    <a:pt x="896" y="618"/>
                    <a:pt x="896" y="543"/>
                  </a:cubicBezTo>
                  <a:cubicBezTo>
                    <a:pt x="918" y="181"/>
                    <a:pt x="595" y="0"/>
                    <a:pt x="28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2" name="Google Shape;1764;p64">
            <a:extLst>
              <a:ext uri="{FF2B5EF4-FFF2-40B4-BE49-F238E27FC236}">
                <a16:creationId xmlns:a16="http://schemas.microsoft.com/office/drawing/2014/main" id="{F676B58B-1C1B-5A0B-B7B1-833C1E0D97F7}"/>
              </a:ext>
            </a:extLst>
          </p:cNvPr>
          <p:cNvGrpSpPr/>
          <p:nvPr/>
        </p:nvGrpSpPr>
        <p:grpSpPr>
          <a:xfrm>
            <a:off x="4109622" y="4750172"/>
            <a:ext cx="842826" cy="188394"/>
            <a:chOff x="1394800" y="3522000"/>
            <a:chExt cx="1048650" cy="138275"/>
          </a:xfrm>
        </p:grpSpPr>
        <p:sp>
          <p:nvSpPr>
            <p:cNvPr id="3" name="Google Shape;1765;p64">
              <a:extLst>
                <a:ext uri="{FF2B5EF4-FFF2-40B4-BE49-F238E27FC236}">
                  <a16:creationId xmlns:a16="http://schemas.microsoft.com/office/drawing/2014/main" id="{F5B1C25B-3CB2-073F-682E-0156C6CE8AB1}"/>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4" name="Google Shape;1766;p64">
              <a:extLst>
                <a:ext uri="{FF2B5EF4-FFF2-40B4-BE49-F238E27FC236}">
                  <a16:creationId xmlns:a16="http://schemas.microsoft.com/office/drawing/2014/main" id="{9C44966D-C86D-32F2-F1B2-E8F3C639CB66}"/>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5" name="Google Shape;1767;p64">
              <a:extLst>
                <a:ext uri="{FF2B5EF4-FFF2-40B4-BE49-F238E27FC236}">
                  <a16:creationId xmlns:a16="http://schemas.microsoft.com/office/drawing/2014/main" id="{AB388A1B-2F03-1238-C664-08561EAAD32E}"/>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6" name="Google Shape;1768;p64">
              <a:extLst>
                <a:ext uri="{FF2B5EF4-FFF2-40B4-BE49-F238E27FC236}">
                  <a16:creationId xmlns:a16="http://schemas.microsoft.com/office/drawing/2014/main" id="{15795305-6871-1DAC-3552-934BD09C45A7}"/>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9;p64">
              <a:extLst>
                <a:ext uri="{FF2B5EF4-FFF2-40B4-BE49-F238E27FC236}">
                  <a16:creationId xmlns:a16="http://schemas.microsoft.com/office/drawing/2014/main" id="{42178BAE-763B-3DFB-EFA5-ED8B201021C9}"/>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70;p64">
              <a:extLst>
                <a:ext uri="{FF2B5EF4-FFF2-40B4-BE49-F238E27FC236}">
                  <a16:creationId xmlns:a16="http://schemas.microsoft.com/office/drawing/2014/main" id="{3FB1DE18-D129-4014-6200-E91A77AD969C}"/>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71;p64">
              <a:extLst>
                <a:ext uri="{FF2B5EF4-FFF2-40B4-BE49-F238E27FC236}">
                  <a16:creationId xmlns:a16="http://schemas.microsoft.com/office/drawing/2014/main" id="{5F3BC148-B97E-6D40-05B1-7468D08D0DE3}"/>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72;p64">
              <a:extLst>
                <a:ext uri="{FF2B5EF4-FFF2-40B4-BE49-F238E27FC236}">
                  <a16:creationId xmlns:a16="http://schemas.microsoft.com/office/drawing/2014/main" id="{657794F7-E61C-A4E5-039A-0979B77EB454}"/>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3;p64">
              <a:extLst>
                <a:ext uri="{FF2B5EF4-FFF2-40B4-BE49-F238E27FC236}">
                  <a16:creationId xmlns:a16="http://schemas.microsoft.com/office/drawing/2014/main" id="{7FEA60D7-75F1-902B-B1EA-5EE05025E7C6}"/>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2" name="مربع نص 11">
            <a:extLst>
              <a:ext uri="{FF2B5EF4-FFF2-40B4-BE49-F238E27FC236}">
                <a16:creationId xmlns:a16="http://schemas.microsoft.com/office/drawing/2014/main" id="{EBE66B6B-0F9D-3BF5-C2FC-ACCD54E9C829}"/>
              </a:ext>
            </a:extLst>
          </p:cNvPr>
          <p:cNvSpPr txBox="1"/>
          <p:nvPr/>
        </p:nvSpPr>
        <p:spPr>
          <a:xfrm>
            <a:off x="4199054"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09/15</a:t>
            </a:r>
          </a:p>
        </p:txBody>
      </p:sp>
      <p:grpSp>
        <p:nvGrpSpPr>
          <p:cNvPr id="13" name="Google Shape;1572;p60">
            <a:extLst>
              <a:ext uri="{FF2B5EF4-FFF2-40B4-BE49-F238E27FC236}">
                <a16:creationId xmlns:a16="http://schemas.microsoft.com/office/drawing/2014/main" id="{9185C66C-7050-C0E8-F27F-024794990C74}"/>
              </a:ext>
            </a:extLst>
          </p:cNvPr>
          <p:cNvGrpSpPr/>
          <p:nvPr/>
        </p:nvGrpSpPr>
        <p:grpSpPr>
          <a:xfrm rot="474658">
            <a:off x="1421494" y="3524704"/>
            <a:ext cx="1557467" cy="585348"/>
            <a:chOff x="4345425" y="2175475"/>
            <a:chExt cx="800750" cy="176025"/>
          </a:xfrm>
        </p:grpSpPr>
        <p:sp>
          <p:nvSpPr>
            <p:cNvPr id="14" name="Google Shape;1573;p60">
              <a:extLst>
                <a:ext uri="{FF2B5EF4-FFF2-40B4-BE49-F238E27FC236}">
                  <a16:creationId xmlns:a16="http://schemas.microsoft.com/office/drawing/2014/main" id="{BB3C7002-9DAF-2E68-BF18-6CC3BB47B631}"/>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 name="Google Shape;1574;p60">
              <a:extLst>
                <a:ext uri="{FF2B5EF4-FFF2-40B4-BE49-F238E27FC236}">
                  <a16:creationId xmlns:a16="http://schemas.microsoft.com/office/drawing/2014/main" id="{B1D7838B-0127-F24E-AF5D-031C26641692}"/>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6" name="Google Shape;1575;p60">
            <a:extLst>
              <a:ext uri="{FF2B5EF4-FFF2-40B4-BE49-F238E27FC236}">
                <a16:creationId xmlns:a16="http://schemas.microsoft.com/office/drawing/2014/main" id="{4BA3F305-2636-409A-8CD3-24F2509AFCD1}"/>
              </a:ext>
            </a:extLst>
          </p:cNvPr>
          <p:cNvGrpSpPr/>
          <p:nvPr/>
        </p:nvGrpSpPr>
        <p:grpSpPr>
          <a:xfrm rot="474658">
            <a:off x="6217594" y="3524704"/>
            <a:ext cx="1557467" cy="585348"/>
            <a:chOff x="4345425" y="2175475"/>
            <a:chExt cx="800750" cy="176025"/>
          </a:xfrm>
        </p:grpSpPr>
        <p:sp>
          <p:nvSpPr>
            <p:cNvPr id="17" name="Google Shape;1576;p60">
              <a:extLst>
                <a:ext uri="{FF2B5EF4-FFF2-40B4-BE49-F238E27FC236}">
                  <a16:creationId xmlns:a16="http://schemas.microsoft.com/office/drawing/2014/main" id="{D45DF650-8D62-4238-37E7-F351D379D57C}"/>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8" name="Google Shape;1577;p60">
              <a:extLst>
                <a:ext uri="{FF2B5EF4-FFF2-40B4-BE49-F238E27FC236}">
                  <a16:creationId xmlns:a16="http://schemas.microsoft.com/office/drawing/2014/main" id="{FB7B9DF9-0BAC-BBEE-8F37-19B285A51306}"/>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sp>
        <p:nvSpPr>
          <p:cNvPr id="19" name="Google Shape;1583;p60">
            <a:extLst>
              <a:ext uri="{FF2B5EF4-FFF2-40B4-BE49-F238E27FC236}">
                <a16:creationId xmlns:a16="http://schemas.microsoft.com/office/drawing/2014/main" id="{0CA9AE90-F274-0C92-0808-83DB8DFDA6F5}"/>
              </a:ext>
            </a:extLst>
          </p:cNvPr>
          <p:cNvSpPr txBox="1">
            <a:spLocks/>
          </p:cNvSpPr>
          <p:nvPr/>
        </p:nvSpPr>
        <p:spPr>
          <a:xfrm>
            <a:off x="906900" y="3570780"/>
            <a:ext cx="2506200" cy="34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Muli"/>
              <a:buNone/>
              <a:defRPr sz="2000" b="1" i="0" u="none" strike="noStrike" cap="none">
                <a:solidFill>
                  <a:schemeClr val="dk1"/>
                </a:solidFill>
                <a:latin typeface="Itim"/>
                <a:ea typeface="Itim"/>
                <a:cs typeface="Itim"/>
                <a:sym typeface="Itim"/>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rtl="1">
              <a:buSzPts val="1100"/>
              <a:buFont typeface="Arial"/>
              <a:buNone/>
            </a:pPr>
            <a:r>
              <a:rPr lang="ar-SA" dirty="0">
                <a:latin typeface="Dubai" panose="020B0503030403030204" pitchFamily="34" charset="-78"/>
                <a:cs typeface="Dubai" panose="020B0503030403030204" pitchFamily="34" charset="-78"/>
              </a:rPr>
              <a:t>نظام النقاط والمستويات</a:t>
            </a:r>
            <a:endParaRPr lang="en-US" dirty="0">
              <a:latin typeface="Dubai" panose="020B0503030403030204" pitchFamily="34" charset="-78"/>
              <a:cs typeface="Dubai" panose="020B0503030403030204" pitchFamily="34" charset="-78"/>
            </a:endParaRPr>
          </a:p>
        </p:txBody>
      </p:sp>
      <p:sp>
        <p:nvSpPr>
          <p:cNvPr id="20" name="Google Shape;1584;p60">
            <a:extLst>
              <a:ext uri="{FF2B5EF4-FFF2-40B4-BE49-F238E27FC236}">
                <a16:creationId xmlns:a16="http://schemas.microsoft.com/office/drawing/2014/main" id="{EDE63FE6-8B41-93B2-1789-963A6CA2DBA9}"/>
              </a:ext>
            </a:extLst>
          </p:cNvPr>
          <p:cNvSpPr txBox="1">
            <a:spLocks/>
          </p:cNvSpPr>
          <p:nvPr/>
        </p:nvSpPr>
        <p:spPr>
          <a:xfrm>
            <a:off x="5587423" y="3570780"/>
            <a:ext cx="2646202" cy="34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Muli"/>
              <a:buNone/>
              <a:defRPr sz="2000" b="1" i="0" u="none" strike="noStrike" cap="none">
                <a:solidFill>
                  <a:schemeClr val="dk1"/>
                </a:solidFill>
                <a:latin typeface="Itim"/>
                <a:ea typeface="Itim"/>
                <a:cs typeface="Itim"/>
                <a:sym typeface="Itim"/>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rtl="1">
              <a:buSzPts val="1100"/>
              <a:buFont typeface="Arial"/>
              <a:buNone/>
            </a:pPr>
            <a:r>
              <a:rPr lang="ar-SA" dirty="0">
                <a:latin typeface="Dubai" panose="020B0503030403030204" pitchFamily="34" charset="-78"/>
                <a:cs typeface="Dubai" panose="020B0503030403030204" pitchFamily="34" charset="-78"/>
              </a:rPr>
              <a:t>عرض المحتوى التعليمي</a:t>
            </a:r>
            <a:endParaRPr lang="en-US" dirty="0">
              <a:latin typeface="Dubai" panose="020B0503030403030204" pitchFamily="34" charset="-78"/>
              <a:cs typeface="Dubai" panose="020B0503030403030204" pitchFamily="34" charset="-78"/>
            </a:endParaRPr>
          </a:p>
        </p:txBody>
      </p:sp>
      <p:sp>
        <p:nvSpPr>
          <p:cNvPr id="21" name="Google Shape;1588;p60">
            <a:extLst>
              <a:ext uri="{FF2B5EF4-FFF2-40B4-BE49-F238E27FC236}">
                <a16:creationId xmlns:a16="http://schemas.microsoft.com/office/drawing/2014/main" id="{FD594A97-AAC3-B176-8D34-B2552067F7AA}"/>
              </a:ext>
            </a:extLst>
          </p:cNvPr>
          <p:cNvSpPr txBox="1">
            <a:spLocks/>
          </p:cNvSpPr>
          <p:nvPr/>
        </p:nvSpPr>
        <p:spPr>
          <a:xfrm>
            <a:off x="906900" y="4033855"/>
            <a:ext cx="2506200" cy="5727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rtl="1"/>
            <a:r>
              <a:rPr lang="ar-SA" dirty="0">
                <a:latin typeface="Dubai" panose="020B0503030403030204" pitchFamily="34" charset="-78"/>
                <a:cs typeface="Dubai" panose="020B0503030403030204" pitchFamily="34" charset="-78"/>
              </a:rPr>
              <a:t>يجب أن يمنح نقاطًا ويحدث المستوى والترتيب تلقائيًا.</a:t>
            </a:r>
            <a:endParaRPr lang="en-US" dirty="0">
              <a:latin typeface="Dubai" panose="020B0503030403030204" pitchFamily="34" charset="-78"/>
              <a:cs typeface="Dubai" panose="020B0503030403030204" pitchFamily="34" charset="-78"/>
            </a:endParaRPr>
          </a:p>
        </p:txBody>
      </p:sp>
      <p:sp>
        <p:nvSpPr>
          <p:cNvPr id="22" name="Google Shape;1589;p60">
            <a:extLst>
              <a:ext uri="{FF2B5EF4-FFF2-40B4-BE49-F238E27FC236}">
                <a16:creationId xmlns:a16="http://schemas.microsoft.com/office/drawing/2014/main" id="{6075634C-75EB-CEEF-F865-FBE72D3A00CE}"/>
              </a:ext>
            </a:extLst>
          </p:cNvPr>
          <p:cNvSpPr txBox="1">
            <a:spLocks/>
          </p:cNvSpPr>
          <p:nvPr/>
        </p:nvSpPr>
        <p:spPr>
          <a:xfrm>
            <a:off x="5676900" y="4033855"/>
            <a:ext cx="2506200" cy="5727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rtl="1"/>
            <a:r>
              <a:rPr lang="ar-SA" dirty="0">
                <a:latin typeface="Dubai" panose="020B0503030403030204" pitchFamily="34" charset="-78"/>
                <a:cs typeface="Dubai" panose="020B0503030403030204" pitchFamily="34" charset="-78"/>
              </a:rPr>
              <a:t>يجب أن يعرض الدروس ووصفًا مختصرًا مع رابط فيديو الشرح.</a:t>
            </a:r>
            <a:endParaRPr lang="en-US" dirty="0">
              <a:latin typeface="Dubai" panose="020B0503030403030204" pitchFamily="34" charset="-78"/>
              <a:cs typeface="Dubai" panose="020B0503030403030204" pitchFamily="34" charset="-78"/>
            </a:endParaRP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8">
          <a:extLst>
            <a:ext uri="{FF2B5EF4-FFF2-40B4-BE49-F238E27FC236}">
              <a16:creationId xmlns:a16="http://schemas.microsoft.com/office/drawing/2014/main" id="{5038C119-43EA-FE43-3FFF-C6DED307A64A}"/>
            </a:ext>
          </a:extLst>
        </p:cNvPr>
        <p:cNvGrpSpPr/>
        <p:nvPr/>
      </p:nvGrpSpPr>
      <p:grpSpPr>
        <a:xfrm>
          <a:off x="0" y="0"/>
          <a:ext cx="0" cy="0"/>
          <a:chOff x="0" y="0"/>
          <a:chExt cx="0" cy="0"/>
        </a:xfrm>
      </p:grpSpPr>
      <p:grpSp>
        <p:nvGrpSpPr>
          <p:cNvPr id="1569" name="Google Shape;1569;p60">
            <a:extLst>
              <a:ext uri="{FF2B5EF4-FFF2-40B4-BE49-F238E27FC236}">
                <a16:creationId xmlns:a16="http://schemas.microsoft.com/office/drawing/2014/main" id="{870D8FC1-8A0D-4303-981F-C53481BE57F1}"/>
              </a:ext>
            </a:extLst>
          </p:cNvPr>
          <p:cNvGrpSpPr/>
          <p:nvPr/>
        </p:nvGrpSpPr>
        <p:grpSpPr>
          <a:xfrm rot="474658">
            <a:off x="1381256" y="1187083"/>
            <a:ext cx="1557467" cy="585348"/>
            <a:chOff x="4345425" y="2175475"/>
            <a:chExt cx="800750" cy="176025"/>
          </a:xfrm>
        </p:grpSpPr>
        <p:sp>
          <p:nvSpPr>
            <p:cNvPr id="1570" name="Google Shape;1570;p60">
              <a:extLst>
                <a:ext uri="{FF2B5EF4-FFF2-40B4-BE49-F238E27FC236}">
                  <a16:creationId xmlns:a16="http://schemas.microsoft.com/office/drawing/2014/main" id="{C557AC75-84A7-7E78-3910-6EF8564C023E}"/>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71" name="Google Shape;1571;p60">
              <a:extLst>
                <a:ext uri="{FF2B5EF4-FFF2-40B4-BE49-F238E27FC236}">
                  <a16:creationId xmlns:a16="http://schemas.microsoft.com/office/drawing/2014/main" id="{D8FC568C-39CB-7B04-487D-9A700E88F04E}"/>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572" name="Google Shape;1572;p60">
            <a:extLst>
              <a:ext uri="{FF2B5EF4-FFF2-40B4-BE49-F238E27FC236}">
                <a16:creationId xmlns:a16="http://schemas.microsoft.com/office/drawing/2014/main" id="{47C2CABF-40F0-4D1C-C95B-3DF3EE5BD1EF}"/>
              </a:ext>
            </a:extLst>
          </p:cNvPr>
          <p:cNvGrpSpPr/>
          <p:nvPr/>
        </p:nvGrpSpPr>
        <p:grpSpPr>
          <a:xfrm rot="474658">
            <a:off x="1421494" y="2385433"/>
            <a:ext cx="1557467" cy="585348"/>
            <a:chOff x="4345425" y="2175475"/>
            <a:chExt cx="800750" cy="176025"/>
          </a:xfrm>
        </p:grpSpPr>
        <p:sp>
          <p:nvSpPr>
            <p:cNvPr id="1573" name="Google Shape;1573;p60">
              <a:extLst>
                <a:ext uri="{FF2B5EF4-FFF2-40B4-BE49-F238E27FC236}">
                  <a16:creationId xmlns:a16="http://schemas.microsoft.com/office/drawing/2014/main" id="{279E6792-2791-F139-F170-2A7321F22FEB}"/>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74" name="Google Shape;1574;p60">
              <a:extLst>
                <a:ext uri="{FF2B5EF4-FFF2-40B4-BE49-F238E27FC236}">
                  <a16:creationId xmlns:a16="http://schemas.microsoft.com/office/drawing/2014/main" id="{543AB3E8-BF5A-B529-7BE4-EB50A3A19553}"/>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575" name="Google Shape;1575;p60">
            <a:extLst>
              <a:ext uri="{FF2B5EF4-FFF2-40B4-BE49-F238E27FC236}">
                <a16:creationId xmlns:a16="http://schemas.microsoft.com/office/drawing/2014/main" id="{E20DADB4-0C91-A34E-435E-26DB17099A43}"/>
              </a:ext>
            </a:extLst>
          </p:cNvPr>
          <p:cNvGrpSpPr/>
          <p:nvPr/>
        </p:nvGrpSpPr>
        <p:grpSpPr>
          <a:xfrm rot="474658">
            <a:off x="6217594" y="2385433"/>
            <a:ext cx="1557467" cy="585348"/>
            <a:chOff x="4345425" y="2175475"/>
            <a:chExt cx="800750" cy="176025"/>
          </a:xfrm>
        </p:grpSpPr>
        <p:sp>
          <p:nvSpPr>
            <p:cNvPr id="1576" name="Google Shape;1576;p60">
              <a:extLst>
                <a:ext uri="{FF2B5EF4-FFF2-40B4-BE49-F238E27FC236}">
                  <a16:creationId xmlns:a16="http://schemas.microsoft.com/office/drawing/2014/main" id="{A984F8E1-87D0-364C-E632-0085508A4FA4}"/>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77" name="Google Shape;1577;p60">
              <a:extLst>
                <a:ext uri="{FF2B5EF4-FFF2-40B4-BE49-F238E27FC236}">
                  <a16:creationId xmlns:a16="http://schemas.microsoft.com/office/drawing/2014/main" id="{8AA75224-5A07-96B3-8D97-5835244D14FE}"/>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578" name="Google Shape;1578;p60">
            <a:extLst>
              <a:ext uri="{FF2B5EF4-FFF2-40B4-BE49-F238E27FC236}">
                <a16:creationId xmlns:a16="http://schemas.microsoft.com/office/drawing/2014/main" id="{8C9CEF72-F056-C999-2CC6-26ACE5C1C946}"/>
              </a:ext>
            </a:extLst>
          </p:cNvPr>
          <p:cNvGrpSpPr/>
          <p:nvPr/>
        </p:nvGrpSpPr>
        <p:grpSpPr>
          <a:xfrm rot="474658">
            <a:off x="6151256" y="1174446"/>
            <a:ext cx="1557467" cy="585348"/>
            <a:chOff x="4345425" y="2175475"/>
            <a:chExt cx="800750" cy="176025"/>
          </a:xfrm>
        </p:grpSpPr>
        <p:sp>
          <p:nvSpPr>
            <p:cNvPr id="1579" name="Google Shape;1579;p60">
              <a:extLst>
                <a:ext uri="{FF2B5EF4-FFF2-40B4-BE49-F238E27FC236}">
                  <a16:creationId xmlns:a16="http://schemas.microsoft.com/office/drawing/2014/main" id="{D270E956-BE14-F4EF-3211-0FEA7D9095A3}"/>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80" name="Google Shape;1580;p60">
              <a:extLst>
                <a:ext uri="{FF2B5EF4-FFF2-40B4-BE49-F238E27FC236}">
                  <a16:creationId xmlns:a16="http://schemas.microsoft.com/office/drawing/2014/main" id="{214AF713-71EE-6A52-BF98-9AFB3427291A}"/>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sp>
        <p:nvSpPr>
          <p:cNvPr id="1581" name="Google Shape;1581;p60">
            <a:extLst>
              <a:ext uri="{FF2B5EF4-FFF2-40B4-BE49-F238E27FC236}">
                <a16:creationId xmlns:a16="http://schemas.microsoft.com/office/drawing/2014/main" id="{96CB99D8-2500-B3A6-818B-38B6EEE3C596}"/>
              </a:ext>
            </a:extLst>
          </p:cNvPr>
          <p:cNvSpPr txBox="1">
            <a:spLocks noGrp="1"/>
          </p:cNvSpPr>
          <p:nvPr>
            <p:ph type="title"/>
          </p:nvPr>
        </p:nvSpPr>
        <p:spPr>
          <a:xfrm>
            <a:off x="5474860" y="540000"/>
            <a:ext cx="3368700" cy="572700"/>
          </a:xfrm>
          <a:prstGeom prst="rect">
            <a:avLst/>
          </a:prstGeom>
        </p:spPr>
        <p:txBody>
          <a:bodyPr spcFirstLastPara="1" wrap="square" lIns="0" tIns="0" rIns="0" bIns="0"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المتطلبات غير الوظيفية</a:t>
            </a:r>
            <a:endParaRPr dirty="0">
              <a:latin typeface="Dubai" panose="020B0503030403030204" pitchFamily="34" charset="-78"/>
              <a:cs typeface="Dubai" panose="020B0503030403030204" pitchFamily="34" charset="-78"/>
            </a:endParaRPr>
          </a:p>
        </p:txBody>
      </p:sp>
      <p:sp>
        <p:nvSpPr>
          <p:cNvPr id="1582" name="Google Shape;1582;p60">
            <a:extLst>
              <a:ext uri="{FF2B5EF4-FFF2-40B4-BE49-F238E27FC236}">
                <a16:creationId xmlns:a16="http://schemas.microsoft.com/office/drawing/2014/main" id="{19F79D59-A0EE-D54B-61AD-ECE717955435}"/>
              </a:ext>
            </a:extLst>
          </p:cNvPr>
          <p:cNvSpPr txBox="1">
            <a:spLocks noGrp="1"/>
          </p:cNvSpPr>
          <p:nvPr>
            <p:ph type="subTitle" idx="5"/>
          </p:nvPr>
        </p:nvSpPr>
        <p:spPr>
          <a:xfrm>
            <a:off x="906900" y="1715250"/>
            <a:ext cx="2506200" cy="572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إمكانية إضافة ميزات جديدة مستقبلًا بسهولة كبيرة.</a:t>
            </a:r>
            <a:endParaRPr dirty="0">
              <a:latin typeface="Dubai" panose="020B0503030403030204" pitchFamily="34" charset="-78"/>
              <a:cs typeface="Dubai" panose="020B0503030403030204" pitchFamily="34" charset="-78"/>
            </a:endParaRPr>
          </a:p>
        </p:txBody>
      </p:sp>
      <p:sp>
        <p:nvSpPr>
          <p:cNvPr id="1583" name="Google Shape;1583;p60">
            <a:extLst>
              <a:ext uri="{FF2B5EF4-FFF2-40B4-BE49-F238E27FC236}">
                <a16:creationId xmlns:a16="http://schemas.microsoft.com/office/drawing/2014/main" id="{1A717014-C8D7-736B-2770-14D83AAC37E2}"/>
              </a:ext>
            </a:extLst>
          </p:cNvPr>
          <p:cNvSpPr txBox="1">
            <a:spLocks noGrp="1"/>
          </p:cNvSpPr>
          <p:nvPr>
            <p:ph type="subTitle" idx="1"/>
          </p:nvPr>
        </p:nvSpPr>
        <p:spPr>
          <a:xfrm>
            <a:off x="906900" y="2431509"/>
            <a:ext cx="2506200" cy="340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التوافق التقني</a:t>
            </a:r>
            <a:endParaRPr dirty="0">
              <a:latin typeface="Dubai" panose="020B0503030403030204" pitchFamily="34" charset="-78"/>
              <a:cs typeface="Dubai" panose="020B0503030403030204" pitchFamily="34" charset="-78"/>
            </a:endParaRPr>
          </a:p>
        </p:txBody>
      </p:sp>
      <p:sp>
        <p:nvSpPr>
          <p:cNvPr id="1584" name="Google Shape;1584;p60">
            <a:extLst>
              <a:ext uri="{FF2B5EF4-FFF2-40B4-BE49-F238E27FC236}">
                <a16:creationId xmlns:a16="http://schemas.microsoft.com/office/drawing/2014/main" id="{53B2FC56-D8C6-F2E2-F997-5088C3F58026}"/>
              </a:ext>
            </a:extLst>
          </p:cNvPr>
          <p:cNvSpPr txBox="1">
            <a:spLocks noGrp="1"/>
          </p:cNvSpPr>
          <p:nvPr>
            <p:ph type="subTitle" idx="2"/>
          </p:nvPr>
        </p:nvSpPr>
        <p:spPr>
          <a:xfrm>
            <a:off x="5676900" y="2431509"/>
            <a:ext cx="2506200" cy="340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الأداء السريع</a:t>
            </a:r>
            <a:endParaRPr dirty="0">
              <a:latin typeface="Dubai" panose="020B0503030403030204" pitchFamily="34" charset="-78"/>
              <a:cs typeface="Dubai" panose="020B0503030403030204" pitchFamily="34" charset="-78"/>
            </a:endParaRPr>
          </a:p>
        </p:txBody>
      </p:sp>
      <p:sp>
        <p:nvSpPr>
          <p:cNvPr id="1585" name="Google Shape;1585;p60">
            <a:extLst>
              <a:ext uri="{FF2B5EF4-FFF2-40B4-BE49-F238E27FC236}">
                <a16:creationId xmlns:a16="http://schemas.microsoft.com/office/drawing/2014/main" id="{E2B49BA9-F7C0-D665-2B84-A8AAE7521D58}"/>
              </a:ext>
            </a:extLst>
          </p:cNvPr>
          <p:cNvSpPr txBox="1">
            <a:spLocks noGrp="1"/>
          </p:cNvSpPr>
          <p:nvPr>
            <p:ph type="subTitle" idx="3"/>
          </p:nvPr>
        </p:nvSpPr>
        <p:spPr>
          <a:xfrm>
            <a:off x="906900" y="1251078"/>
            <a:ext cx="2506200" cy="406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قابلية التوسع</a:t>
            </a:r>
            <a:endParaRPr dirty="0">
              <a:latin typeface="Dubai" panose="020B0503030403030204" pitchFamily="34" charset="-78"/>
              <a:cs typeface="Dubai" panose="020B0503030403030204" pitchFamily="34" charset="-78"/>
            </a:endParaRPr>
          </a:p>
        </p:txBody>
      </p:sp>
      <p:sp>
        <p:nvSpPr>
          <p:cNvPr id="1586" name="Google Shape;1586;p60">
            <a:extLst>
              <a:ext uri="{FF2B5EF4-FFF2-40B4-BE49-F238E27FC236}">
                <a16:creationId xmlns:a16="http://schemas.microsoft.com/office/drawing/2014/main" id="{418A262B-A5BE-0A35-9A02-3348EEA3DEDE}"/>
              </a:ext>
            </a:extLst>
          </p:cNvPr>
          <p:cNvSpPr txBox="1">
            <a:spLocks noGrp="1"/>
          </p:cNvSpPr>
          <p:nvPr>
            <p:ph type="subTitle" idx="4"/>
          </p:nvPr>
        </p:nvSpPr>
        <p:spPr>
          <a:xfrm>
            <a:off x="5676900" y="1251078"/>
            <a:ext cx="2506200" cy="406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سهولة الاستخدام</a:t>
            </a:r>
            <a:endParaRPr dirty="0">
              <a:latin typeface="Dubai" panose="020B0503030403030204" pitchFamily="34" charset="-78"/>
              <a:cs typeface="Dubai" panose="020B0503030403030204" pitchFamily="34" charset="-78"/>
            </a:endParaRPr>
          </a:p>
        </p:txBody>
      </p:sp>
      <p:sp>
        <p:nvSpPr>
          <p:cNvPr id="1587" name="Google Shape;1587;p60">
            <a:extLst>
              <a:ext uri="{FF2B5EF4-FFF2-40B4-BE49-F238E27FC236}">
                <a16:creationId xmlns:a16="http://schemas.microsoft.com/office/drawing/2014/main" id="{62AFE50F-EFA0-B820-4420-48DA23BC8F03}"/>
              </a:ext>
            </a:extLst>
          </p:cNvPr>
          <p:cNvSpPr txBox="1">
            <a:spLocks noGrp="1"/>
          </p:cNvSpPr>
          <p:nvPr>
            <p:ph type="subTitle" idx="6"/>
          </p:nvPr>
        </p:nvSpPr>
        <p:spPr>
          <a:xfrm>
            <a:off x="5676900" y="1715250"/>
            <a:ext cx="2506200" cy="572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واجهة بسيطة تسهل استخدام التطبيق لجميع الطلاب.</a:t>
            </a:r>
            <a:endParaRPr dirty="0">
              <a:latin typeface="Dubai" panose="020B0503030403030204" pitchFamily="34" charset="-78"/>
              <a:cs typeface="Dubai" panose="020B0503030403030204" pitchFamily="34" charset="-78"/>
            </a:endParaRPr>
          </a:p>
        </p:txBody>
      </p:sp>
      <p:sp>
        <p:nvSpPr>
          <p:cNvPr id="1588" name="Google Shape;1588;p60">
            <a:extLst>
              <a:ext uri="{FF2B5EF4-FFF2-40B4-BE49-F238E27FC236}">
                <a16:creationId xmlns:a16="http://schemas.microsoft.com/office/drawing/2014/main" id="{955BF269-E0FD-50FF-C245-1239FFC0D8F9}"/>
              </a:ext>
            </a:extLst>
          </p:cNvPr>
          <p:cNvSpPr txBox="1">
            <a:spLocks noGrp="1"/>
          </p:cNvSpPr>
          <p:nvPr>
            <p:ph type="subTitle" idx="7"/>
          </p:nvPr>
        </p:nvSpPr>
        <p:spPr>
          <a:xfrm>
            <a:off x="906900" y="2894584"/>
            <a:ext cx="2506200" cy="572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يعمل على مختلف الأجهزة وأنظمة التشغيل الحديثة.</a:t>
            </a:r>
            <a:endParaRPr dirty="0">
              <a:latin typeface="Dubai" panose="020B0503030403030204" pitchFamily="34" charset="-78"/>
              <a:cs typeface="Dubai" panose="020B0503030403030204" pitchFamily="34" charset="-78"/>
            </a:endParaRPr>
          </a:p>
        </p:txBody>
      </p:sp>
      <p:sp>
        <p:nvSpPr>
          <p:cNvPr id="1589" name="Google Shape;1589;p60">
            <a:extLst>
              <a:ext uri="{FF2B5EF4-FFF2-40B4-BE49-F238E27FC236}">
                <a16:creationId xmlns:a16="http://schemas.microsoft.com/office/drawing/2014/main" id="{33512687-E118-0D90-CC6E-FAF2A5FBA54A}"/>
              </a:ext>
            </a:extLst>
          </p:cNvPr>
          <p:cNvSpPr txBox="1">
            <a:spLocks noGrp="1"/>
          </p:cNvSpPr>
          <p:nvPr>
            <p:ph type="subTitle" idx="8"/>
          </p:nvPr>
        </p:nvSpPr>
        <p:spPr>
          <a:xfrm>
            <a:off x="5676900" y="2894584"/>
            <a:ext cx="2506200" cy="572700"/>
          </a:xfrm>
          <a:prstGeom prst="rect">
            <a:avLst/>
          </a:prstGeom>
        </p:spPr>
        <p:txBody>
          <a:bodyPr spcFirstLastPara="1" wrap="square" lIns="0" tIns="0" rIns="0" bIns="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استجابة سريعة أثناء التنقل واستخدام مختلف الخدمات.</a:t>
            </a:r>
            <a:endParaRPr dirty="0">
              <a:latin typeface="Dubai" panose="020B0503030403030204" pitchFamily="34" charset="-78"/>
              <a:cs typeface="Dubai" panose="020B0503030403030204" pitchFamily="34" charset="-78"/>
            </a:endParaRPr>
          </a:p>
        </p:txBody>
      </p:sp>
      <p:grpSp>
        <p:nvGrpSpPr>
          <p:cNvPr id="1590" name="Google Shape;1590;p60">
            <a:extLst>
              <a:ext uri="{FF2B5EF4-FFF2-40B4-BE49-F238E27FC236}">
                <a16:creationId xmlns:a16="http://schemas.microsoft.com/office/drawing/2014/main" id="{8A211F6A-F46E-A078-54E5-E56D43B051AA}"/>
              </a:ext>
            </a:extLst>
          </p:cNvPr>
          <p:cNvGrpSpPr/>
          <p:nvPr/>
        </p:nvGrpSpPr>
        <p:grpSpPr>
          <a:xfrm>
            <a:off x="5678984" y="925800"/>
            <a:ext cx="2960453" cy="176025"/>
            <a:chOff x="4345425" y="2175475"/>
            <a:chExt cx="800750" cy="176025"/>
          </a:xfrm>
        </p:grpSpPr>
        <p:sp>
          <p:nvSpPr>
            <p:cNvPr id="1591" name="Google Shape;1591;p60">
              <a:extLst>
                <a:ext uri="{FF2B5EF4-FFF2-40B4-BE49-F238E27FC236}">
                  <a16:creationId xmlns:a16="http://schemas.microsoft.com/office/drawing/2014/main" id="{F961765F-415D-520A-0587-AFE9105D5993}"/>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2" name="Google Shape;1592;p60">
              <a:extLst>
                <a:ext uri="{FF2B5EF4-FFF2-40B4-BE49-F238E27FC236}">
                  <a16:creationId xmlns:a16="http://schemas.microsoft.com/office/drawing/2014/main" id="{B318706A-7A38-0ADB-F7D9-E2BBB8744447}"/>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593" name="Google Shape;1593;p60">
            <a:extLst>
              <a:ext uri="{FF2B5EF4-FFF2-40B4-BE49-F238E27FC236}">
                <a16:creationId xmlns:a16="http://schemas.microsoft.com/office/drawing/2014/main" id="{3CE8BB22-4F59-0734-78F5-3332A1AFBEFD}"/>
              </a:ext>
            </a:extLst>
          </p:cNvPr>
          <p:cNvGrpSpPr/>
          <p:nvPr/>
        </p:nvGrpSpPr>
        <p:grpSpPr>
          <a:xfrm rot="-638440">
            <a:off x="8090217" y="4745232"/>
            <a:ext cx="1600449" cy="495659"/>
            <a:chOff x="3647400" y="4354525"/>
            <a:chExt cx="365925" cy="73675"/>
          </a:xfrm>
        </p:grpSpPr>
        <p:sp>
          <p:nvSpPr>
            <p:cNvPr id="1594" name="Google Shape;1594;p60">
              <a:extLst>
                <a:ext uri="{FF2B5EF4-FFF2-40B4-BE49-F238E27FC236}">
                  <a16:creationId xmlns:a16="http://schemas.microsoft.com/office/drawing/2014/main" id="{4DA3CF32-AC79-475C-99ED-FCE99A904EA8}"/>
                </a:ext>
              </a:extLst>
            </p:cNvPr>
            <p:cNvSpPr/>
            <p:nvPr/>
          </p:nvSpPr>
          <p:spPr>
            <a:xfrm>
              <a:off x="3647400" y="4384125"/>
              <a:ext cx="42000" cy="38300"/>
            </a:xfrm>
            <a:custGeom>
              <a:avLst/>
              <a:gdLst/>
              <a:ahLst/>
              <a:cxnLst/>
              <a:rect l="l" t="t" r="r" b="b"/>
              <a:pathLst>
                <a:path w="1680" h="1532" extrusionOk="0">
                  <a:moveTo>
                    <a:pt x="923" y="251"/>
                  </a:moveTo>
                  <a:cubicBezTo>
                    <a:pt x="1017" y="251"/>
                    <a:pt x="1111" y="268"/>
                    <a:pt x="1203" y="301"/>
                  </a:cubicBezTo>
                  <a:cubicBezTo>
                    <a:pt x="1128" y="452"/>
                    <a:pt x="1003" y="552"/>
                    <a:pt x="827" y="627"/>
                  </a:cubicBezTo>
                  <a:cubicBezTo>
                    <a:pt x="727" y="677"/>
                    <a:pt x="627" y="677"/>
                    <a:pt x="527" y="677"/>
                  </a:cubicBezTo>
                  <a:cubicBezTo>
                    <a:pt x="376" y="677"/>
                    <a:pt x="251" y="577"/>
                    <a:pt x="401" y="452"/>
                  </a:cubicBezTo>
                  <a:cubicBezTo>
                    <a:pt x="552" y="318"/>
                    <a:pt x="735" y="251"/>
                    <a:pt x="923" y="251"/>
                  </a:cubicBezTo>
                  <a:close/>
                  <a:moveTo>
                    <a:pt x="861" y="0"/>
                  </a:moveTo>
                  <a:cubicBezTo>
                    <a:pt x="791" y="0"/>
                    <a:pt x="721" y="8"/>
                    <a:pt x="652" y="26"/>
                  </a:cubicBezTo>
                  <a:cubicBezTo>
                    <a:pt x="401" y="76"/>
                    <a:pt x="0" y="276"/>
                    <a:pt x="25" y="602"/>
                  </a:cubicBezTo>
                  <a:cubicBezTo>
                    <a:pt x="48" y="874"/>
                    <a:pt x="336" y="982"/>
                    <a:pt x="576" y="982"/>
                  </a:cubicBezTo>
                  <a:cubicBezTo>
                    <a:pt x="602" y="982"/>
                    <a:pt x="627" y="980"/>
                    <a:pt x="652" y="978"/>
                  </a:cubicBezTo>
                  <a:cubicBezTo>
                    <a:pt x="902" y="953"/>
                    <a:pt x="1103" y="853"/>
                    <a:pt x="1278" y="677"/>
                  </a:cubicBezTo>
                  <a:cubicBezTo>
                    <a:pt x="1303" y="903"/>
                    <a:pt x="1303" y="1103"/>
                    <a:pt x="1278" y="1329"/>
                  </a:cubicBezTo>
                  <a:cubicBezTo>
                    <a:pt x="1278" y="1440"/>
                    <a:pt x="1400" y="1532"/>
                    <a:pt x="1495" y="1532"/>
                  </a:cubicBezTo>
                  <a:cubicBezTo>
                    <a:pt x="1550" y="1532"/>
                    <a:pt x="1595" y="1502"/>
                    <a:pt x="1604" y="1429"/>
                  </a:cubicBezTo>
                  <a:cubicBezTo>
                    <a:pt x="1679" y="1078"/>
                    <a:pt x="1604" y="727"/>
                    <a:pt x="1504" y="376"/>
                  </a:cubicBezTo>
                  <a:cubicBezTo>
                    <a:pt x="1554" y="351"/>
                    <a:pt x="1579" y="276"/>
                    <a:pt x="1529" y="226"/>
                  </a:cubicBezTo>
                  <a:cubicBezTo>
                    <a:pt x="1336" y="91"/>
                    <a:pt x="1098" y="0"/>
                    <a:pt x="8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5" name="Google Shape;1595;p60">
              <a:extLst>
                <a:ext uri="{FF2B5EF4-FFF2-40B4-BE49-F238E27FC236}">
                  <a16:creationId xmlns:a16="http://schemas.microsoft.com/office/drawing/2014/main" id="{2EA0F1C6-A1FF-78C5-5AFE-65710C9F5F78}"/>
                </a:ext>
              </a:extLst>
            </p:cNvPr>
            <p:cNvSpPr/>
            <p:nvPr/>
          </p:nvSpPr>
          <p:spPr>
            <a:xfrm>
              <a:off x="3695650" y="4356075"/>
              <a:ext cx="49500" cy="27125"/>
            </a:xfrm>
            <a:custGeom>
              <a:avLst/>
              <a:gdLst/>
              <a:ahLst/>
              <a:cxnLst/>
              <a:rect l="l" t="t" r="r" b="b"/>
              <a:pathLst>
                <a:path w="1980" h="1085" extrusionOk="0">
                  <a:moveTo>
                    <a:pt x="244" y="0"/>
                  </a:moveTo>
                  <a:cubicBezTo>
                    <a:pt x="205" y="0"/>
                    <a:pt x="165" y="6"/>
                    <a:pt x="125" y="20"/>
                  </a:cubicBezTo>
                  <a:cubicBezTo>
                    <a:pt x="0" y="45"/>
                    <a:pt x="100" y="245"/>
                    <a:pt x="201" y="245"/>
                  </a:cubicBezTo>
                  <a:cubicBezTo>
                    <a:pt x="209" y="244"/>
                    <a:pt x="216" y="244"/>
                    <a:pt x="223" y="244"/>
                  </a:cubicBezTo>
                  <a:cubicBezTo>
                    <a:pt x="357" y="244"/>
                    <a:pt x="175" y="473"/>
                    <a:pt x="175" y="521"/>
                  </a:cubicBezTo>
                  <a:cubicBezTo>
                    <a:pt x="150" y="571"/>
                    <a:pt x="150" y="621"/>
                    <a:pt x="175" y="671"/>
                  </a:cubicBezTo>
                  <a:cubicBezTo>
                    <a:pt x="201" y="822"/>
                    <a:pt x="326" y="922"/>
                    <a:pt x="451" y="997"/>
                  </a:cubicBezTo>
                  <a:cubicBezTo>
                    <a:pt x="677" y="1072"/>
                    <a:pt x="927" y="1047"/>
                    <a:pt x="1153" y="1072"/>
                  </a:cubicBezTo>
                  <a:cubicBezTo>
                    <a:pt x="1266" y="1072"/>
                    <a:pt x="1385" y="1085"/>
                    <a:pt x="1504" y="1085"/>
                  </a:cubicBezTo>
                  <a:cubicBezTo>
                    <a:pt x="1623" y="1085"/>
                    <a:pt x="1742" y="1072"/>
                    <a:pt x="1855" y="1022"/>
                  </a:cubicBezTo>
                  <a:cubicBezTo>
                    <a:pt x="1980" y="972"/>
                    <a:pt x="1930" y="797"/>
                    <a:pt x="1830" y="747"/>
                  </a:cubicBezTo>
                  <a:cubicBezTo>
                    <a:pt x="1676" y="677"/>
                    <a:pt x="1500" y="661"/>
                    <a:pt x="1326" y="661"/>
                  </a:cubicBezTo>
                  <a:cubicBezTo>
                    <a:pt x="1187" y="661"/>
                    <a:pt x="1050" y="671"/>
                    <a:pt x="927" y="671"/>
                  </a:cubicBezTo>
                  <a:cubicBezTo>
                    <a:pt x="886" y="671"/>
                    <a:pt x="830" y="677"/>
                    <a:pt x="773" y="677"/>
                  </a:cubicBezTo>
                  <a:cubicBezTo>
                    <a:pt x="660" y="677"/>
                    <a:pt x="543" y="655"/>
                    <a:pt x="526" y="521"/>
                  </a:cubicBezTo>
                  <a:cubicBezTo>
                    <a:pt x="526" y="471"/>
                    <a:pt x="576" y="396"/>
                    <a:pt x="576" y="320"/>
                  </a:cubicBezTo>
                  <a:cubicBezTo>
                    <a:pt x="576" y="135"/>
                    <a:pt x="424" y="0"/>
                    <a:pt x="24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6" name="Google Shape;1596;p60">
              <a:extLst>
                <a:ext uri="{FF2B5EF4-FFF2-40B4-BE49-F238E27FC236}">
                  <a16:creationId xmlns:a16="http://schemas.microsoft.com/office/drawing/2014/main" id="{5983C1DB-BA0E-2867-71A5-179B754C1C8A}"/>
                </a:ext>
              </a:extLst>
            </p:cNvPr>
            <p:cNvSpPr/>
            <p:nvPr/>
          </p:nvSpPr>
          <p:spPr>
            <a:xfrm>
              <a:off x="3727800" y="4393475"/>
              <a:ext cx="40550" cy="26725"/>
            </a:xfrm>
            <a:custGeom>
              <a:avLst/>
              <a:gdLst/>
              <a:ahLst/>
              <a:cxnLst/>
              <a:rect l="l" t="t" r="r" b="b"/>
              <a:pathLst>
                <a:path w="1622" h="1069" extrusionOk="0">
                  <a:moveTo>
                    <a:pt x="506" y="1"/>
                  </a:moveTo>
                  <a:cubicBezTo>
                    <a:pt x="442" y="1"/>
                    <a:pt x="381" y="71"/>
                    <a:pt x="418" y="128"/>
                  </a:cubicBezTo>
                  <a:cubicBezTo>
                    <a:pt x="443" y="203"/>
                    <a:pt x="468" y="278"/>
                    <a:pt x="494" y="328"/>
                  </a:cubicBezTo>
                  <a:cubicBezTo>
                    <a:pt x="393" y="353"/>
                    <a:pt x="293" y="353"/>
                    <a:pt x="193" y="378"/>
                  </a:cubicBezTo>
                  <a:cubicBezTo>
                    <a:pt x="0" y="402"/>
                    <a:pt x="62" y="681"/>
                    <a:pt x="222" y="681"/>
                  </a:cubicBezTo>
                  <a:cubicBezTo>
                    <a:pt x="229" y="681"/>
                    <a:pt x="236" y="680"/>
                    <a:pt x="243" y="679"/>
                  </a:cubicBezTo>
                  <a:cubicBezTo>
                    <a:pt x="368" y="679"/>
                    <a:pt x="468" y="654"/>
                    <a:pt x="569" y="654"/>
                  </a:cubicBezTo>
                  <a:cubicBezTo>
                    <a:pt x="569" y="729"/>
                    <a:pt x="594" y="830"/>
                    <a:pt x="594" y="905"/>
                  </a:cubicBezTo>
                  <a:cubicBezTo>
                    <a:pt x="607" y="1011"/>
                    <a:pt x="691" y="1068"/>
                    <a:pt x="771" y="1068"/>
                  </a:cubicBezTo>
                  <a:cubicBezTo>
                    <a:pt x="841" y="1068"/>
                    <a:pt x="908" y="1024"/>
                    <a:pt x="920" y="930"/>
                  </a:cubicBezTo>
                  <a:cubicBezTo>
                    <a:pt x="945" y="830"/>
                    <a:pt x="920" y="729"/>
                    <a:pt x="895" y="629"/>
                  </a:cubicBezTo>
                  <a:lnTo>
                    <a:pt x="970" y="629"/>
                  </a:lnTo>
                  <a:cubicBezTo>
                    <a:pt x="1170" y="604"/>
                    <a:pt x="1371" y="604"/>
                    <a:pt x="1521" y="479"/>
                  </a:cubicBezTo>
                  <a:cubicBezTo>
                    <a:pt x="1621" y="429"/>
                    <a:pt x="1546" y="303"/>
                    <a:pt x="1471" y="278"/>
                  </a:cubicBezTo>
                  <a:cubicBezTo>
                    <a:pt x="1392" y="249"/>
                    <a:pt x="1317" y="238"/>
                    <a:pt x="1243" y="238"/>
                  </a:cubicBezTo>
                  <a:cubicBezTo>
                    <a:pt x="1129" y="238"/>
                    <a:pt x="1016" y="263"/>
                    <a:pt x="895" y="278"/>
                  </a:cubicBezTo>
                  <a:lnTo>
                    <a:pt x="769" y="303"/>
                  </a:lnTo>
                  <a:cubicBezTo>
                    <a:pt x="719" y="203"/>
                    <a:pt x="644" y="103"/>
                    <a:pt x="569" y="28"/>
                  </a:cubicBezTo>
                  <a:cubicBezTo>
                    <a:pt x="550" y="9"/>
                    <a:pt x="528" y="1"/>
                    <a:pt x="50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7" name="Google Shape;1597;p60">
              <a:extLst>
                <a:ext uri="{FF2B5EF4-FFF2-40B4-BE49-F238E27FC236}">
                  <a16:creationId xmlns:a16="http://schemas.microsoft.com/office/drawing/2014/main" id="{A00D7A3B-3053-2DEC-4407-05407A344911}"/>
                </a:ext>
              </a:extLst>
            </p:cNvPr>
            <p:cNvSpPr/>
            <p:nvPr/>
          </p:nvSpPr>
          <p:spPr>
            <a:xfrm>
              <a:off x="3777725" y="4368075"/>
              <a:ext cx="49925" cy="55775"/>
            </a:xfrm>
            <a:custGeom>
              <a:avLst/>
              <a:gdLst/>
              <a:ahLst/>
              <a:cxnLst/>
              <a:rect l="l" t="t" r="r" b="b"/>
              <a:pathLst>
                <a:path w="1997" h="2231" extrusionOk="0">
                  <a:moveTo>
                    <a:pt x="1053" y="1369"/>
                  </a:moveTo>
                  <a:cubicBezTo>
                    <a:pt x="1379" y="1495"/>
                    <a:pt x="1429" y="1595"/>
                    <a:pt x="1203" y="1670"/>
                  </a:cubicBezTo>
                  <a:cubicBezTo>
                    <a:pt x="1028" y="1770"/>
                    <a:pt x="827" y="1795"/>
                    <a:pt x="627" y="1820"/>
                  </a:cubicBezTo>
                  <a:cubicBezTo>
                    <a:pt x="702" y="1695"/>
                    <a:pt x="777" y="1570"/>
                    <a:pt x="903" y="1495"/>
                  </a:cubicBezTo>
                  <a:cubicBezTo>
                    <a:pt x="953" y="1445"/>
                    <a:pt x="1003" y="1419"/>
                    <a:pt x="1053" y="1369"/>
                  </a:cubicBezTo>
                  <a:close/>
                  <a:moveTo>
                    <a:pt x="179" y="0"/>
                  </a:moveTo>
                  <a:cubicBezTo>
                    <a:pt x="110" y="0"/>
                    <a:pt x="46" y="54"/>
                    <a:pt x="75" y="141"/>
                  </a:cubicBezTo>
                  <a:cubicBezTo>
                    <a:pt x="226" y="668"/>
                    <a:pt x="276" y="1219"/>
                    <a:pt x="251" y="1770"/>
                  </a:cubicBezTo>
                  <a:cubicBezTo>
                    <a:pt x="251" y="1795"/>
                    <a:pt x="251" y="1846"/>
                    <a:pt x="276" y="1871"/>
                  </a:cubicBezTo>
                  <a:lnTo>
                    <a:pt x="201" y="1871"/>
                  </a:lnTo>
                  <a:cubicBezTo>
                    <a:pt x="0" y="1896"/>
                    <a:pt x="50" y="2221"/>
                    <a:pt x="251" y="2221"/>
                  </a:cubicBezTo>
                  <a:cubicBezTo>
                    <a:pt x="301" y="2227"/>
                    <a:pt x="363" y="2230"/>
                    <a:pt x="431" y="2230"/>
                  </a:cubicBezTo>
                  <a:cubicBezTo>
                    <a:pt x="979" y="2230"/>
                    <a:pt x="1997" y="2034"/>
                    <a:pt x="1730" y="1344"/>
                  </a:cubicBezTo>
                  <a:cubicBezTo>
                    <a:pt x="1642" y="1104"/>
                    <a:pt x="1402" y="959"/>
                    <a:pt x="1143" y="959"/>
                  </a:cubicBezTo>
                  <a:cubicBezTo>
                    <a:pt x="1105" y="959"/>
                    <a:pt x="1066" y="962"/>
                    <a:pt x="1028" y="968"/>
                  </a:cubicBezTo>
                  <a:cubicBezTo>
                    <a:pt x="827" y="1018"/>
                    <a:pt x="677" y="1119"/>
                    <a:pt x="552" y="1244"/>
                  </a:cubicBezTo>
                  <a:cubicBezTo>
                    <a:pt x="527" y="843"/>
                    <a:pt x="426" y="467"/>
                    <a:pt x="301" y="91"/>
                  </a:cubicBezTo>
                  <a:cubicBezTo>
                    <a:pt x="280" y="28"/>
                    <a:pt x="228" y="0"/>
                    <a:pt x="17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8" name="Google Shape;1598;p60">
              <a:extLst>
                <a:ext uri="{FF2B5EF4-FFF2-40B4-BE49-F238E27FC236}">
                  <a16:creationId xmlns:a16="http://schemas.microsoft.com/office/drawing/2014/main" id="{000CCDD6-FA5C-E82A-744E-B66DA6AB74D6}"/>
                </a:ext>
              </a:extLst>
            </p:cNvPr>
            <p:cNvSpPr/>
            <p:nvPr/>
          </p:nvSpPr>
          <p:spPr>
            <a:xfrm>
              <a:off x="3811550" y="4354525"/>
              <a:ext cx="27600" cy="28050"/>
            </a:xfrm>
            <a:custGeom>
              <a:avLst/>
              <a:gdLst/>
              <a:ahLst/>
              <a:cxnLst/>
              <a:rect l="l" t="t" r="r" b="b"/>
              <a:pathLst>
                <a:path w="1104" h="1122" extrusionOk="0">
                  <a:moveTo>
                    <a:pt x="467" y="0"/>
                  </a:moveTo>
                  <a:cubicBezTo>
                    <a:pt x="338" y="0"/>
                    <a:pt x="200" y="83"/>
                    <a:pt x="101" y="182"/>
                  </a:cubicBezTo>
                  <a:cubicBezTo>
                    <a:pt x="18" y="244"/>
                    <a:pt x="73" y="376"/>
                    <a:pt x="165" y="376"/>
                  </a:cubicBezTo>
                  <a:cubicBezTo>
                    <a:pt x="184" y="376"/>
                    <a:pt x="205" y="370"/>
                    <a:pt x="226" y="357"/>
                  </a:cubicBezTo>
                  <a:cubicBezTo>
                    <a:pt x="246" y="337"/>
                    <a:pt x="364" y="268"/>
                    <a:pt x="422" y="268"/>
                  </a:cubicBezTo>
                  <a:cubicBezTo>
                    <a:pt x="436" y="268"/>
                    <a:pt x="447" y="272"/>
                    <a:pt x="452" y="282"/>
                  </a:cubicBezTo>
                  <a:cubicBezTo>
                    <a:pt x="452" y="307"/>
                    <a:pt x="326" y="433"/>
                    <a:pt x="326" y="458"/>
                  </a:cubicBezTo>
                  <a:cubicBezTo>
                    <a:pt x="226" y="583"/>
                    <a:pt x="151" y="708"/>
                    <a:pt x="76" y="809"/>
                  </a:cubicBezTo>
                  <a:cubicBezTo>
                    <a:pt x="1" y="909"/>
                    <a:pt x="76" y="1059"/>
                    <a:pt x="201" y="1084"/>
                  </a:cubicBezTo>
                  <a:cubicBezTo>
                    <a:pt x="326" y="1097"/>
                    <a:pt x="477" y="1122"/>
                    <a:pt x="624" y="1122"/>
                  </a:cubicBezTo>
                  <a:cubicBezTo>
                    <a:pt x="771" y="1122"/>
                    <a:pt x="915" y="1097"/>
                    <a:pt x="1028" y="1009"/>
                  </a:cubicBezTo>
                  <a:cubicBezTo>
                    <a:pt x="1103" y="934"/>
                    <a:pt x="1053" y="834"/>
                    <a:pt x="978" y="809"/>
                  </a:cubicBezTo>
                  <a:cubicBezTo>
                    <a:pt x="828" y="758"/>
                    <a:pt x="677" y="758"/>
                    <a:pt x="527" y="758"/>
                  </a:cubicBezTo>
                  <a:cubicBezTo>
                    <a:pt x="577" y="683"/>
                    <a:pt x="627" y="608"/>
                    <a:pt x="677" y="533"/>
                  </a:cubicBezTo>
                  <a:cubicBezTo>
                    <a:pt x="727" y="433"/>
                    <a:pt x="778" y="307"/>
                    <a:pt x="727" y="182"/>
                  </a:cubicBezTo>
                  <a:cubicBezTo>
                    <a:pt x="662" y="50"/>
                    <a:pt x="567" y="0"/>
                    <a:pt x="46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99" name="Google Shape;1599;p60">
              <a:extLst>
                <a:ext uri="{FF2B5EF4-FFF2-40B4-BE49-F238E27FC236}">
                  <a16:creationId xmlns:a16="http://schemas.microsoft.com/office/drawing/2014/main" id="{33D58BF0-9BB6-EE17-7A24-60AC7768D064}"/>
                </a:ext>
              </a:extLst>
            </p:cNvPr>
            <p:cNvSpPr/>
            <p:nvPr/>
          </p:nvSpPr>
          <p:spPr>
            <a:xfrm>
              <a:off x="3856050" y="4393900"/>
              <a:ext cx="47000" cy="10925"/>
            </a:xfrm>
            <a:custGeom>
              <a:avLst/>
              <a:gdLst/>
              <a:ahLst/>
              <a:cxnLst/>
              <a:rect l="l" t="t" r="r" b="b"/>
              <a:pathLst>
                <a:path w="1880" h="437" extrusionOk="0">
                  <a:moveTo>
                    <a:pt x="1425" y="1"/>
                  </a:moveTo>
                  <a:cubicBezTo>
                    <a:pt x="1294" y="1"/>
                    <a:pt x="1165" y="22"/>
                    <a:pt x="1028" y="36"/>
                  </a:cubicBezTo>
                  <a:cubicBezTo>
                    <a:pt x="752" y="61"/>
                    <a:pt x="476" y="86"/>
                    <a:pt x="201" y="111"/>
                  </a:cubicBezTo>
                  <a:cubicBezTo>
                    <a:pt x="0" y="136"/>
                    <a:pt x="75" y="437"/>
                    <a:pt x="276" y="437"/>
                  </a:cubicBezTo>
                  <a:cubicBezTo>
                    <a:pt x="526" y="437"/>
                    <a:pt x="802" y="412"/>
                    <a:pt x="1078" y="412"/>
                  </a:cubicBezTo>
                  <a:cubicBezTo>
                    <a:pt x="1142" y="412"/>
                    <a:pt x="1211" y="414"/>
                    <a:pt x="1281" y="414"/>
                  </a:cubicBezTo>
                  <a:cubicBezTo>
                    <a:pt x="1457" y="414"/>
                    <a:pt x="1644" y="401"/>
                    <a:pt x="1805" y="311"/>
                  </a:cubicBezTo>
                  <a:cubicBezTo>
                    <a:pt x="1880" y="236"/>
                    <a:pt x="1830" y="86"/>
                    <a:pt x="1755" y="61"/>
                  </a:cubicBezTo>
                  <a:cubicBezTo>
                    <a:pt x="1641" y="15"/>
                    <a:pt x="1533" y="1"/>
                    <a:pt x="142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600" name="Google Shape;1600;p60">
              <a:extLst>
                <a:ext uri="{FF2B5EF4-FFF2-40B4-BE49-F238E27FC236}">
                  <a16:creationId xmlns:a16="http://schemas.microsoft.com/office/drawing/2014/main" id="{CAFE3F79-E0DA-9570-7D54-1F8E320CBE3B}"/>
                </a:ext>
              </a:extLst>
            </p:cNvPr>
            <p:cNvSpPr/>
            <p:nvPr/>
          </p:nvSpPr>
          <p:spPr>
            <a:xfrm>
              <a:off x="3861050" y="4406000"/>
              <a:ext cx="49525" cy="9750"/>
            </a:xfrm>
            <a:custGeom>
              <a:avLst/>
              <a:gdLst/>
              <a:ahLst/>
              <a:cxnLst/>
              <a:rect l="l" t="t" r="r" b="b"/>
              <a:pathLst>
                <a:path w="1981" h="390" extrusionOk="0">
                  <a:moveTo>
                    <a:pt x="1562" y="1"/>
                  </a:moveTo>
                  <a:cubicBezTo>
                    <a:pt x="1416" y="1"/>
                    <a:pt x="1269" y="28"/>
                    <a:pt x="1103" y="28"/>
                  </a:cubicBezTo>
                  <a:cubicBezTo>
                    <a:pt x="803" y="53"/>
                    <a:pt x="502" y="53"/>
                    <a:pt x="176" y="53"/>
                  </a:cubicBezTo>
                  <a:cubicBezTo>
                    <a:pt x="1" y="53"/>
                    <a:pt x="51" y="354"/>
                    <a:pt x="201" y="354"/>
                  </a:cubicBezTo>
                  <a:cubicBezTo>
                    <a:pt x="432" y="371"/>
                    <a:pt x="649" y="389"/>
                    <a:pt x="864" y="389"/>
                  </a:cubicBezTo>
                  <a:cubicBezTo>
                    <a:pt x="952" y="389"/>
                    <a:pt x="1040" y="386"/>
                    <a:pt x="1128" y="379"/>
                  </a:cubicBezTo>
                  <a:cubicBezTo>
                    <a:pt x="1229" y="379"/>
                    <a:pt x="1337" y="387"/>
                    <a:pt x="1445" y="387"/>
                  </a:cubicBezTo>
                  <a:cubicBezTo>
                    <a:pt x="1608" y="387"/>
                    <a:pt x="1770" y="369"/>
                    <a:pt x="1905" y="278"/>
                  </a:cubicBezTo>
                  <a:cubicBezTo>
                    <a:pt x="1981" y="228"/>
                    <a:pt x="1956" y="78"/>
                    <a:pt x="1855" y="53"/>
                  </a:cubicBezTo>
                  <a:cubicBezTo>
                    <a:pt x="1755" y="13"/>
                    <a:pt x="1659" y="1"/>
                    <a:pt x="156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601" name="Google Shape;1601;p60">
              <a:extLst>
                <a:ext uri="{FF2B5EF4-FFF2-40B4-BE49-F238E27FC236}">
                  <a16:creationId xmlns:a16="http://schemas.microsoft.com/office/drawing/2014/main" id="{CBDCCA79-233A-6F28-430A-0429425FF8EA}"/>
                </a:ext>
              </a:extLst>
            </p:cNvPr>
            <p:cNvSpPr/>
            <p:nvPr/>
          </p:nvSpPr>
          <p:spPr>
            <a:xfrm>
              <a:off x="3924125" y="4391050"/>
              <a:ext cx="40975" cy="37150"/>
            </a:xfrm>
            <a:custGeom>
              <a:avLst/>
              <a:gdLst/>
              <a:ahLst/>
              <a:cxnLst/>
              <a:rect l="l" t="t" r="r" b="b"/>
              <a:pathLst>
                <a:path w="1639" h="1486" extrusionOk="0">
                  <a:moveTo>
                    <a:pt x="1067" y="0"/>
                  </a:moveTo>
                  <a:cubicBezTo>
                    <a:pt x="557" y="0"/>
                    <a:pt x="0" y="359"/>
                    <a:pt x="109" y="927"/>
                  </a:cubicBezTo>
                  <a:cubicBezTo>
                    <a:pt x="159" y="1227"/>
                    <a:pt x="435" y="1428"/>
                    <a:pt x="711" y="1478"/>
                  </a:cubicBezTo>
                  <a:cubicBezTo>
                    <a:pt x="759" y="1483"/>
                    <a:pt x="816" y="1486"/>
                    <a:pt x="878" y="1486"/>
                  </a:cubicBezTo>
                  <a:cubicBezTo>
                    <a:pt x="1134" y="1486"/>
                    <a:pt x="1467" y="1434"/>
                    <a:pt x="1588" y="1252"/>
                  </a:cubicBezTo>
                  <a:cubicBezTo>
                    <a:pt x="1613" y="1202"/>
                    <a:pt x="1638" y="1127"/>
                    <a:pt x="1588" y="1077"/>
                  </a:cubicBezTo>
                  <a:cubicBezTo>
                    <a:pt x="1534" y="996"/>
                    <a:pt x="1487" y="973"/>
                    <a:pt x="1432" y="973"/>
                  </a:cubicBezTo>
                  <a:cubicBezTo>
                    <a:pt x="1385" y="973"/>
                    <a:pt x="1332" y="990"/>
                    <a:pt x="1262" y="1002"/>
                  </a:cubicBezTo>
                  <a:cubicBezTo>
                    <a:pt x="1123" y="1037"/>
                    <a:pt x="971" y="1084"/>
                    <a:pt x="824" y="1084"/>
                  </a:cubicBezTo>
                  <a:cubicBezTo>
                    <a:pt x="760" y="1084"/>
                    <a:pt x="696" y="1075"/>
                    <a:pt x="636" y="1052"/>
                  </a:cubicBezTo>
                  <a:cubicBezTo>
                    <a:pt x="335" y="952"/>
                    <a:pt x="485" y="626"/>
                    <a:pt x="661" y="475"/>
                  </a:cubicBezTo>
                  <a:cubicBezTo>
                    <a:pt x="808" y="328"/>
                    <a:pt x="974" y="269"/>
                    <a:pt x="1157" y="269"/>
                  </a:cubicBezTo>
                  <a:cubicBezTo>
                    <a:pt x="1191" y="269"/>
                    <a:pt x="1226" y="271"/>
                    <a:pt x="1262" y="275"/>
                  </a:cubicBezTo>
                  <a:cubicBezTo>
                    <a:pt x="1271" y="276"/>
                    <a:pt x="1280" y="277"/>
                    <a:pt x="1288" y="277"/>
                  </a:cubicBezTo>
                  <a:cubicBezTo>
                    <a:pt x="1437" y="277"/>
                    <a:pt x="1430" y="72"/>
                    <a:pt x="1287" y="24"/>
                  </a:cubicBezTo>
                  <a:cubicBezTo>
                    <a:pt x="1216" y="8"/>
                    <a:pt x="1142" y="0"/>
                    <a:pt x="106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602" name="Google Shape;1602;p60">
              <a:extLst>
                <a:ext uri="{FF2B5EF4-FFF2-40B4-BE49-F238E27FC236}">
                  <a16:creationId xmlns:a16="http://schemas.microsoft.com/office/drawing/2014/main" id="{5035FA6E-C541-7435-D75E-E9F2AE75063A}"/>
                </a:ext>
              </a:extLst>
            </p:cNvPr>
            <p:cNvSpPr/>
            <p:nvPr/>
          </p:nvSpPr>
          <p:spPr>
            <a:xfrm>
              <a:off x="3966475" y="4358650"/>
              <a:ext cx="46850" cy="33350"/>
            </a:xfrm>
            <a:custGeom>
              <a:avLst/>
              <a:gdLst/>
              <a:ahLst/>
              <a:cxnLst/>
              <a:rect l="l" t="t" r="r" b="b"/>
              <a:pathLst>
                <a:path w="1874" h="1334" extrusionOk="0">
                  <a:moveTo>
                    <a:pt x="282" y="0"/>
                  </a:moveTo>
                  <a:cubicBezTo>
                    <a:pt x="227" y="0"/>
                    <a:pt x="172" y="6"/>
                    <a:pt x="119" y="17"/>
                  </a:cubicBezTo>
                  <a:cubicBezTo>
                    <a:pt x="1" y="64"/>
                    <a:pt x="62" y="270"/>
                    <a:pt x="175" y="270"/>
                  </a:cubicBezTo>
                  <a:cubicBezTo>
                    <a:pt x="182" y="270"/>
                    <a:pt x="188" y="269"/>
                    <a:pt x="195" y="268"/>
                  </a:cubicBezTo>
                  <a:cubicBezTo>
                    <a:pt x="215" y="265"/>
                    <a:pt x="236" y="264"/>
                    <a:pt x="258" y="264"/>
                  </a:cubicBezTo>
                  <a:cubicBezTo>
                    <a:pt x="455" y="264"/>
                    <a:pt x="701" y="365"/>
                    <a:pt x="520" y="568"/>
                  </a:cubicBezTo>
                  <a:cubicBezTo>
                    <a:pt x="470" y="644"/>
                    <a:pt x="370" y="669"/>
                    <a:pt x="320" y="769"/>
                  </a:cubicBezTo>
                  <a:cubicBezTo>
                    <a:pt x="245" y="894"/>
                    <a:pt x="295" y="1045"/>
                    <a:pt x="395" y="1145"/>
                  </a:cubicBezTo>
                  <a:cubicBezTo>
                    <a:pt x="538" y="1276"/>
                    <a:pt x="783" y="1333"/>
                    <a:pt x="1030" y="1333"/>
                  </a:cubicBezTo>
                  <a:cubicBezTo>
                    <a:pt x="1303" y="1333"/>
                    <a:pt x="1579" y="1263"/>
                    <a:pt x="1724" y="1145"/>
                  </a:cubicBezTo>
                  <a:cubicBezTo>
                    <a:pt x="1874" y="1019"/>
                    <a:pt x="1698" y="819"/>
                    <a:pt x="1573" y="819"/>
                  </a:cubicBezTo>
                  <a:cubicBezTo>
                    <a:pt x="1448" y="819"/>
                    <a:pt x="1323" y="844"/>
                    <a:pt x="1197" y="869"/>
                  </a:cubicBezTo>
                  <a:cubicBezTo>
                    <a:pt x="1147" y="877"/>
                    <a:pt x="1097" y="880"/>
                    <a:pt x="1046" y="880"/>
                  </a:cubicBezTo>
                  <a:cubicBezTo>
                    <a:pt x="944" y="880"/>
                    <a:pt x="838" y="869"/>
                    <a:pt x="721" y="869"/>
                  </a:cubicBezTo>
                  <a:cubicBezTo>
                    <a:pt x="771" y="844"/>
                    <a:pt x="796" y="794"/>
                    <a:pt x="821" y="769"/>
                  </a:cubicBezTo>
                  <a:cubicBezTo>
                    <a:pt x="871" y="694"/>
                    <a:pt x="896" y="618"/>
                    <a:pt x="896" y="543"/>
                  </a:cubicBezTo>
                  <a:cubicBezTo>
                    <a:pt x="918" y="181"/>
                    <a:pt x="595" y="0"/>
                    <a:pt x="282"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2" name="Google Shape;1764;p64">
            <a:extLst>
              <a:ext uri="{FF2B5EF4-FFF2-40B4-BE49-F238E27FC236}">
                <a16:creationId xmlns:a16="http://schemas.microsoft.com/office/drawing/2014/main" id="{BC8BA539-0500-081F-E996-883FB3C8EFFA}"/>
              </a:ext>
            </a:extLst>
          </p:cNvPr>
          <p:cNvGrpSpPr/>
          <p:nvPr/>
        </p:nvGrpSpPr>
        <p:grpSpPr>
          <a:xfrm>
            <a:off x="4109622" y="4750172"/>
            <a:ext cx="842826" cy="188394"/>
            <a:chOff x="1394800" y="3522000"/>
            <a:chExt cx="1048650" cy="138275"/>
          </a:xfrm>
        </p:grpSpPr>
        <p:sp>
          <p:nvSpPr>
            <p:cNvPr id="3" name="Google Shape;1765;p64">
              <a:extLst>
                <a:ext uri="{FF2B5EF4-FFF2-40B4-BE49-F238E27FC236}">
                  <a16:creationId xmlns:a16="http://schemas.microsoft.com/office/drawing/2014/main" id="{CAD2E101-ED82-4BEB-8CD5-DE30E8F880E0}"/>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4" name="Google Shape;1766;p64">
              <a:extLst>
                <a:ext uri="{FF2B5EF4-FFF2-40B4-BE49-F238E27FC236}">
                  <a16:creationId xmlns:a16="http://schemas.microsoft.com/office/drawing/2014/main" id="{614E2BB2-D476-0246-E4B0-1A25DDC667EF}"/>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5" name="Google Shape;1767;p64">
              <a:extLst>
                <a:ext uri="{FF2B5EF4-FFF2-40B4-BE49-F238E27FC236}">
                  <a16:creationId xmlns:a16="http://schemas.microsoft.com/office/drawing/2014/main" id="{A0CF99BD-BFB0-7533-A39C-CFD2198C245A}"/>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6" name="Google Shape;1768;p64">
              <a:extLst>
                <a:ext uri="{FF2B5EF4-FFF2-40B4-BE49-F238E27FC236}">
                  <a16:creationId xmlns:a16="http://schemas.microsoft.com/office/drawing/2014/main" id="{78B36FCC-9713-43A3-89B8-4D04068D7F2F}"/>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9;p64">
              <a:extLst>
                <a:ext uri="{FF2B5EF4-FFF2-40B4-BE49-F238E27FC236}">
                  <a16:creationId xmlns:a16="http://schemas.microsoft.com/office/drawing/2014/main" id="{901B1EF6-A4FA-35A0-900A-0DB3FBD6A0A0}"/>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70;p64">
              <a:extLst>
                <a:ext uri="{FF2B5EF4-FFF2-40B4-BE49-F238E27FC236}">
                  <a16:creationId xmlns:a16="http://schemas.microsoft.com/office/drawing/2014/main" id="{AB433ADA-4B2C-5A41-92A5-12A8212D12F1}"/>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71;p64">
              <a:extLst>
                <a:ext uri="{FF2B5EF4-FFF2-40B4-BE49-F238E27FC236}">
                  <a16:creationId xmlns:a16="http://schemas.microsoft.com/office/drawing/2014/main" id="{57CD7B01-4C13-BD5B-A8EC-3B4C015EFD5F}"/>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72;p64">
              <a:extLst>
                <a:ext uri="{FF2B5EF4-FFF2-40B4-BE49-F238E27FC236}">
                  <a16:creationId xmlns:a16="http://schemas.microsoft.com/office/drawing/2014/main" id="{A1ECBD53-F034-FF8D-A40F-29F5BB8F70F4}"/>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3;p64">
              <a:extLst>
                <a:ext uri="{FF2B5EF4-FFF2-40B4-BE49-F238E27FC236}">
                  <a16:creationId xmlns:a16="http://schemas.microsoft.com/office/drawing/2014/main" id="{033AC0BD-C675-D14E-B5F8-EBA4BF6083AB}"/>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2" name="مربع نص 11">
            <a:extLst>
              <a:ext uri="{FF2B5EF4-FFF2-40B4-BE49-F238E27FC236}">
                <a16:creationId xmlns:a16="http://schemas.microsoft.com/office/drawing/2014/main" id="{1BEC01F2-1A5D-7F48-FC1F-46A390F96B40}"/>
              </a:ext>
            </a:extLst>
          </p:cNvPr>
          <p:cNvSpPr txBox="1"/>
          <p:nvPr/>
        </p:nvSpPr>
        <p:spPr>
          <a:xfrm>
            <a:off x="4199054"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10/15</a:t>
            </a:r>
          </a:p>
        </p:txBody>
      </p:sp>
      <p:grpSp>
        <p:nvGrpSpPr>
          <p:cNvPr id="13" name="Google Shape;1572;p60">
            <a:extLst>
              <a:ext uri="{FF2B5EF4-FFF2-40B4-BE49-F238E27FC236}">
                <a16:creationId xmlns:a16="http://schemas.microsoft.com/office/drawing/2014/main" id="{F8C7E0FF-DDFB-ECC3-88A8-DF326AEB9923}"/>
              </a:ext>
            </a:extLst>
          </p:cNvPr>
          <p:cNvGrpSpPr/>
          <p:nvPr/>
        </p:nvGrpSpPr>
        <p:grpSpPr>
          <a:xfrm rot="474658">
            <a:off x="1421494" y="3524704"/>
            <a:ext cx="1557467" cy="585348"/>
            <a:chOff x="4345425" y="2175475"/>
            <a:chExt cx="800750" cy="176025"/>
          </a:xfrm>
        </p:grpSpPr>
        <p:sp>
          <p:nvSpPr>
            <p:cNvPr id="14" name="Google Shape;1573;p60">
              <a:extLst>
                <a:ext uri="{FF2B5EF4-FFF2-40B4-BE49-F238E27FC236}">
                  <a16:creationId xmlns:a16="http://schemas.microsoft.com/office/drawing/2014/main" id="{62E9FB73-FEAA-EC42-7B92-5C3CB50135F9}"/>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5" name="Google Shape;1574;p60">
              <a:extLst>
                <a:ext uri="{FF2B5EF4-FFF2-40B4-BE49-F238E27FC236}">
                  <a16:creationId xmlns:a16="http://schemas.microsoft.com/office/drawing/2014/main" id="{877682DF-4A26-8905-C05B-E1480525B680}"/>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16" name="Google Shape;1575;p60">
            <a:extLst>
              <a:ext uri="{FF2B5EF4-FFF2-40B4-BE49-F238E27FC236}">
                <a16:creationId xmlns:a16="http://schemas.microsoft.com/office/drawing/2014/main" id="{4FB7F5A2-A884-D11D-1741-F0D715B68DCD}"/>
              </a:ext>
            </a:extLst>
          </p:cNvPr>
          <p:cNvGrpSpPr/>
          <p:nvPr/>
        </p:nvGrpSpPr>
        <p:grpSpPr>
          <a:xfrm rot="474658">
            <a:off x="6217594" y="3524704"/>
            <a:ext cx="1557467" cy="585348"/>
            <a:chOff x="4345425" y="2175475"/>
            <a:chExt cx="800750" cy="176025"/>
          </a:xfrm>
        </p:grpSpPr>
        <p:sp>
          <p:nvSpPr>
            <p:cNvPr id="17" name="Google Shape;1576;p60">
              <a:extLst>
                <a:ext uri="{FF2B5EF4-FFF2-40B4-BE49-F238E27FC236}">
                  <a16:creationId xmlns:a16="http://schemas.microsoft.com/office/drawing/2014/main" id="{94052B8D-064F-F82C-0C8D-223E4ED3578F}"/>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18" name="Google Shape;1577;p60">
              <a:extLst>
                <a:ext uri="{FF2B5EF4-FFF2-40B4-BE49-F238E27FC236}">
                  <a16:creationId xmlns:a16="http://schemas.microsoft.com/office/drawing/2014/main" id="{E2599E65-546E-3F5C-256F-73CCC9895810}"/>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sp>
        <p:nvSpPr>
          <p:cNvPr id="19" name="Google Shape;1583;p60">
            <a:extLst>
              <a:ext uri="{FF2B5EF4-FFF2-40B4-BE49-F238E27FC236}">
                <a16:creationId xmlns:a16="http://schemas.microsoft.com/office/drawing/2014/main" id="{25BE98E9-F5A2-6811-54C0-49D25D0D77F7}"/>
              </a:ext>
            </a:extLst>
          </p:cNvPr>
          <p:cNvSpPr txBox="1">
            <a:spLocks/>
          </p:cNvSpPr>
          <p:nvPr/>
        </p:nvSpPr>
        <p:spPr>
          <a:xfrm>
            <a:off x="906900" y="3570780"/>
            <a:ext cx="2506200" cy="34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Muli"/>
              <a:buNone/>
              <a:defRPr sz="2000" b="1" i="0" u="none" strike="noStrike" cap="none">
                <a:solidFill>
                  <a:schemeClr val="dk1"/>
                </a:solidFill>
                <a:latin typeface="Itim"/>
                <a:ea typeface="Itim"/>
                <a:cs typeface="Itim"/>
                <a:sym typeface="Itim"/>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rtl="1">
              <a:buSzPts val="1100"/>
              <a:buFont typeface="Arial"/>
              <a:buNone/>
            </a:pPr>
            <a:r>
              <a:rPr lang="ar-SA" dirty="0">
                <a:latin typeface="Dubai" panose="020B0503030403030204" pitchFamily="34" charset="-78"/>
                <a:cs typeface="Dubai" panose="020B0503030403030204" pitchFamily="34" charset="-78"/>
              </a:rPr>
              <a:t>الاعتمادية العالية</a:t>
            </a:r>
            <a:endParaRPr lang="en-US" dirty="0">
              <a:latin typeface="Dubai" panose="020B0503030403030204" pitchFamily="34" charset="-78"/>
              <a:cs typeface="Dubai" panose="020B0503030403030204" pitchFamily="34" charset="-78"/>
            </a:endParaRPr>
          </a:p>
        </p:txBody>
      </p:sp>
      <p:sp>
        <p:nvSpPr>
          <p:cNvPr id="20" name="Google Shape;1584;p60">
            <a:extLst>
              <a:ext uri="{FF2B5EF4-FFF2-40B4-BE49-F238E27FC236}">
                <a16:creationId xmlns:a16="http://schemas.microsoft.com/office/drawing/2014/main" id="{BA49A047-5BC5-91F5-4306-33C0D538EAC0}"/>
              </a:ext>
            </a:extLst>
          </p:cNvPr>
          <p:cNvSpPr txBox="1">
            <a:spLocks/>
          </p:cNvSpPr>
          <p:nvPr/>
        </p:nvSpPr>
        <p:spPr>
          <a:xfrm>
            <a:off x="5676900" y="3570780"/>
            <a:ext cx="2506200" cy="34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Muli"/>
              <a:buNone/>
              <a:defRPr sz="2000" b="1" i="0" u="none" strike="noStrike" cap="none">
                <a:solidFill>
                  <a:schemeClr val="dk1"/>
                </a:solidFill>
                <a:latin typeface="Itim"/>
                <a:ea typeface="Itim"/>
                <a:cs typeface="Itim"/>
                <a:sym typeface="Itim"/>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rtl="1">
              <a:buSzPts val="1100"/>
              <a:buFont typeface="Arial"/>
              <a:buNone/>
            </a:pPr>
            <a:r>
              <a:rPr lang="ar-SA" dirty="0">
                <a:latin typeface="Dubai" panose="020B0503030403030204" pitchFamily="34" charset="-78"/>
                <a:cs typeface="Dubai" panose="020B0503030403030204" pitchFamily="34" charset="-78"/>
              </a:rPr>
              <a:t>أمان البيانات</a:t>
            </a:r>
            <a:endParaRPr lang="en-US" dirty="0">
              <a:latin typeface="Dubai" panose="020B0503030403030204" pitchFamily="34" charset="-78"/>
              <a:cs typeface="Dubai" panose="020B0503030403030204" pitchFamily="34" charset="-78"/>
            </a:endParaRPr>
          </a:p>
        </p:txBody>
      </p:sp>
      <p:sp>
        <p:nvSpPr>
          <p:cNvPr id="21" name="Google Shape;1588;p60">
            <a:extLst>
              <a:ext uri="{FF2B5EF4-FFF2-40B4-BE49-F238E27FC236}">
                <a16:creationId xmlns:a16="http://schemas.microsoft.com/office/drawing/2014/main" id="{E352D668-0595-6E4D-36C4-B28C01AFB603}"/>
              </a:ext>
            </a:extLst>
          </p:cNvPr>
          <p:cNvSpPr txBox="1">
            <a:spLocks/>
          </p:cNvSpPr>
          <p:nvPr/>
        </p:nvSpPr>
        <p:spPr>
          <a:xfrm>
            <a:off x="906900" y="4033855"/>
            <a:ext cx="2506200" cy="5727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rtl="1"/>
            <a:r>
              <a:rPr lang="ar-SA" dirty="0">
                <a:latin typeface="Dubai" panose="020B0503030403030204" pitchFamily="34" charset="-78"/>
                <a:cs typeface="Dubai" panose="020B0503030403030204" pitchFamily="34" charset="-78"/>
              </a:rPr>
              <a:t>تشغيل مستقر مع تقليل الأعطال والانقطاعات المستمرة.</a:t>
            </a:r>
            <a:endParaRPr lang="en-US" dirty="0">
              <a:latin typeface="Dubai" panose="020B0503030403030204" pitchFamily="34" charset="-78"/>
              <a:cs typeface="Dubai" panose="020B0503030403030204" pitchFamily="34" charset="-78"/>
            </a:endParaRPr>
          </a:p>
        </p:txBody>
      </p:sp>
      <p:sp>
        <p:nvSpPr>
          <p:cNvPr id="22" name="Google Shape;1589;p60">
            <a:extLst>
              <a:ext uri="{FF2B5EF4-FFF2-40B4-BE49-F238E27FC236}">
                <a16:creationId xmlns:a16="http://schemas.microsoft.com/office/drawing/2014/main" id="{B0EFE7C2-8523-F7DD-78A6-9EFA1E0F3B69}"/>
              </a:ext>
            </a:extLst>
          </p:cNvPr>
          <p:cNvSpPr txBox="1">
            <a:spLocks/>
          </p:cNvSpPr>
          <p:nvPr/>
        </p:nvSpPr>
        <p:spPr>
          <a:xfrm>
            <a:off x="5676900" y="4033855"/>
            <a:ext cx="2506200" cy="5727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rtl="1"/>
            <a:r>
              <a:rPr lang="ar-SA" dirty="0">
                <a:latin typeface="Dubai" panose="020B0503030403030204" pitchFamily="34" charset="-78"/>
                <a:cs typeface="Dubai" panose="020B0503030403030204" pitchFamily="34" charset="-78"/>
              </a:rPr>
              <a:t>حماية بيانات المستخدمين ومنع الوصول غير المصرح.</a:t>
            </a:r>
            <a:endParaRPr lang="en-US" dirty="0">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3470251858"/>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1"/>
        <p:cNvGrpSpPr/>
        <p:nvPr/>
      </p:nvGrpSpPr>
      <p:grpSpPr>
        <a:xfrm>
          <a:off x="0" y="0"/>
          <a:ext cx="0" cy="0"/>
          <a:chOff x="0" y="0"/>
          <a:chExt cx="0" cy="0"/>
        </a:xfrm>
      </p:grpSpPr>
      <p:sp>
        <p:nvSpPr>
          <p:cNvPr id="1747" name="Google Shape;1747;p64"/>
          <p:cNvSpPr/>
          <p:nvPr/>
        </p:nvSpPr>
        <p:spPr>
          <a:xfrm rot="-1036824">
            <a:off x="3569126" y="1037136"/>
            <a:ext cx="932333" cy="512408"/>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48" name="Google Shape;1748;p64"/>
          <p:cNvGrpSpPr/>
          <p:nvPr/>
        </p:nvGrpSpPr>
        <p:grpSpPr>
          <a:xfrm rot="-8593293">
            <a:off x="48531" y="-510565"/>
            <a:ext cx="2429474" cy="1577941"/>
            <a:chOff x="5118990" y="4122087"/>
            <a:chExt cx="1882464" cy="1222659"/>
          </a:xfrm>
        </p:grpSpPr>
        <p:sp>
          <p:nvSpPr>
            <p:cNvPr id="1749" name="Google Shape;1749;p64"/>
            <p:cNvSpPr/>
            <p:nvPr/>
          </p:nvSpPr>
          <p:spPr>
            <a:xfrm rot="787510">
              <a:off x="5385771" y="4227679"/>
              <a:ext cx="603559" cy="359284"/>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0" name="Google Shape;1750;p64"/>
            <p:cNvSpPr/>
            <p:nvPr/>
          </p:nvSpPr>
          <p:spPr>
            <a:xfrm rot="787510">
              <a:off x="5335021" y="4244664"/>
              <a:ext cx="556881" cy="639813"/>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1" name="Google Shape;1751;p64"/>
            <p:cNvSpPr/>
            <p:nvPr/>
          </p:nvSpPr>
          <p:spPr>
            <a:xfrm rot="787510">
              <a:off x="5274233" y="4284717"/>
              <a:ext cx="108494" cy="89486"/>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2" name="Google Shape;1752;p64"/>
            <p:cNvSpPr/>
            <p:nvPr/>
          </p:nvSpPr>
          <p:spPr>
            <a:xfrm rot="787510">
              <a:off x="5276253" y="4313238"/>
              <a:ext cx="125778" cy="126468"/>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3" name="Google Shape;1753;p64"/>
            <p:cNvSpPr/>
            <p:nvPr/>
          </p:nvSpPr>
          <p:spPr>
            <a:xfrm rot="787510">
              <a:off x="5556472" y="4350491"/>
              <a:ext cx="214919" cy="68331"/>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4" name="Google Shape;1754;p64"/>
            <p:cNvSpPr/>
            <p:nvPr/>
          </p:nvSpPr>
          <p:spPr>
            <a:xfrm rot="787510">
              <a:off x="5858154" y="4388382"/>
              <a:ext cx="1087855" cy="60559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5" name="Google Shape;1755;p64"/>
            <p:cNvSpPr/>
            <p:nvPr/>
          </p:nvSpPr>
          <p:spPr>
            <a:xfrm rot="787510">
              <a:off x="6027045" y="4465191"/>
              <a:ext cx="608388" cy="226071"/>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6" name="Google Shape;1756;p64"/>
            <p:cNvSpPr/>
            <p:nvPr/>
          </p:nvSpPr>
          <p:spPr>
            <a:xfrm rot="787510">
              <a:off x="5717956" y="4731255"/>
              <a:ext cx="1111348" cy="47701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7" name="Google Shape;1757;p64"/>
            <p:cNvSpPr/>
            <p:nvPr/>
          </p:nvSpPr>
          <p:spPr>
            <a:xfrm rot="787510">
              <a:off x="5192958" y="4307909"/>
              <a:ext cx="1734529" cy="851015"/>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8" name="Google Shape;1758;p64"/>
            <p:cNvSpPr/>
            <p:nvPr/>
          </p:nvSpPr>
          <p:spPr>
            <a:xfrm rot="787510">
              <a:off x="5746899" y="4608508"/>
              <a:ext cx="88489" cy="329239"/>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9" name="Google Shape;1759;p64"/>
            <p:cNvSpPr/>
            <p:nvPr/>
          </p:nvSpPr>
          <p:spPr>
            <a:xfrm rot="787510">
              <a:off x="5433551" y="4425988"/>
              <a:ext cx="32192" cy="86573"/>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0" name="Google Shape;1760;p64"/>
            <p:cNvSpPr/>
            <p:nvPr/>
          </p:nvSpPr>
          <p:spPr>
            <a:xfrm rot="787510">
              <a:off x="5891335" y="4294059"/>
              <a:ext cx="94353" cy="35583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1" name="Google Shape;1761;p64"/>
            <p:cNvSpPr/>
            <p:nvPr/>
          </p:nvSpPr>
          <p:spPr>
            <a:xfrm rot="787510">
              <a:off x="5743083" y="4284862"/>
              <a:ext cx="155517" cy="62138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2" name="Google Shape;1762;p64"/>
            <p:cNvSpPr/>
            <p:nvPr/>
          </p:nvSpPr>
          <p:spPr>
            <a:xfrm rot="787510">
              <a:off x="5468329" y="4339170"/>
              <a:ext cx="37327" cy="108648"/>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3" name="Google Shape;1763;p64"/>
            <p:cNvSpPr/>
            <p:nvPr/>
          </p:nvSpPr>
          <p:spPr>
            <a:xfrm rot="787510">
              <a:off x="5364359" y="4323181"/>
              <a:ext cx="43919" cy="135666"/>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7" name="صورة 6">
            <a:extLst>
              <a:ext uri="{FF2B5EF4-FFF2-40B4-BE49-F238E27FC236}">
                <a16:creationId xmlns:a16="http://schemas.microsoft.com/office/drawing/2014/main" id="{0420D001-ED04-FFAC-3E9A-4F763CF44773}"/>
              </a:ext>
            </a:extLst>
          </p:cNvPr>
          <p:cNvPicPr>
            <a:picLocks noChangeAspect="1"/>
          </p:cNvPicPr>
          <p:nvPr/>
        </p:nvPicPr>
        <p:blipFill>
          <a:blip r:embed="rId3"/>
          <a:stretch>
            <a:fillRect/>
          </a:stretch>
        </p:blipFill>
        <p:spPr>
          <a:xfrm>
            <a:off x="5072346" y="286215"/>
            <a:ext cx="2281958" cy="4571070"/>
          </a:xfrm>
          <a:prstGeom prst="rect">
            <a:avLst/>
          </a:prstGeom>
        </p:spPr>
      </p:pic>
      <p:grpSp>
        <p:nvGrpSpPr>
          <p:cNvPr id="8" name="Google Shape;2357;p75">
            <a:extLst>
              <a:ext uri="{FF2B5EF4-FFF2-40B4-BE49-F238E27FC236}">
                <a16:creationId xmlns:a16="http://schemas.microsoft.com/office/drawing/2014/main" id="{D1F63C78-8069-D68A-8491-42CF801EEFFC}"/>
              </a:ext>
            </a:extLst>
          </p:cNvPr>
          <p:cNvGrpSpPr/>
          <p:nvPr/>
        </p:nvGrpSpPr>
        <p:grpSpPr>
          <a:xfrm rot="-108528">
            <a:off x="7170894" y="1929660"/>
            <a:ext cx="391000" cy="1284182"/>
            <a:chOff x="1276425" y="1928068"/>
            <a:chExt cx="378577" cy="1391130"/>
          </a:xfrm>
        </p:grpSpPr>
        <p:sp>
          <p:nvSpPr>
            <p:cNvPr id="9" name="Google Shape;2358;p75">
              <a:extLst>
                <a:ext uri="{FF2B5EF4-FFF2-40B4-BE49-F238E27FC236}">
                  <a16:creationId xmlns:a16="http://schemas.microsoft.com/office/drawing/2014/main" id="{4853E7D6-D9E6-DBFF-AB2D-6B78431B8201}"/>
                </a:ext>
              </a:extLst>
            </p:cNvPr>
            <p:cNvSpPr/>
            <p:nvPr/>
          </p:nvSpPr>
          <p:spPr>
            <a:xfrm>
              <a:off x="1282125" y="1942105"/>
              <a:ext cx="360053" cy="1366551"/>
            </a:xfrm>
            <a:custGeom>
              <a:avLst/>
              <a:gdLst/>
              <a:ahLst/>
              <a:cxnLst/>
              <a:rect l="l" t="t" r="r" b="b"/>
              <a:pathLst>
                <a:path w="6317" h="21906" extrusionOk="0">
                  <a:moveTo>
                    <a:pt x="6015" y="1"/>
                  </a:moveTo>
                  <a:cubicBezTo>
                    <a:pt x="4303" y="188"/>
                    <a:pt x="2548" y="354"/>
                    <a:pt x="830" y="354"/>
                  </a:cubicBezTo>
                  <a:cubicBezTo>
                    <a:pt x="712" y="354"/>
                    <a:pt x="594" y="353"/>
                    <a:pt x="477" y="352"/>
                  </a:cubicBezTo>
                  <a:lnTo>
                    <a:pt x="477" y="352"/>
                  </a:lnTo>
                  <a:cubicBezTo>
                    <a:pt x="602" y="7394"/>
                    <a:pt x="0" y="14437"/>
                    <a:pt x="151" y="21505"/>
                  </a:cubicBezTo>
                  <a:cubicBezTo>
                    <a:pt x="1078" y="21505"/>
                    <a:pt x="2005" y="21580"/>
                    <a:pt x="2908" y="21655"/>
                  </a:cubicBezTo>
                  <a:cubicBezTo>
                    <a:pt x="3810" y="21730"/>
                    <a:pt x="4762" y="21730"/>
                    <a:pt x="5639" y="21906"/>
                  </a:cubicBezTo>
                  <a:cubicBezTo>
                    <a:pt x="5840" y="18297"/>
                    <a:pt x="6015" y="14713"/>
                    <a:pt x="6066" y="11104"/>
                  </a:cubicBezTo>
                  <a:cubicBezTo>
                    <a:pt x="6091" y="9174"/>
                    <a:pt x="6091" y="7269"/>
                    <a:pt x="6091" y="5364"/>
                  </a:cubicBezTo>
                  <a:cubicBezTo>
                    <a:pt x="6091" y="4663"/>
                    <a:pt x="6066" y="3961"/>
                    <a:pt x="6066" y="3259"/>
                  </a:cubicBezTo>
                  <a:cubicBezTo>
                    <a:pt x="6066" y="2983"/>
                    <a:pt x="6316" y="452"/>
                    <a:pt x="6316" y="1"/>
                  </a:cubicBezTo>
                  <a:lnTo>
                    <a:pt x="6316" y="1"/>
                  </a:lnTo>
                  <a:cubicBezTo>
                    <a:pt x="6296" y="42"/>
                    <a:pt x="6259" y="83"/>
                    <a:pt x="6218" y="83"/>
                  </a:cubicBezTo>
                  <a:cubicBezTo>
                    <a:pt x="6209" y="83"/>
                    <a:pt x="6200" y="81"/>
                    <a:pt x="6191" y="76"/>
                  </a:cubicBezTo>
                  <a:cubicBezTo>
                    <a:pt x="6141" y="76"/>
                    <a:pt x="6116" y="76"/>
                    <a:pt x="6066" y="51"/>
                  </a:cubicBezTo>
                  <a:cubicBezTo>
                    <a:pt x="6040" y="51"/>
                    <a:pt x="6015" y="26"/>
                    <a:pt x="6015"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2359;p75">
              <a:extLst>
                <a:ext uri="{FF2B5EF4-FFF2-40B4-BE49-F238E27FC236}">
                  <a16:creationId xmlns:a16="http://schemas.microsoft.com/office/drawing/2014/main" id="{0D1CE4BF-2DBD-8D6E-206A-EA111893F657}"/>
                </a:ext>
              </a:extLst>
            </p:cNvPr>
            <p:cNvSpPr/>
            <p:nvPr/>
          </p:nvSpPr>
          <p:spPr>
            <a:xfrm>
              <a:off x="1276425" y="1928068"/>
              <a:ext cx="378577" cy="1391130"/>
            </a:xfrm>
            <a:custGeom>
              <a:avLst/>
              <a:gdLst/>
              <a:ahLst/>
              <a:cxnLst/>
              <a:rect l="l" t="t" r="r" b="b"/>
              <a:pathLst>
                <a:path w="6642" h="22300" extrusionOk="0">
                  <a:moveTo>
                    <a:pt x="6248" y="58"/>
                  </a:moveTo>
                  <a:lnTo>
                    <a:pt x="6248" y="58"/>
                  </a:lnTo>
                  <a:cubicBezTo>
                    <a:pt x="6262" y="64"/>
                    <a:pt x="6270" y="73"/>
                    <a:pt x="6268" y="73"/>
                  </a:cubicBezTo>
                  <a:cubicBezTo>
                    <a:pt x="6266" y="73"/>
                    <a:pt x="6260" y="69"/>
                    <a:pt x="6248" y="58"/>
                  </a:cubicBezTo>
                  <a:close/>
                  <a:moveTo>
                    <a:pt x="6046" y="462"/>
                  </a:moveTo>
                  <a:cubicBezTo>
                    <a:pt x="6073" y="478"/>
                    <a:pt x="6105" y="493"/>
                    <a:pt x="6140" y="502"/>
                  </a:cubicBezTo>
                  <a:lnTo>
                    <a:pt x="6090" y="502"/>
                  </a:lnTo>
                  <a:lnTo>
                    <a:pt x="6173" y="518"/>
                  </a:lnTo>
                  <a:lnTo>
                    <a:pt x="6173" y="518"/>
                  </a:lnTo>
                  <a:cubicBezTo>
                    <a:pt x="6120" y="1295"/>
                    <a:pt x="6032" y="2124"/>
                    <a:pt x="5965" y="2933"/>
                  </a:cubicBezTo>
                  <a:lnTo>
                    <a:pt x="5940" y="3284"/>
                  </a:lnTo>
                  <a:lnTo>
                    <a:pt x="5940" y="3484"/>
                  </a:lnTo>
                  <a:lnTo>
                    <a:pt x="5940" y="3659"/>
                  </a:lnTo>
                  <a:lnTo>
                    <a:pt x="5940" y="4336"/>
                  </a:lnTo>
                  <a:lnTo>
                    <a:pt x="5940" y="5715"/>
                  </a:lnTo>
                  <a:cubicBezTo>
                    <a:pt x="5940" y="7519"/>
                    <a:pt x="5890" y="9349"/>
                    <a:pt x="5915" y="11178"/>
                  </a:cubicBezTo>
                  <a:lnTo>
                    <a:pt x="5739" y="16542"/>
                  </a:lnTo>
                  <a:lnTo>
                    <a:pt x="5614" y="21955"/>
                  </a:lnTo>
                  <a:cubicBezTo>
                    <a:pt x="5589" y="21930"/>
                    <a:pt x="5614" y="21905"/>
                    <a:pt x="5589" y="21905"/>
                  </a:cubicBezTo>
                  <a:lnTo>
                    <a:pt x="5439" y="21855"/>
                  </a:lnTo>
                  <a:lnTo>
                    <a:pt x="5088" y="21805"/>
                  </a:lnTo>
                  <a:cubicBezTo>
                    <a:pt x="4837" y="21780"/>
                    <a:pt x="4612" y="21755"/>
                    <a:pt x="4386" y="21755"/>
                  </a:cubicBezTo>
                  <a:lnTo>
                    <a:pt x="3008" y="21655"/>
                  </a:lnTo>
                  <a:lnTo>
                    <a:pt x="471" y="21516"/>
                  </a:lnTo>
                  <a:lnTo>
                    <a:pt x="471" y="21516"/>
                  </a:lnTo>
                  <a:cubicBezTo>
                    <a:pt x="428" y="19833"/>
                    <a:pt x="452" y="18149"/>
                    <a:pt x="476" y="16441"/>
                  </a:cubicBezTo>
                  <a:cubicBezTo>
                    <a:pt x="551" y="14687"/>
                    <a:pt x="426" y="12933"/>
                    <a:pt x="526" y="11153"/>
                  </a:cubicBezTo>
                  <a:lnTo>
                    <a:pt x="752" y="5865"/>
                  </a:lnTo>
                  <a:cubicBezTo>
                    <a:pt x="800" y="4185"/>
                    <a:pt x="825" y="2483"/>
                    <a:pt x="805" y="802"/>
                  </a:cubicBezTo>
                  <a:lnTo>
                    <a:pt x="805" y="802"/>
                  </a:lnTo>
                  <a:cubicBezTo>
                    <a:pt x="2552" y="790"/>
                    <a:pt x="4299" y="649"/>
                    <a:pt x="6046" y="462"/>
                  </a:cubicBezTo>
                  <a:close/>
                  <a:moveTo>
                    <a:pt x="6090" y="0"/>
                  </a:moveTo>
                  <a:cubicBezTo>
                    <a:pt x="4261" y="201"/>
                    <a:pt x="2406" y="376"/>
                    <a:pt x="577" y="376"/>
                  </a:cubicBezTo>
                  <a:cubicBezTo>
                    <a:pt x="451" y="376"/>
                    <a:pt x="376" y="451"/>
                    <a:pt x="376" y="577"/>
                  </a:cubicBezTo>
                  <a:cubicBezTo>
                    <a:pt x="401" y="2331"/>
                    <a:pt x="376" y="4111"/>
                    <a:pt x="351" y="5865"/>
                  </a:cubicBezTo>
                  <a:cubicBezTo>
                    <a:pt x="351" y="7619"/>
                    <a:pt x="301" y="9399"/>
                    <a:pt x="276" y="11153"/>
                  </a:cubicBezTo>
                  <a:cubicBezTo>
                    <a:pt x="251" y="12908"/>
                    <a:pt x="25" y="14662"/>
                    <a:pt x="50" y="16441"/>
                  </a:cubicBezTo>
                  <a:cubicBezTo>
                    <a:pt x="0" y="18196"/>
                    <a:pt x="0" y="19975"/>
                    <a:pt x="25" y="21730"/>
                  </a:cubicBezTo>
                  <a:cubicBezTo>
                    <a:pt x="25" y="21855"/>
                    <a:pt x="125" y="21955"/>
                    <a:pt x="251" y="21955"/>
                  </a:cubicBezTo>
                  <a:lnTo>
                    <a:pt x="2983" y="22106"/>
                  </a:lnTo>
                  <a:lnTo>
                    <a:pt x="4361" y="22181"/>
                  </a:lnTo>
                  <a:cubicBezTo>
                    <a:pt x="4587" y="22181"/>
                    <a:pt x="4812" y="22206"/>
                    <a:pt x="5038" y="22231"/>
                  </a:cubicBezTo>
                  <a:lnTo>
                    <a:pt x="5363" y="22256"/>
                  </a:lnTo>
                  <a:lnTo>
                    <a:pt x="5539" y="22281"/>
                  </a:lnTo>
                  <a:cubicBezTo>
                    <a:pt x="5589" y="22294"/>
                    <a:pt x="5645" y="22300"/>
                    <a:pt x="5702" y="22300"/>
                  </a:cubicBezTo>
                  <a:cubicBezTo>
                    <a:pt x="5758" y="22300"/>
                    <a:pt x="5815" y="22294"/>
                    <a:pt x="5865" y="22281"/>
                  </a:cubicBezTo>
                  <a:cubicBezTo>
                    <a:pt x="6065" y="18622"/>
                    <a:pt x="6266" y="14888"/>
                    <a:pt x="6416" y="11178"/>
                  </a:cubicBezTo>
                  <a:cubicBezTo>
                    <a:pt x="6441" y="9349"/>
                    <a:pt x="6416" y="7519"/>
                    <a:pt x="6441" y="5690"/>
                  </a:cubicBezTo>
                  <a:lnTo>
                    <a:pt x="6416" y="4336"/>
                  </a:lnTo>
                  <a:lnTo>
                    <a:pt x="6416" y="3634"/>
                  </a:lnTo>
                  <a:lnTo>
                    <a:pt x="6416" y="3484"/>
                  </a:lnTo>
                  <a:lnTo>
                    <a:pt x="6416" y="3334"/>
                  </a:lnTo>
                  <a:lnTo>
                    <a:pt x="6441" y="2983"/>
                  </a:lnTo>
                  <a:cubicBezTo>
                    <a:pt x="6514" y="2081"/>
                    <a:pt x="6611" y="1227"/>
                    <a:pt x="6639" y="306"/>
                  </a:cubicBezTo>
                  <a:lnTo>
                    <a:pt x="6639" y="306"/>
                  </a:lnTo>
                  <a:cubicBezTo>
                    <a:pt x="6640" y="304"/>
                    <a:pt x="6641" y="303"/>
                    <a:pt x="6642" y="301"/>
                  </a:cubicBezTo>
                  <a:lnTo>
                    <a:pt x="6640" y="301"/>
                  </a:lnTo>
                  <a:lnTo>
                    <a:pt x="6640" y="301"/>
                  </a:lnTo>
                  <a:cubicBezTo>
                    <a:pt x="6640" y="276"/>
                    <a:pt x="6641" y="251"/>
                    <a:pt x="6642" y="226"/>
                  </a:cubicBezTo>
                  <a:lnTo>
                    <a:pt x="6191" y="176"/>
                  </a:lnTo>
                  <a:cubicBezTo>
                    <a:pt x="6216" y="75"/>
                    <a:pt x="6266" y="75"/>
                    <a:pt x="6316" y="75"/>
                  </a:cubicBezTo>
                  <a:lnTo>
                    <a:pt x="6341" y="75"/>
                  </a:lnTo>
                  <a:lnTo>
                    <a:pt x="6241" y="50"/>
                  </a:lnTo>
                  <a:cubicBezTo>
                    <a:pt x="6216" y="25"/>
                    <a:pt x="6140" y="0"/>
                    <a:pt x="609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 name="Google Shape;1764;p64">
            <a:extLst>
              <a:ext uri="{FF2B5EF4-FFF2-40B4-BE49-F238E27FC236}">
                <a16:creationId xmlns:a16="http://schemas.microsoft.com/office/drawing/2014/main" id="{A75DD529-542A-F861-AFAA-DE9B1E691C78}"/>
              </a:ext>
            </a:extLst>
          </p:cNvPr>
          <p:cNvGrpSpPr/>
          <p:nvPr/>
        </p:nvGrpSpPr>
        <p:grpSpPr>
          <a:xfrm>
            <a:off x="3668554" y="4750172"/>
            <a:ext cx="842826" cy="188394"/>
            <a:chOff x="1394800" y="3522000"/>
            <a:chExt cx="1048650" cy="138275"/>
          </a:xfrm>
        </p:grpSpPr>
        <p:sp>
          <p:nvSpPr>
            <p:cNvPr id="12" name="Google Shape;1765;p64">
              <a:extLst>
                <a:ext uri="{FF2B5EF4-FFF2-40B4-BE49-F238E27FC236}">
                  <a16:creationId xmlns:a16="http://schemas.microsoft.com/office/drawing/2014/main" id="{3045C62E-F577-DD7A-6A4C-8DF42D7FFAFE}"/>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66;p64">
              <a:extLst>
                <a:ext uri="{FF2B5EF4-FFF2-40B4-BE49-F238E27FC236}">
                  <a16:creationId xmlns:a16="http://schemas.microsoft.com/office/drawing/2014/main" id="{A466D881-E1BB-7EBA-EA43-5DE8287AC0B0}"/>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67;p64">
              <a:extLst>
                <a:ext uri="{FF2B5EF4-FFF2-40B4-BE49-F238E27FC236}">
                  <a16:creationId xmlns:a16="http://schemas.microsoft.com/office/drawing/2014/main" id="{4FBF36A4-333B-189E-EA28-EB6EAAC0F1E0}"/>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5" name="Google Shape;1768;p64">
              <a:extLst>
                <a:ext uri="{FF2B5EF4-FFF2-40B4-BE49-F238E27FC236}">
                  <a16:creationId xmlns:a16="http://schemas.microsoft.com/office/drawing/2014/main" id="{60D8C6FE-5788-61D2-43D4-26715BE55BB4}"/>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6" name="Google Shape;1769;p64">
              <a:extLst>
                <a:ext uri="{FF2B5EF4-FFF2-40B4-BE49-F238E27FC236}">
                  <a16:creationId xmlns:a16="http://schemas.microsoft.com/office/drawing/2014/main" id="{8C186433-6747-98D3-E42A-396956D230F6}"/>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7" name="Google Shape;1770;p64">
              <a:extLst>
                <a:ext uri="{FF2B5EF4-FFF2-40B4-BE49-F238E27FC236}">
                  <a16:creationId xmlns:a16="http://schemas.microsoft.com/office/drawing/2014/main" id="{5439D20B-1D7B-3FA5-5083-6895EF89BC5D}"/>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8" name="Google Shape;1771;p64">
              <a:extLst>
                <a:ext uri="{FF2B5EF4-FFF2-40B4-BE49-F238E27FC236}">
                  <a16:creationId xmlns:a16="http://schemas.microsoft.com/office/drawing/2014/main" id="{A0234BD4-A2FF-B0EA-634A-53AB1759B2EE}"/>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9" name="Google Shape;1772;p64">
              <a:extLst>
                <a:ext uri="{FF2B5EF4-FFF2-40B4-BE49-F238E27FC236}">
                  <a16:creationId xmlns:a16="http://schemas.microsoft.com/office/drawing/2014/main" id="{C9C96065-CB21-5655-3FEC-F733CFAF2D06}"/>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20" name="Google Shape;1773;p64">
              <a:extLst>
                <a:ext uri="{FF2B5EF4-FFF2-40B4-BE49-F238E27FC236}">
                  <a16:creationId xmlns:a16="http://schemas.microsoft.com/office/drawing/2014/main" id="{BCAAF271-A357-7EC7-0A2C-33BB3B283D27}"/>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21" name="مربع نص 20">
            <a:extLst>
              <a:ext uri="{FF2B5EF4-FFF2-40B4-BE49-F238E27FC236}">
                <a16:creationId xmlns:a16="http://schemas.microsoft.com/office/drawing/2014/main" id="{17EA7C4D-836A-0C1F-6619-F3CF3879139E}"/>
              </a:ext>
            </a:extLst>
          </p:cNvPr>
          <p:cNvSpPr txBox="1"/>
          <p:nvPr/>
        </p:nvSpPr>
        <p:spPr>
          <a:xfrm>
            <a:off x="3757986"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11/15</a:t>
            </a:r>
          </a:p>
        </p:txBody>
      </p:sp>
      <p:grpSp>
        <p:nvGrpSpPr>
          <p:cNvPr id="22" name="Google Shape;1737;p64">
            <a:extLst>
              <a:ext uri="{FF2B5EF4-FFF2-40B4-BE49-F238E27FC236}">
                <a16:creationId xmlns:a16="http://schemas.microsoft.com/office/drawing/2014/main" id="{6037E618-66B0-F286-171F-EA205C728095}"/>
              </a:ext>
            </a:extLst>
          </p:cNvPr>
          <p:cNvGrpSpPr>
            <a:grpSpLocks noChangeAspect="1"/>
          </p:cNvGrpSpPr>
          <p:nvPr/>
        </p:nvGrpSpPr>
        <p:grpSpPr>
          <a:xfrm rot="-546322">
            <a:off x="1235385" y="1950907"/>
            <a:ext cx="2337724" cy="2049161"/>
            <a:chOff x="2505075" y="4180600"/>
            <a:chExt cx="1092750" cy="957900"/>
          </a:xfrm>
        </p:grpSpPr>
        <p:sp>
          <p:nvSpPr>
            <p:cNvPr id="23" name="Google Shape;1738;p64">
              <a:extLst>
                <a:ext uri="{FF2B5EF4-FFF2-40B4-BE49-F238E27FC236}">
                  <a16:creationId xmlns:a16="http://schemas.microsoft.com/office/drawing/2014/main" id="{EF1E41FB-8F46-F799-6B42-B8B3D762EDF6}"/>
                </a:ext>
              </a:extLst>
            </p:cNvPr>
            <p:cNvSpPr/>
            <p:nvPr/>
          </p:nvSpPr>
          <p:spPr>
            <a:xfrm>
              <a:off x="2612200" y="4898650"/>
              <a:ext cx="984100" cy="235275"/>
            </a:xfrm>
            <a:custGeom>
              <a:avLst/>
              <a:gdLst/>
              <a:ahLst/>
              <a:cxnLst/>
              <a:rect l="l" t="t" r="r" b="b"/>
              <a:pathLst>
                <a:path w="39364" h="9411" extrusionOk="0">
                  <a:moveTo>
                    <a:pt x="6166" y="0"/>
                  </a:moveTo>
                  <a:cubicBezTo>
                    <a:pt x="6141" y="0"/>
                    <a:pt x="5339" y="652"/>
                    <a:pt x="5339" y="652"/>
                  </a:cubicBezTo>
                  <a:cubicBezTo>
                    <a:pt x="4688" y="2882"/>
                    <a:pt x="2357" y="5965"/>
                    <a:pt x="1" y="6617"/>
                  </a:cubicBezTo>
                  <a:cubicBezTo>
                    <a:pt x="5966" y="7068"/>
                    <a:pt x="13259" y="8321"/>
                    <a:pt x="19224" y="8797"/>
                  </a:cubicBezTo>
                  <a:cubicBezTo>
                    <a:pt x="22532" y="9048"/>
                    <a:pt x="25841" y="9248"/>
                    <a:pt x="29149" y="9349"/>
                  </a:cubicBezTo>
                  <a:cubicBezTo>
                    <a:pt x="29759" y="9367"/>
                    <a:pt x="30670" y="9411"/>
                    <a:pt x="31701" y="9411"/>
                  </a:cubicBezTo>
                  <a:cubicBezTo>
                    <a:pt x="34944" y="9411"/>
                    <a:pt x="39363" y="8971"/>
                    <a:pt x="39249" y="5890"/>
                  </a:cubicBezTo>
                  <a:lnTo>
                    <a:pt x="39224" y="5890"/>
                  </a:lnTo>
                  <a:cubicBezTo>
                    <a:pt x="28021" y="4988"/>
                    <a:pt x="17069" y="2682"/>
                    <a:pt x="61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1739;p64">
              <a:extLst>
                <a:ext uri="{FF2B5EF4-FFF2-40B4-BE49-F238E27FC236}">
                  <a16:creationId xmlns:a16="http://schemas.microsoft.com/office/drawing/2014/main" id="{CDA03E2B-9219-C56F-66BA-B5A1F4982AE6}"/>
                </a:ext>
              </a:extLst>
            </p:cNvPr>
            <p:cNvSpPr/>
            <p:nvPr/>
          </p:nvSpPr>
          <p:spPr>
            <a:xfrm>
              <a:off x="2607825" y="4893625"/>
              <a:ext cx="990000" cy="244875"/>
            </a:xfrm>
            <a:custGeom>
              <a:avLst/>
              <a:gdLst/>
              <a:ahLst/>
              <a:cxnLst/>
              <a:rect l="l" t="t" r="r" b="b"/>
              <a:pathLst>
                <a:path w="39600" h="9795" extrusionOk="0">
                  <a:moveTo>
                    <a:pt x="6379" y="398"/>
                  </a:moveTo>
                  <a:lnTo>
                    <a:pt x="6379" y="398"/>
                  </a:lnTo>
                  <a:cubicBezTo>
                    <a:pt x="9057" y="1067"/>
                    <a:pt x="11759" y="1687"/>
                    <a:pt x="14462" y="2306"/>
                  </a:cubicBezTo>
                  <a:cubicBezTo>
                    <a:pt x="17218" y="2908"/>
                    <a:pt x="19950" y="3509"/>
                    <a:pt x="22707" y="4011"/>
                  </a:cubicBezTo>
                  <a:cubicBezTo>
                    <a:pt x="28194" y="5008"/>
                    <a:pt x="33731" y="5807"/>
                    <a:pt x="39293" y="6235"/>
                  </a:cubicBezTo>
                  <a:lnTo>
                    <a:pt x="39293" y="6235"/>
                  </a:lnTo>
                  <a:cubicBezTo>
                    <a:pt x="39281" y="6246"/>
                    <a:pt x="39274" y="6252"/>
                    <a:pt x="39274" y="6266"/>
                  </a:cubicBezTo>
                  <a:lnTo>
                    <a:pt x="39274" y="6392"/>
                  </a:lnTo>
                  <a:cubicBezTo>
                    <a:pt x="39249" y="6492"/>
                    <a:pt x="39249" y="6592"/>
                    <a:pt x="39224" y="6692"/>
                  </a:cubicBezTo>
                  <a:cubicBezTo>
                    <a:pt x="39199" y="6893"/>
                    <a:pt x="39123" y="7068"/>
                    <a:pt x="39023" y="7269"/>
                  </a:cubicBezTo>
                  <a:cubicBezTo>
                    <a:pt x="38848" y="7620"/>
                    <a:pt x="38572" y="7920"/>
                    <a:pt x="38246" y="8171"/>
                  </a:cubicBezTo>
                  <a:cubicBezTo>
                    <a:pt x="37595" y="8647"/>
                    <a:pt x="36767" y="8898"/>
                    <a:pt x="35965" y="9073"/>
                  </a:cubicBezTo>
                  <a:cubicBezTo>
                    <a:pt x="34654" y="9352"/>
                    <a:pt x="33295" y="9441"/>
                    <a:pt x="31939" y="9441"/>
                  </a:cubicBezTo>
                  <a:cubicBezTo>
                    <a:pt x="31585" y="9441"/>
                    <a:pt x="31231" y="9435"/>
                    <a:pt x="30878" y="9424"/>
                  </a:cubicBezTo>
                  <a:cubicBezTo>
                    <a:pt x="29173" y="9374"/>
                    <a:pt x="27469" y="9324"/>
                    <a:pt x="25740" y="9224"/>
                  </a:cubicBezTo>
                  <a:lnTo>
                    <a:pt x="20627" y="8948"/>
                  </a:lnTo>
                  <a:cubicBezTo>
                    <a:pt x="18898" y="8873"/>
                    <a:pt x="17218" y="8697"/>
                    <a:pt x="15514" y="8497"/>
                  </a:cubicBezTo>
                  <a:cubicBezTo>
                    <a:pt x="13810" y="8296"/>
                    <a:pt x="12106" y="8071"/>
                    <a:pt x="10401" y="7845"/>
                  </a:cubicBezTo>
                  <a:cubicBezTo>
                    <a:pt x="7272" y="7405"/>
                    <a:pt x="4121" y="6986"/>
                    <a:pt x="969" y="6707"/>
                  </a:cubicBezTo>
                  <a:lnTo>
                    <a:pt x="969" y="6707"/>
                  </a:lnTo>
                  <a:cubicBezTo>
                    <a:pt x="1378" y="6510"/>
                    <a:pt x="1757" y="6260"/>
                    <a:pt x="2106" y="5991"/>
                  </a:cubicBezTo>
                  <a:cubicBezTo>
                    <a:pt x="2657" y="5565"/>
                    <a:pt x="3158" y="5088"/>
                    <a:pt x="3609" y="4537"/>
                  </a:cubicBezTo>
                  <a:cubicBezTo>
                    <a:pt x="4061" y="4011"/>
                    <a:pt x="4487" y="3434"/>
                    <a:pt x="4837" y="2833"/>
                  </a:cubicBezTo>
                  <a:cubicBezTo>
                    <a:pt x="5181" y="2245"/>
                    <a:pt x="5476" y="1633"/>
                    <a:pt x="5676" y="973"/>
                  </a:cubicBezTo>
                  <a:lnTo>
                    <a:pt x="5676" y="973"/>
                  </a:lnTo>
                  <a:lnTo>
                    <a:pt x="6379" y="398"/>
                  </a:lnTo>
                  <a:close/>
                  <a:moveTo>
                    <a:pt x="6366" y="1"/>
                  </a:moveTo>
                  <a:cubicBezTo>
                    <a:pt x="6316" y="1"/>
                    <a:pt x="6266" y="1"/>
                    <a:pt x="6216" y="51"/>
                  </a:cubicBezTo>
                  <a:lnTo>
                    <a:pt x="6191" y="51"/>
                  </a:lnTo>
                  <a:lnTo>
                    <a:pt x="5389" y="727"/>
                  </a:lnTo>
                  <a:cubicBezTo>
                    <a:pt x="5364" y="752"/>
                    <a:pt x="5339" y="778"/>
                    <a:pt x="5339" y="803"/>
                  </a:cubicBezTo>
                  <a:cubicBezTo>
                    <a:pt x="5138" y="1454"/>
                    <a:pt x="4863" y="2081"/>
                    <a:pt x="4512" y="2657"/>
                  </a:cubicBezTo>
                  <a:cubicBezTo>
                    <a:pt x="4186" y="3234"/>
                    <a:pt x="3785" y="3785"/>
                    <a:pt x="3334" y="4311"/>
                  </a:cubicBezTo>
                  <a:cubicBezTo>
                    <a:pt x="2908" y="4838"/>
                    <a:pt x="2431" y="5314"/>
                    <a:pt x="1880" y="5715"/>
                  </a:cubicBezTo>
                  <a:cubicBezTo>
                    <a:pt x="1354" y="6116"/>
                    <a:pt x="777" y="6467"/>
                    <a:pt x="126" y="6642"/>
                  </a:cubicBezTo>
                  <a:cubicBezTo>
                    <a:pt x="76" y="6667"/>
                    <a:pt x="25" y="6742"/>
                    <a:pt x="0" y="6793"/>
                  </a:cubicBezTo>
                  <a:cubicBezTo>
                    <a:pt x="0" y="6893"/>
                    <a:pt x="76" y="6993"/>
                    <a:pt x="176" y="6993"/>
                  </a:cubicBezTo>
                  <a:cubicBezTo>
                    <a:pt x="3584" y="7244"/>
                    <a:pt x="6968" y="7720"/>
                    <a:pt x="10376" y="8121"/>
                  </a:cubicBezTo>
                  <a:cubicBezTo>
                    <a:pt x="12081" y="8321"/>
                    <a:pt x="13785" y="8547"/>
                    <a:pt x="15489" y="8722"/>
                  </a:cubicBezTo>
                  <a:cubicBezTo>
                    <a:pt x="17193" y="8923"/>
                    <a:pt x="18898" y="9048"/>
                    <a:pt x="20602" y="9224"/>
                  </a:cubicBezTo>
                  <a:cubicBezTo>
                    <a:pt x="24011" y="9550"/>
                    <a:pt x="27444" y="9675"/>
                    <a:pt x="30878" y="9775"/>
                  </a:cubicBezTo>
                  <a:cubicBezTo>
                    <a:pt x="31276" y="9787"/>
                    <a:pt x="31675" y="9794"/>
                    <a:pt x="32075" y="9794"/>
                  </a:cubicBezTo>
                  <a:cubicBezTo>
                    <a:pt x="33389" y="9794"/>
                    <a:pt x="34715" y="9712"/>
                    <a:pt x="36041" y="9424"/>
                  </a:cubicBezTo>
                  <a:cubicBezTo>
                    <a:pt x="36868" y="9249"/>
                    <a:pt x="37720" y="8973"/>
                    <a:pt x="38447" y="8422"/>
                  </a:cubicBezTo>
                  <a:cubicBezTo>
                    <a:pt x="38823" y="8171"/>
                    <a:pt x="39123" y="7820"/>
                    <a:pt x="39324" y="7394"/>
                  </a:cubicBezTo>
                  <a:cubicBezTo>
                    <a:pt x="39424" y="7194"/>
                    <a:pt x="39499" y="6968"/>
                    <a:pt x="39549" y="6768"/>
                  </a:cubicBezTo>
                  <a:cubicBezTo>
                    <a:pt x="39575" y="6642"/>
                    <a:pt x="39575" y="6542"/>
                    <a:pt x="39600" y="6417"/>
                  </a:cubicBezTo>
                  <a:cubicBezTo>
                    <a:pt x="39600" y="6341"/>
                    <a:pt x="39600" y="6316"/>
                    <a:pt x="39600" y="6241"/>
                  </a:cubicBezTo>
                  <a:cubicBezTo>
                    <a:pt x="39600" y="6141"/>
                    <a:pt x="39575" y="6041"/>
                    <a:pt x="39549" y="5966"/>
                  </a:cubicBezTo>
                  <a:cubicBezTo>
                    <a:pt x="39514" y="5948"/>
                    <a:pt x="39479" y="5930"/>
                    <a:pt x="39443" y="5930"/>
                  </a:cubicBezTo>
                  <a:cubicBezTo>
                    <a:pt x="39428" y="5930"/>
                    <a:pt x="39414" y="5933"/>
                    <a:pt x="39399" y="5940"/>
                  </a:cubicBezTo>
                  <a:cubicBezTo>
                    <a:pt x="33835" y="5464"/>
                    <a:pt x="28296" y="4637"/>
                    <a:pt x="22782" y="3610"/>
                  </a:cubicBezTo>
                  <a:cubicBezTo>
                    <a:pt x="20026" y="3083"/>
                    <a:pt x="17294" y="2532"/>
                    <a:pt x="14562" y="1930"/>
                  </a:cubicBezTo>
                  <a:cubicBezTo>
                    <a:pt x="11830" y="1329"/>
                    <a:pt x="9098" y="677"/>
                    <a:pt x="63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740;p64">
              <a:extLst>
                <a:ext uri="{FF2B5EF4-FFF2-40B4-BE49-F238E27FC236}">
                  <a16:creationId xmlns:a16="http://schemas.microsoft.com/office/drawing/2014/main" id="{95053FE7-10F8-92B8-73E0-5AAB392B170A}"/>
                </a:ext>
              </a:extLst>
            </p:cNvPr>
            <p:cNvSpPr/>
            <p:nvPr/>
          </p:nvSpPr>
          <p:spPr>
            <a:xfrm>
              <a:off x="2508825" y="4184975"/>
              <a:ext cx="1038875" cy="879225"/>
            </a:xfrm>
            <a:custGeom>
              <a:avLst/>
              <a:gdLst/>
              <a:ahLst/>
              <a:cxnLst/>
              <a:rect l="l" t="t" r="r" b="b"/>
              <a:pathLst>
                <a:path w="41555" h="35169" extrusionOk="0">
                  <a:moveTo>
                    <a:pt x="40702" y="1"/>
                  </a:moveTo>
                  <a:cubicBezTo>
                    <a:pt x="27143" y="126"/>
                    <a:pt x="13660" y="652"/>
                    <a:pt x="101" y="1078"/>
                  </a:cubicBezTo>
                  <a:cubicBezTo>
                    <a:pt x="76" y="1078"/>
                    <a:pt x="51" y="1078"/>
                    <a:pt x="25" y="1053"/>
                  </a:cubicBezTo>
                  <a:lnTo>
                    <a:pt x="0" y="1078"/>
                  </a:lnTo>
                  <a:cubicBezTo>
                    <a:pt x="51" y="1103"/>
                    <a:pt x="101" y="1153"/>
                    <a:pt x="101" y="1254"/>
                  </a:cubicBezTo>
                  <a:cubicBezTo>
                    <a:pt x="752" y="7845"/>
                    <a:pt x="577" y="14612"/>
                    <a:pt x="802" y="21254"/>
                  </a:cubicBezTo>
                  <a:cubicBezTo>
                    <a:pt x="903" y="24537"/>
                    <a:pt x="878" y="27870"/>
                    <a:pt x="1103" y="31154"/>
                  </a:cubicBezTo>
                  <a:cubicBezTo>
                    <a:pt x="1236" y="33346"/>
                    <a:pt x="2622" y="35168"/>
                    <a:pt x="4511" y="35168"/>
                  </a:cubicBezTo>
                  <a:cubicBezTo>
                    <a:pt x="5127" y="35168"/>
                    <a:pt x="5795" y="34975"/>
                    <a:pt x="6492" y="34537"/>
                  </a:cubicBezTo>
                  <a:cubicBezTo>
                    <a:pt x="7995" y="33585"/>
                    <a:pt x="8772" y="31780"/>
                    <a:pt x="9324" y="30151"/>
                  </a:cubicBezTo>
                  <a:cubicBezTo>
                    <a:pt x="9374" y="30051"/>
                    <a:pt x="9399" y="29926"/>
                    <a:pt x="9474" y="29926"/>
                  </a:cubicBezTo>
                  <a:cubicBezTo>
                    <a:pt x="9491" y="29859"/>
                    <a:pt x="9563" y="29836"/>
                    <a:pt x="9654" y="29836"/>
                  </a:cubicBezTo>
                  <a:cubicBezTo>
                    <a:pt x="9700" y="29836"/>
                    <a:pt x="9750" y="29842"/>
                    <a:pt x="9800" y="29850"/>
                  </a:cubicBezTo>
                  <a:cubicBezTo>
                    <a:pt x="20376" y="31454"/>
                    <a:pt x="30878" y="33284"/>
                    <a:pt x="41555" y="34236"/>
                  </a:cubicBezTo>
                  <a:cubicBezTo>
                    <a:pt x="41128" y="31880"/>
                    <a:pt x="41304" y="29525"/>
                    <a:pt x="41404" y="27144"/>
                  </a:cubicBezTo>
                  <a:cubicBezTo>
                    <a:pt x="41479" y="24186"/>
                    <a:pt x="41529" y="21229"/>
                    <a:pt x="41504" y="18246"/>
                  </a:cubicBezTo>
                  <a:cubicBezTo>
                    <a:pt x="41454" y="12156"/>
                    <a:pt x="40928" y="6091"/>
                    <a:pt x="40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 name="Google Shape;1741;p64">
              <a:extLst>
                <a:ext uri="{FF2B5EF4-FFF2-40B4-BE49-F238E27FC236}">
                  <a16:creationId xmlns:a16="http://schemas.microsoft.com/office/drawing/2014/main" id="{F849B5D1-AADC-A80D-5920-1668C086BD0B}"/>
                </a:ext>
              </a:extLst>
            </p:cNvPr>
            <p:cNvSpPr/>
            <p:nvPr/>
          </p:nvSpPr>
          <p:spPr>
            <a:xfrm>
              <a:off x="2505075" y="4180600"/>
              <a:ext cx="1047650" cy="887125"/>
            </a:xfrm>
            <a:custGeom>
              <a:avLst/>
              <a:gdLst/>
              <a:ahLst/>
              <a:cxnLst/>
              <a:rect l="l" t="t" r="r" b="b"/>
              <a:pathLst>
                <a:path w="41906" h="35485" extrusionOk="0">
                  <a:moveTo>
                    <a:pt x="40684" y="377"/>
                  </a:moveTo>
                  <a:cubicBezTo>
                    <a:pt x="40913" y="6408"/>
                    <a:pt x="41430" y="12415"/>
                    <a:pt x="41504" y="18421"/>
                  </a:cubicBezTo>
                  <a:cubicBezTo>
                    <a:pt x="41504" y="21103"/>
                    <a:pt x="41479" y="23760"/>
                    <a:pt x="41404" y="26416"/>
                  </a:cubicBezTo>
                  <a:cubicBezTo>
                    <a:pt x="41379" y="27745"/>
                    <a:pt x="41304" y="29098"/>
                    <a:pt x="41278" y="30426"/>
                  </a:cubicBezTo>
                  <a:cubicBezTo>
                    <a:pt x="41255" y="31690"/>
                    <a:pt x="41299" y="32976"/>
                    <a:pt x="41497" y="34241"/>
                  </a:cubicBezTo>
                  <a:lnTo>
                    <a:pt x="41497" y="34241"/>
                  </a:lnTo>
                  <a:cubicBezTo>
                    <a:pt x="36203" y="33742"/>
                    <a:pt x="30909" y="33048"/>
                    <a:pt x="25639" y="32256"/>
                  </a:cubicBezTo>
                  <a:lnTo>
                    <a:pt x="17619" y="31103"/>
                  </a:lnTo>
                  <a:cubicBezTo>
                    <a:pt x="16291" y="30903"/>
                    <a:pt x="14963" y="30677"/>
                    <a:pt x="13609" y="30476"/>
                  </a:cubicBezTo>
                  <a:lnTo>
                    <a:pt x="11604" y="30151"/>
                  </a:lnTo>
                  <a:lnTo>
                    <a:pt x="10627" y="30000"/>
                  </a:lnTo>
                  <a:lnTo>
                    <a:pt x="10125" y="29925"/>
                  </a:lnTo>
                  <a:cubicBezTo>
                    <a:pt x="10025" y="29925"/>
                    <a:pt x="9950" y="29900"/>
                    <a:pt x="9850" y="29900"/>
                  </a:cubicBezTo>
                  <a:lnTo>
                    <a:pt x="9699" y="29900"/>
                  </a:lnTo>
                  <a:cubicBezTo>
                    <a:pt x="9647" y="29918"/>
                    <a:pt x="9582" y="29947"/>
                    <a:pt x="9539" y="29998"/>
                  </a:cubicBezTo>
                  <a:lnTo>
                    <a:pt x="9539" y="29998"/>
                  </a:lnTo>
                  <a:cubicBezTo>
                    <a:pt x="9500" y="30015"/>
                    <a:pt x="9463" y="30036"/>
                    <a:pt x="9449" y="30050"/>
                  </a:cubicBezTo>
                  <a:cubicBezTo>
                    <a:pt x="9424" y="30101"/>
                    <a:pt x="9424" y="30151"/>
                    <a:pt x="9399" y="30176"/>
                  </a:cubicBezTo>
                  <a:lnTo>
                    <a:pt x="9348" y="30326"/>
                  </a:lnTo>
                  <a:lnTo>
                    <a:pt x="9223" y="30652"/>
                  </a:lnTo>
                  <a:cubicBezTo>
                    <a:pt x="9148" y="30877"/>
                    <a:pt x="9073" y="31078"/>
                    <a:pt x="8998" y="31278"/>
                  </a:cubicBezTo>
                  <a:cubicBezTo>
                    <a:pt x="8822" y="31705"/>
                    <a:pt x="8622" y="32106"/>
                    <a:pt x="8421" y="32507"/>
                  </a:cubicBezTo>
                  <a:cubicBezTo>
                    <a:pt x="7970" y="33284"/>
                    <a:pt x="7419" y="34010"/>
                    <a:pt x="6692" y="34512"/>
                  </a:cubicBezTo>
                  <a:cubicBezTo>
                    <a:pt x="6087" y="34908"/>
                    <a:pt x="5377" y="35200"/>
                    <a:pt x="4651" y="35200"/>
                  </a:cubicBezTo>
                  <a:cubicBezTo>
                    <a:pt x="4504" y="35200"/>
                    <a:pt x="4358" y="35188"/>
                    <a:pt x="4211" y="35163"/>
                  </a:cubicBezTo>
                  <a:cubicBezTo>
                    <a:pt x="3358" y="35013"/>
                    <a:pt x="2632" y="34436"/>
                    <a:pt x="2155" y="33685"/>
                  </a:cubicBezTo>
                  <a:cubicBezTo>
                    <a:pt x="1679" y="32958"/>
                    <a:pt x="1454" y="32080"/>
                    <a:pt x="1404" y="31203"/>
                  </a:cubicBezTo>
                  <a:cubicBezTo>
                    <a:pt x="1353" y="30276"/>
                    <a:pt x="1303" y="29374"/>
                    <a:pt x="1278" y="28471"/>
                  </a:cubicBezTo>
                  <a:cubicBezTo>
                    <a:pt x="1203" y="26667"/>
                    <a:pt x="1203" y="24837"/>
                    <a:pt x="1153" y="23033"/>
                  </a:cubicBezTo>
                  <a:cubicBezTo>
                    <a:pt x="1028" y="19374"/>
                    <a:pt x="1003" y="15765"/>
                    <a:pt x="952" y="12105"/>
                  </a:cubicBezTo>
                  <a:cubicBezTo>
                    <a:pt x="927" y="10301"/>
                    <a:pt x="877" y="8471"/>
                    <a:pt x="802" y="6667"/>
                  </a:cubicBezTo>
                  <a:cubicBezTo>
                    <a:pt x="752" y="5740"/>
                    <a:pt x="702" y="4837"/>
                    <a:pt x="652" y="3935"/>
                  </a:cubicBezTo>
                  <a:lnTo>
                    <a:pt x="551" y="2557"/>
                  </a:lnTo>
                  <a:lnTo>
                    <a:pt x="476" y="1880"/>
                  </a:lnTo>
                  <a:lnTo>
                    <a:pt x="451" y="1529"/>
                  </a:lnTo>
                  <a:cubicBezTo>
                    <a:pt x="451" y="1496"/>
                    <a:pt x="451" y="1474"/>
                    <a:pt x="444" y="1434"/>
                  </a:cubicBezTo>
                  <a:lnTo>
                    <a:pt x="444" y="1434"/>
                  </a:lnTo>
                  <a:lnTo>
                    <a:pt x="476" y="1429"/>
                  </a:lnTo>
                  <a:lnTo>
                    <a:pt x="802" y="1429"/>
                  </a:lnTo>
                  <a:lnTo>
                    <a:pt x="1429" y="1404"/>
                  </a:lnTo>
                  <a:lnTo>
                    <a:pt x="2707" y="1354"/>
                  </a:lnTo>
                  <a:lnTo>
                    <a:pt x="5263" y="1278"/>
                  </a:lnTo>
                  <a:lnTo>
                    <a:pt x="10351" y="1128"/>
                  </a:lnTo>
                  <a:lnTo>
                    <a:pt x="20526" y="802"/>
                  </a:lnTo>
                  <a:cubicBezTo>
                    <a:pt x="27237" y="628"/>
                    <a:pt x="33972" y="430"/>
                    <a:pt x="40684" y="377"/>
                  </a:cubicBezTo>
                  <a:close/>
                  <a:moveTo>
                    <a:pt x="40852" y="0"/>
                  </a:moveTo>
                  <a:cubicBezTo>
                    <a:pt x="34060" y="50"/>
                    <a:pt x="27293" y="176"/>
                    <a:pt x="20501" y="401"/>
                  </a:cubicBezTo>
                  <a:lnTo>
                    <a:pt x="251" y="1078"/>
                  </a:lnTo>
                  <a:lnTo>
                    <a:pt x="25" y="1078"/>
                  </a:lnTo>
                  <a:lnTo>
                    <a:pt x="0" y="1153"/>
                  </a:lnTo>
                  <a:lnTo>
                    <a:pt x="0" y="1178"/>
                  </a:lnTo>
                  <a:lnTo>
                    <a:pt x="75" y="1429"/>
                  </a:lnTo>
                  <a:lnTo>
                    <a:pt x="276" y="3960"/>
                  </a:lnTo>
                  <a:cubicBezTo>
                    <a:pt x="351" y="4862"/>
                    <a:pt x="401" y="5765"/>
                    <a:pt x="426" y="6667"/>
                  </a:cubicBezTo>
                  <a:cubicBezTo>
                    <a:pt x="526" y="8496"/>
                    <a:pt x="551" y="10301"/>
                    <a:pt x="602" y="12131"/>
                  </a:cubicBezTo>
                  <a:cubicBezTo>
                    <a:pt x="652" y="15765"/>
                    <a:pt x="702" y="19399"/>
                    <a:pt x="802" y="23033"/>
                  </a:cubicBezTo>
                  <a:cubicBezTo>
                    <a:pt x="852" y="24837"/>
                    <a:pt x="877" y="26667"/>
                    <a:pt x="927" y="28497"/>
                  </a:cubicBezTo>
                  <a:cubicBezTo>
                    <a:pt x="978" y="29399"/>
                    <a:pt x="1003" y="30301"/>
                    <a:pt x="1078" y="31203"/>
                  </a:cubicBezTo>
                  <a:cubicBezTo>
                    <a:pt x="1128" y="32131"/>
                    <a:pt x="1379" y="33083"/>
                    <a:pt x="1905" y="33860"/>
                  </a:cubicBezTo>
                  <a:cubicBezTo>
                    <a:pt x="2406" y="34662"/>
                    <a:pt x="3208" y="35314"/>
                    <a:pt x="4160" y="35439"/>
                  </a:cubicBezTo>
                  <a:cubicBezTo>
                    <a:pt x="4334" y="35470"/>
                    <a:pt x="4506" y="35485"/>
                    <a:pt x="4677" y="35485"/>
                  </a:cubicBezTo>
                  <a:cubicBezTo>
                    <a:pt x="5469" y="35485"/>
                    <a:pt x="6223" y="35170"/>
                    <a:pt x="6842" y="34737"/>
                  </a:cubicBezTo>
                  <a:cubicBezTo>
                    <a:pt x="7619" y="34211"/>
                    <a:pt x="8196" y="33434"/>
                    <a:pt x="8647" y="32632"/>
                  </a:cubicBezTo>
                  <a:cubicBezTo>
                    <a:pt x="8872" y="32231"/>
                    <a:pt x="9048" y="31805"/>
                    <a:pt x="9223" y="31379"/>
                  </a:cubicBezTo>
                  <a:cubicBezTo>
                    <a:pt x="9298" y="31178"/>
                    <a:pt x="9399" y="30953"/>
                    <a:pt x="9474" y="30727"/>
                  </a:cubicBezTo>
                  <a:lnTo>
                    <a:pt x="9574" y="30426"/>
                  </a:lnTo>
                  <a:lnTo>
                    <a:pt x="9624" y="30251"/>
                  </a:lnTo>
                  <a:cubicBezTo>
                    <a:pt x="9647" y="30228"/>
                    <a:pt x="9649" y="30226"/>
                    <a:pt x="9649" y="30206"/>
                  </a:cubicBezTo>
                  <a:lnTo>
                    <a:pt x="9649" y="30206"/>
                  </a:lnTo>
                  <a:lnTo>
                    <a:pt x="9749" y="30126"/>
                  </a:lnTo>
                  <a:lnTo>
                    <a:pt x="9749" y="30126"/>
                  </a:lnTo>
                  <a:cubicBezTo>
                    <a:pt x="9741" y="30142"/>
                    <a:pt x="9741" y="30148"/>
                    <a:pt x="9748" y="30148"/>
                  </a:cubicBezTo>
                  <a:cubicBezTo>
                    <a:pt x="9761" y="30148"/>
                    <a:pt x="9800" y="30126"/>
                    <a:pt x="9850" y="30126"/>
                  </a:cubicBezTo>
                  <a:cubicBezTo>
                    <a:pt x="9900" y="30151"/>
                    <a:pt x="10000" y="30151"/>
                    <a:pt x="10075" y="30176"/>
                  </a:cubicBezTo>
                  <a:lnTo>
                    <a:pt x="10577" y="30251"/>
                  </a:lnTo>
                  <a:lnTo>
                    <a:pt x="11579" y="30401"/>
                  </a:lnTo>
                  <a:lnTo>
                    <a:pt x="13584" y="30702"/>
                  </a:lnTo>
                  <a:cubicBezTo>
                    <a:pt x="14912" y="30903"/>
                    <a:pt x="16266" y="31103"/>
                    <a:pt x="17594" y="31329"/>
                  </a:cubicBezTo>
                  <a:cubicBezTo>
                    <a:pt x="20251" y="31755"/>
                    <a:pt x="22907" y="32206"/>
                    <a:pt x="25589" y="32607"/>
                  </a:cubicBezTo>
                  <a:cubicBezTo>
                    <a:pt x="30928" y="33384"/>
                    <a:pt x="36291" y="34111"/>
                    <a:pt x="41679" y="34587"/>
                  </a:cubicBezTo>
                  <a:lnTo>
                    <a:pt x="41905" y="34612"/>
                  </a:lnTo>
                  <a:lnTo>
                    <a:pt x="41905" y="34612"/>
                  </a:lnTo>
                  <a:lnTo>
                    <a:pt x="41855" y="34386"/>
                  </a:lnTo>
                  <a:cubicBezTo>
                    <a:pt x="41404" y="31780"/>
                    <a:pt x="41679" y="29098"/>
                    <a:pt x="41730" y="26441"/>
                  </a:cubicBezTo>
                  <a:cubicBezTo>
                    <a:pt x="41805" y="23760"/>
                    <a:pt x="41830" y="21103"/>
                    <a:pt x="41805" y="18421"/>
                  </a:cubicBezTo>
                  <a:cubicBezTo>
                    <a:pt x="41780" y="12331"/>
                    <a:pt x="41278" y="6266"/>
                    <a:pt x="41053" y="176"/>
                  </a:cubicBezTo>
                  <a:lnTo>
                    <a:pt x="410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742;p64">
              <a:extLst>
                <a:ext uri="{FF2B5EF4-FFF2-40B4-BE49-F238E27FC236}">
                  <a16:creationId xmlns:a16="http://schemas.microsoft.com/office/drawing/2014/main" id="{3C683797-8D25-B395-33CC-DD07D7EF4117}"/>
                </a:ext>
              </a:extLst>
            </p:cNvPr>
            <p:cNvSpPr/>
            <p:nvPr/>
          </p:nvSpPr>
          <p:spPr>
            <a:xfrm>
              <a:off x="2849050" y="4283900"/>
              <a:ext cx="614675" cy="48350"/>
            </a:xfrm>
            <a:custGeom>
              <a:avLst/>
              <a:gdLst/>
              <a:ahLst/>
              <a:cxnLst/>
              <a:rect l="l" t="t" r="r" b="b"/>
              <a:pathLst>
                <a:path w="24587" h="1934" extrusionOk="0">
                  <a:moveTo>
                    <a:pt x="24207" y="1"/>
                  </a:moveTo>
                  <a:cubicBezTo>
                    <a:pt x="24192" y="1"/>
                    <a:pt x="24177" y="2"/>
                    <a:pt x="24161" y="3"/>
                  </a:cubicBezTo>
                  <a:cubicBezTo>
                    <a:pt x="16166" y="805"/>
                    <a:pt x="8221" y="1407"/>
                    <a:pt x="201" y="1633"/>
                  </a:cubicBezTo>
                  <a:cubicBezTo>
                    <a:pt x="1" y="1658"/>
                    <a:pt x="1" y="1933"/>
                    <a:pt x="201" y="1933"/>
                  </a:cubicBezTo>
                  <a:cubicBezTo>
                    <a:pt x="8171" y="1708"/>
                    <a:pt x="16216" y="1357"/>
                    <a:pt x="24161" y="630"/>
                  </a:cubicBezTo>
                  <a:cubicBezTo>
                    <a:pt x="24571" y="606"/>
                    <a:pt x="24587" y="1"/>
                    <a:pt x="2420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8" name="Google Shape;1743;p64">
            <a:extLst>
              <a:ext uri="{FF2B5EF4-FFF2-40B4-BE49-F238E27FC236}">
                <a16:creationId xmlns:a16="http://schemas.microsoft.com/office/drawing/2014/main" id="{F352D6A5-FE6E-D426-4441-1535DAB1202A}"/>
              </a:ext>
            </a:extLst>
          </p:cNvPr>
          <p:cNvSpPr txBox="1"/>
          <p:nvPr/>
        </p:nvSpPr>
        <p:spPr>
          <a:xfrm rot="21054089">
            <a:off x="1429772" y="2217482"/>
            <a:ext cx="1868462" cy="141581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dk1"/>
                </a:solidFill>
                <a:latin typeface="Dubai" panose="020B0503030403030204" pitchFamily="34" charset="-78"/>
                <a:ea typeface="Itim"/>
                <a:cs typeface="Dubai" panose="020B0503030403030204" pitchFamily="34" charset="-78"/>
                <a:sym typeface="Itim"/>
              </a:rPr>
              <a:t>Admin Use Case Diagram</a:t>
            </a:r>
            <a:endParaRPr sz="2400" b="1" dirty="0">
              <a:solidFill>
                <a:schemeClr val="dk1"/>
              </a:solidFill>
              <a:latin typeface="Dubai" panose="020B0503030403030204" pitchFamily="34" charset="-78"/>
              <a:ea typeface="Itim"/>
              <a:cs typeface="Dubai" panose="020B0503030403030204" pitchFamily="34" charset="-78"/>
              <a:sym typeface="Itim"/>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1">
          <a:extLst>
            <a:ext uri="{FF2B5EF4-FFF2-40B4-BE49-F238E27FC236}">
              <a16:creationId xmlns:a16="http://schemas.microsoft.com/office/drawing/2014/main" id="{54655FA9-320B-DEB4-B9C5-120CAA14C366}"/>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7F40D8B6-D6CD-AB7F-B46D-1E635BED5B9C}"/>
              </a:ext>
            </a:extLst>
          </p:cNvPr>
          <p:cNvPicPr>
            <a:picLocks noChangeAspect="1"/>
          </p:cNvPicPr>
          <p:nvPr/>
        </p:nvPicPr>
        <p:blipFill>
          <a:blip r:embed="rId3"/>
          <a:stretch>
            <a:fillRect/>
          </a:stretch>
        </p:blipFill>
        <p:spPr>
          <a:xfrm>
            <a:off x="5038788" y="589845"/>
            <a:ext cx="3399675" cy="4266258"/>
          </a:xfrm>
          <a:prstGeom prst="rect">
            <a:avLst/>
          </a:prstGeom>
        </p:spPr>
      </p:pic>
      <p:sp>
        <p:nvSpPr>
          <p:cNvPr id="1747" name="Google Shape;1747;p64">
            <a:extLst>
              <a:ext uri="{FF2B5EF4-FFF2-40B4-BE49-F238E27FC236}">
                <a16:creationId xmlns:a16="http://schemas.microsoft.com/office/drawing/2014/main" id="{87D8740E-8B93-6475-5B68-F5810102671D}"/>
              </a:ext>
            </a:extLst>
          </p:cNvPr>
          <p:cNvSpPr/>
          <p:nvPr/>
        </p:nvSpPr>
        <p:spPr>
          <a:xfrm rot="-1036824">
            <a:off x="3642875" y="929302"/>
            <a:ext cx="932333" cy="512408"/>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48" name="Google Shape;1748;p64">
            <a:extLst>
              <a:ext uri="{FF2B5EF4-FFF2-40B4-BE49-F238E27FC236}">
                <a16:creationId xmlns:a16="http://schemas.microsoft.com/office/drawing/2014/main" id="{ADF21274-BD36-96C6-BAF1-DBEB46019F2A}"/>
              </a:ext>
            </a:extLst>
          </p:cNvPr>
          <p:cNvGrpSpPr/>
          <p:nvPr/>
        </p:nvGrpSpPr>
        <p:grpSpPr>
          <a:xfrm rot="-8593293">
            <a:off x="48531" y="-510565"/>
            <a:ext cx="2429474" cy="1577941"/>
            <a:chOff x="5118990" y="4122087"/>
            <a:chExt cx="1882464" cy="1222659"/>
          </a:xfrm>
        </p:grpSpPr>
        <p:sp>
          <p:nvSpPr>
            <p:cNvPr id="1749" name="Google Shape;1749;p64">
              <a:extLst>
                <a:ext uri="{FF2B5EF4-FFF2-40B4-BE49-F238E27FC236}">
                  <a16:creationId xmlns:a16="http://schemas.microsoft.com/office/drawing/2014/main" id="{E6595C0F-0D39-92E1-6F4A-0A807DAD6E01}"/>
                </a:ext>
              </a:extLst>
            </p:cNvPr>
            <p:cNvSpPr/>
            <p:nvPr/>
          </p:nvSpPr>
          <p:spPr>
            <a:xfrm rot="787510">
              <a:off x="5385771" y="4227679"/>
              <a:ext cx="603559" cy="359284"/>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0" name="Google Shape;1750;p64">
              <a:extLst>
                <a:ext uri="{FF2B5EF4-FFF2-40B4-BE49-F238E27FC236}">
                  <a16:creationId xmlns:a16="http://schemas.microsoft.com/office/drawing/2014/main" id="{C025FD68-CF55-C887-C180-C3DA5CA1EC6B}"/>
                </a:ext>
              </a:extLst>
            </p:cNvPr>
            <p:cNvSpPr/>
            <p:nvPr/>
          </p:nvSpPr>
          <p:spPr>
            <a:xfrm rot="787510">
              <a:off x="5335021" y="4244664"/>
              <a:ext cx="556881" cy="639813"/>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1" name="Google Shape;1751;p64">
              <a:extLst>
                <a:ext uri="{FF2B5EF4-FFF2-40B4-BE49-F238E27FC236}">
                  <a16:creationId xmlns:a16="http://schemas.microsoft.com/office/drawing/2014/main" id="{5D4DD829-C707-451D-4B45-F5EBD81EFC29}"/>
                </a:ext>
              </a:extLst>
            </p:cNvPr>
            <p:cNvSpPr/>
            <p:nvPr/>
          </p:nvSpPr>
          <p:spPr>
            <a:xfrm rot="787510">
              <a:off x="5274233" y="4284717"/>
              <a:ext cx="108494" cy="89486"/>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2" name="Google Shape;1752;p64">
              <a:extLst>
                <a:ext uri="{FF2B5EF4-FFF2-40B4-BE49-F238E27FC236}">
                  <a16:creationId xmlns:a16="http://schemas.microsoft.com/office/drawing/2014/main" id="{D2D9FB3F-89EC-06F5-66E7-5F762850855F}"/>
                </a:ext>
              </a:extLst>
            </p:cNvPr>
            <p:cNvSpPr/>
            <p:nvPr/>
          </p:nvSpPr>
          <p:spPr>
            <a:xfrm rot="787510">
              <a:off x="5276253" y="4313238"/>
              <a:ext cx="125778" cy="126468"/>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3" name="Google Shape;1753;p64">
              <a:extLst>
                <a:ext uri="{FF2B5EF4-FFF2-40B4-BE49-F238E27FC236}">
                  <a16:creationId xmlns:a16="http://schemas.microsoft.com/office/drawing/2014/main" id="{35D15062-A668-32C4-6248-E82DF038F73F}"/>
                </a:ext>
              </a:extLst>
            </p:cNvPr>
            <p:cNvSpPr/>
            <p:nvPr/>
          </p:nvSpPr>
          <p:spPr>
            <a:xfrm rot="787510">
              <a:off x="5556472" y="4350491"/>
              <a:ext cx="214919" cy="68331"/>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4" name="Google Shape;1754;p64">
              <a:extLst>
                <a:ext uri="{FF2B5EF4-FFF2-40B4-BE49-F238E27FC236}">
                  <a16:creationId xmlns:a16="http://schemas.microsoft.com/office/drawing/2014/main" id="{2774BC30-62D3-7E78-4217-BC5426704747}"/>
                </a:ext>
              </a:extLst>
            </p:cNvPr>
            <p:cNvSpPr/>
            <p:nvPr/>
          </p:nvSpPr>
          <p:spPr>
            <a:xfrm rot="787510">
              <a:off x="5858154" y="4388382"/>
              <a:ext cx="1087855" cy="60559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5" name="Google Shape;1755;p64">
              <a:extLst>
                <a:ext uri="{FF2B5EF4-FFF2-40B4-BE49-F238E27FC236}">
                  <a16:creationId xmlns:a16="http://schemas.microsoft.com/office/drawing/2014/main" id="{792CB995-ADB9-1F0A-9F56-DA091012384A}"/>
                </a:ext>
              </a:extLst>
            </p:cNvPr>
            <p:cNvSpPr/>
            <p:nvPr/>
          </p:nvSpPr>
          <p:spPr>
            <a:xfrm rot="787510">
              <a:off x="6027045" y="4465191"/>
              <a:ext cx="608388" cy="226071"/>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6" name="Google Shape;1756;p64">
              <a:extLst>
                <a:ext uri="{FF2B5EF4-FFF2-40B4-BE49-F238E27FC236}">
                  <a16:creationId xmlns:a16="http://schemas.microsoft.com/office/drawing/2014/main" id="{F043242A-C573-DB56-6A82-416A368911F3}"/>
                </a:ext>
              </a:extLst>
            </p:cNvPr>
            <p:cNvSpPr/>
            <p:nvPr/>
          </p:nvSpPr>
          <p:spPr>
            <a:xfrm rot="787510">
              <a:off x="5717956" y="4731255"/>
              <a:ext cx="1111348" cy="47701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7" name="Google Shape;1757;p64">
              <a:extLst>
                <a:ext uri="{FF2B5EF4-FFF2-40B4-BE49-F238E27FC236}">
                  <a16:creationId xmlns:a16="http://schemas.microsoft.com/office/drawing/2014/main" id="{68EF70F6-628F-7940-036B-AE0B09244FF3}"/>
                </a:ext>
              </a:extLst>
            </p:cNvPr>
            <p:cNvSpPr/>
            <p:nvPr/>
          </p:nvSpPr>
          <p:spPr>
            <a:xfrm rot="787510">
              <a:off x="5192958" y="4307909"/>
              <a:ext cx="1734529" cy="851015"/>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8" name="Google Shape;1758;p64">
              <a:extLst>
                <a:ext uri="{FF2B5EF4-FFF2-40B4-BE49-F238E27FC236}">
                  <a16:creationId xmlns:a16="http://schemas.microsoft.com/office/drawing/2014/main" id="{BDF00A48-BF1D-96A8-CEFE-33F815D4707E}"/>
                </a:ext>
              </a:extLst>
            </p:cNvPr>
            <p:cNvSpPr/>
            <p:nvPr/>
          </p:nvSpPr>
          <p:spPr>
            <a:xfrm rot="787510">
              <a:off x="5746899" y="4608508"/>
              <a:ext cx="88489" cy="329239"/>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9" name="Google Shape;1759;p64">
              <a:extLst>
                <a:ext uri="{FF2B5EF4-FFF2-40B4-BE49-F238E27FC236}">
                  <a16:creationId xmlns:a16="http://schemas.microsoft.com/office/drawing/2014/main" id="{C244892A-91C7-8A13-64FD-46C53FCEF56E}"/>
                </a:ext>
              </a:extLst>
            </p:cNvPr>
            <p:cNvSpPr/>
            <p:nvPr/>
          </p:nvSpPr>
          <p:spPr>
            <a:xfrm rot="787510">
              <a:off x="5433551" y="4425988"/>
              <a:ext cx="32192" cy="86573"/>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0" name="Google Shape;1760;p64">
              <a:extLst>
                <a:ext uri="{FF2B5EF4-FFF2-40B4-BE49-F238E27FC236}">
                  <a16:creationId xmlns:a16="http://schemas.microsoft.com/office/drawing/2014/main" id="{395D86B2-58EE-0D80-E1A0-91D818ACB863}"/>
                </a:ext>
              </a:extLst>
            </p:cNvPr>
            <p:cNvSpPr/>
            <p:nvPr/>
          </p:nvSpPr>
          <p:spPr>
            <a:xfrm rot="787510">
              <a:off x="5891335" y="4294059"/>
              <a:ext cx="94353" cy="35583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1" name="Google Shape;1761;p64">
              <a:extLst>
                <a:ext uri="{FF2B5EF4-FFF2-40B4-BE49-F238E27FC236}">
                  <a16:creationId xmlns:a16="http://schemas.microsoft.com/office/drawing/2014/main" id="{C0CCDDDD-61E3-569F-2867-DAA63CAD24AE}"/>
                </a:ext>
              </a:extLst>
            </p:cNvPr>
            <p:cNvSpPr/>
            <p:nvPr/>
          </p:nvSpPr>
          <p:spPr>
            <a:xfrm rot="787510">
              <a:off x="5743083" y="4284862"/>
              <a:ext cx="155517" cy="62138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2" name="Google Shape;1762;p64">
              <a:extLst>
                <a:ext uri="{FF2B5EF4-FFF2-40B4-BE49-F238E27FC236}">
                  <a16:creationId xmlns:a16="http://schemas.microsoft.com/office/drawing/2014/main" id="{B64ECF62-B696-BD3C-0716-CB1BF0AFB054}"/>
                </a:ext>
              </a:extLst>
            </p:cNvPr>
            <p:cNvSpPr/>
            <p:nvPr/>
          </p:nvSpPr>
          <p:spPr>
            <a:xfrm rot="787510">
              <a:off x="5468329" y="4339170"/>
              <a:ext cx="37327" cy="108648"/>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3" name="Google Shape;1763;p64">
              <a:extLst>
                <a:ext uri="{FF2B5EF4-FFF2-40B4-BE49-F238E27FC236}">
                  <a16:creationId xmlns:a16="http://schemas.microsoft.com/office/drawing/2014/main" id="{11F3E832-0F72-6D96-7F7C-18E5D3750142}"/>
                </a:ext>
              </a:extLst>
            </p:cNvPr>
            <p:cNvSpPr/>
            <p:nvPr/>
          </p:nvSpPr>
          <p:spPr>
            <a:xfrm rot="787510">
              <a:off x="5364359" y="4323181"/>
              <a:ext cx="43919" cy="135666"/>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 name="Google Shape;2357;p75">
            <a:extLst>
              <a:ext uri="{FF2B5EF4-FFF2-40B4-BE49-F238E27FC236}">
                <a16:creationId xmlns:a16="http://schemas.microsoft.com/office/drawing/2014/main" id="{1F85210F-0816-352F-79EF-CBCFAB5B534F}"/>
              </a:ext>
            </a:extLst>
          </p:cNvPr>
          <p:cNvGrpSpPr/>
          <p:nvPr/>
        </p:nvGrpSpPr>
        <p:grpSpPr>
          <a:xfrm rot="-108528">
            <a:off x="4843289" y="1736373"/>
            <a:ext cx="391000" cy="1284182"/>
            <a:chOff x="1276425" y="1928068"/>
            <a:chExt cx="378577" cy="1391130"/>
          </a:xfrm>
        </p:grpSpPr>
        <p:sp>
          <p:nvSpPr>
            <p:cNvPr id="9" name="Google Shape;2358;p75">
              <a:extLst>
                <a:ext uri="{FF2B5EF4-FFF2-40B4-BE49-F238E27FC236}">
                  <a16:creationId xmlns:a16="http://schemas.microsoft.com/office/drawing/2014/main" id="{6D67136C-2FB3-A523-4E1C-0885401623DD}"/>
                </a:ext>
              </a:extLst>
            </p:cNvPr>
            <p:cNvSpPr/>
            <p:nvPr/>
          </p:nvSpPr>
          <p:spPr>
            <a:xfrm>
              <a:off x="1282125" y="1942105"/>
              <a:ext cx="360053" cy="1366551"/>
            </a:xfrm>
            <a:custGeom>
              <a:avLst/>
              <a:gdLst/>
              <a:ahLst/>
              <a:cxnLst/>
              <a:rect l="l" t="t" r="r" b="b"/>
              <a:pathLst>
                <a:path w="6317" h="21906" extrusionOk="0">
                  <a:moveTo>
                    <a:pt x="6015" y="1"/>
                  </a:moveTo>
                  <a:cubicBezTo>
                    <a:pt x="4303" y="188"/>
                    <a:pt x="2548" y="354"/>
                    <a:pt x="830" y="354"/>
                  </a:cubicBezTo>
                  <a:cubicBezTo>
                    <a:pt x="712" y="354"/>
                    <a:pt x="594" y="353"/>
                    <a:pt x="477" y="352"/>
                  </a:cubicBezTo>
                  <a:lnTo>
                    <a:pt x="477" y="352"/>
                  </a:lnTo>
                  <a:cubicBezTo>
                    <a:pt x="602" y="7394"/>
                    <a:pt x="0" y="14437"/>
                    <a:pt x="151" y="21505"/>
                  </a:cubicBezTo>
                  <a:cubicBezTo>
                    <a:pt x="1078" y="21505"/>
                    <a:pt x="2005" y="21580"/>
                    <a:pt x="2908" y="21655"/>
                  </a:cubicBezTo>
                  <a:cubicBezTo>
                    <a:pt x="3810" y="21730"/>
                    <a:pt x="4762" y="21730"/>
                    <a:pt x="5639" y="21906"/>
                  </a:cubicBezTo>
                  <a:cubicBezTo>
                    <a:pt x="5840" y="18297"/>
                    <a:pt x="6015" y="14713"/>
                    <a:pt x="6066" y="11104"/>
                  </a:cubicBezTo>
                  <a:cubicBezTo>
                    <a:pt x="6091" y="9174"/>
                    <a:pt x="6091" y="7269"/>
                    <a:pt x="6091" y="5364"/>
                  </a:cubicBezTo>
                  <a:cubicBezTo>
                    <a:pt x="6091" y="4663"/>
                    <a:pt x="6066" y="3961"/>
                    <a:pt x="6066" y="3259"/>
                  </a:cubicBezTo>
                  <a:cubicBezTo>
                    <a:pt x="6066" y="2983"/>
                    <a:pt x="6316" y="452"/>
                    <a:pt x="6316" y="1"/>
                  </a:cubicBezTo>
                  <a:lnTo>
                    <a:pt x="6316" y="1"/>
                  </a:lnTo>
                  <a:cubicBezTo>
                    <a:pt x="6296" y="42"/>
                    <a:pt x="6259" y="83"/>
                    <a:pt x="6218" y="83"/>
                  </a:cubicBezTo>
                  <a:cubicBezTo>
                    <a:pt x="6209" y="83"/>
                    <a:pt x="6200" y="81"/>
                    <a:pt x="6191" y="76"/>
                  </a:cubicBezTo>
                  <a:cubicBezTo>
                    <a:pt x="6141" y="76"/>
                    <a:pt x="6116" y="76"/>
                    <a:pt x="6066" y="51"/>
                  </a:cubicBezTo>
                  <a:cubicBezTo>
                    <a:pt x="6040" y="51"/>
                    <a:pt x="6015" y="26"/>
                    <a:pt x="6015"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2359;p75">
              <a:extLst>
                <a:ext uri="{FF2B5EF4-FFF2-40B4-BE49-F238E27FC236}">
                  <a16:creationId xmlns:a16="http://schemas.microsoft.com/office/drawing/2014/main" id="{426BB269-D45B-CE68-2733-0B267BB9FDAA}"/>
                </a:ext>
              </a:extLst>
            </p:cNvPr>
            <p:cNvSpPr/>
            <p:nvPr/>
          </p:nvSpPr>
          <p:spPr>
            <a:xfrm>
              <a:off x="1276425" y="1928068"/>
              <a:ext cx="378577" cy="1391130"/>
            </a:xfrm>
            <a:custGeom>
              <a:avLst/>
              <a:gdLst/>
              <a:ahLst/>
              <a:cxnLst/>
              <a:rect l="l" t="t" r="r" b="b"/>
              <a:pathLst>
                <a:path w="6642" h="22300" extrusionOk="0">
                  <a:moveTo>
                    <a:pt x="6248" y="58"/>
                  </a:moveTo>
                  <a:lnTo>
                    <a:pt x="6248" y="58"/>
                  </a:lnTo>
                  <a:cubicBezTo>
                    <a:pt x="6262" y="64"/>
                    <a:pt x="6270" y="73"/>
                    <a:pt x="6268" y="73"/>
                  </a:cubicBezTo>
                  <a:cubicBezTo>
                    <a:pt x="6266" y="73"/>
                    <a:pt x="6260" y="69"/>
                    <a:pt x="6248" y="58"/>
                  </a:cubicBezTo>
                  <a:close/>
                  <a:moveTo>
                    <a:pt x="6046" y="462"/>
                  </a:moveTo>
                  <a:cubicBezTo>
                    <a:pt x="6073" y="478"/>
                    <a:pt x="6105" y="493"/>
                    <a:pt x="6140" y="502"/>
                  </a:cubicBezTo>
                  <a:lnTo>
                    <a:pt x="6090" y="502"/>
                  </a:lnTo>
                  <a:lnTo>
                    <a:pt x="6173" y="518"/>
                  </a:lnTo>
                  <a:lnTo>
                    <a:pt x="6173" y="518"/>
                  </a:lnTo>
                  <a:cubicBezTo>
                    <a:pt x="6120" y="1295"/>
                    <a:pt x="6032" y="2124"/>
                    <a:pt x="5965" y="2933"/>
                  </a:cubicBezTo>
                  <a:lnTo>
                    <a:pt x="5940" y="3284"/>
                  </a:lnTo>
                  <a:lnTo>
                    <a:pt x="5940" y="3484"/>
                  </a:lnTo>
                  <a:lnTo>
                    <a:pt x="5940" y="3659"/>
                  </a:lnTo>
                  <a:lnTo>
                    <a:pt x="5940" y="4336"/>
                  </a:lnTo>
                  <a:lnTo>
                    <a:pt x="5940" y="5715"/>
                  </a:lnTo>
                  <a:cubicBezTo>
                    <a:pt x="5940" y="7519"/>
                    <a:pt x="5890" y="9349"/>
                    <a:pt x="5915" y="11178"/>
                  </a:cubicBezTo>
                  <a:lnTo>
                    <a:pt x="5739" y="16542"/>
                  </a:lnTo>
                  <a:lnTo>
                    <a:pt x="5614" y="21955"/>
                  </a:lnTo>
                  <a:cubicBezTo>
                    <a:pt x="5589" y="21930"/>
                    <a:pt x="5614" y="21905"/>
                    <a:pt x="5589" y="21905"/>
                  </a:cubicBezTo>
                  <a:lnTo>
                    <a:pt x="5439" y="21855"/>
                  </a:lnTo>
                  <a:lnTo>
                    <a:pt x="5088" y="21805"/>
                  </a:lnTo>
                  <a:cubicBezTo>
                    <a:pt x="4837" y="21780"/>
                    <a:pt x="4612" y="21755"/>
                    <a:pt x="4386" y="21755"/>
                  </a:cubicBezTo>
                  <a:lnTo>
                    <a:pt x="3008" y="21655"/>
                  </a:lnTo>
                  <a:lnTo>
                    <a:pt x="471" y="21516"/>
                  </a:lnTo>
                  <a:lnTo>
                    <a:pt x="471" y="21516"/>
                  </a:lnTo>
                  <a:cubicBezTo>
                    <a:pt x="428" y="19833"/>
                    <a:pt x="452" y="18149"/>
                    <a:pt x="476" y="16441"/>
                  </a:cubicBezTo>
                  <a:cubicBezTo>
                    <a:pt x="551" y="14687"/>
                    <a:pt x="426" y="12933"/>
                    <a:pt x="526" y="11153"/>
                  </a:cubicBezTo>
                  <a:lnTo>
                    <a:pt x="752" y="5865"/>
                  </a:lnTo>
                  <a:cubicBezTo>
                    <a:pt x="800" y="4185"/>
                    <a:pt x="825" y="2483"/>
                    <a:pt x="805" y="802"/>
                  </a:cubicBezTo>
                  <a:lnTo>
                    <a:pt x="805" y="802"/>
                  </a:lnTo>
                  <a:cubicBezTo>
                    <a:pt x="2552" y="790"/>
                    <a:pt x="4299" y="649"/>
                    <a:pt x="6046" y="462"/>
                  </a:cubicBezTo>
                  <a:close/>
                  <a:moveTo>
                    <a:pt x="6090" y="0"/>
                  </a:moveTo>
                  <a:cubicBezTo>
                    <a:pt x="4261" y="201"/>
                    <a:pt x="2406" y="376"/>
                    <a:pt x="577" y="376"/>
                  </a:cubicBezTo>
                  <a:cubicBezTo>
                    <a:pt x="451" y="376"/>
                    <a:pt x="376" y="451"/>
                    <a:pt x="376" y="577"/>
                  </a:cubicBezTo>
                  <a:cubicBezTo>
                    <a:pt x="401" y="2331"/>
                    <a:pt x="376" y="4111"/>
                    <a:pt x="351" y="5865"/>
                  </a:cubicBezTo>
                  <a:cubicBezTo>
                    <a:pt x="351" y="7619"/>
                    <a:pt x="301" y="9399"/>
                    <a:pt x="276" y="11153"/>
                  </a:cubicBezTo>
                  <a:cubicBezTo>
                    <a:pt x="251" y="12908"/>
                    <a:pt x="25" y="14662"/>
                    <a:pt x="50" y="16441"/>
                  </a:cubicBezTo>
                  <a:cubicBezTo>
                    <a:pt x="0" y="18196"/>
                    <a:pt x="0" y="19975"/>
                    <a:pt x="25" y="21730"/>
                  </a:cubicBezTo>
                  <a:cubicBezTo>
                    <a:pt x="25" y="21855"/>
                    <a:pt x="125" y="21955"/>
                    <a:pt x="251" y="21955"/>
                  </a:cubicBezTo>
                  <a:lnTo>
                    <a:pt x="2983" y="22106"/>
                  </a:lnTo>
                  <a:lnTo>
                    <a:pt x="4361" y="22181"/>
                  </a:lnTo>
                  <a:cubicBezTo>
                    <a:pt x="4587" y="22181"/>
                    <a:pt x="4812" y="22206"/>
                    <a:pt x="5038" y="22231"/>
                  </a:cubicBezTo>
                  <a:lnTo>
                    <a:pt x="5363" y="22256"/>
                  </a:lnTo>
                  <a:lnTo>
                    <a:pt x="5539" y="22281"/>
                  </a:lnTo>
                  <a:cubicBezTo>
                    <a:pt x="5589" y="22294"/>
                    <a:pt x="5645" y="22300"/>
                    <a:pt x="5702" y="22300"/>
                  </a:cubicBezTo>
                  <a:cubicBezTo>
                    <a:pt x="5758" y="22300"/>
                    <a:pt x="5815" y="22294"/>
                    <a:pt x="5865" y="22281"/>
                  </a:cubicBezTo>
                  <a:cubicBezTo>
                    <a:pt x="6065" y="18622"/>
                    <a:pt x="6266" y="14888"/>
                    <a:pt x="6416" y="11178"/>
                  </a:cubicBezTo>
                  <a:cubicBezTo>
                    <a:pt x="6441" y="9349"/>
                    <a:pt x="6416" y="7519"/>
                    <a:pt x="6441" y="5690"/>
                  </a:cubicBezTo>
                  <a:lnTo>
                    <a:pt x="6416" y="4336"/>
                  </a:lnTo>
                  <a:lnTo>
                    <a:pt x="6416" y="3634"/>
                  </a:lnTo>
                  <a:lnTo>
                    <a:pt x="6416" y="3484"/>
                  </a:lnTo>
                  <a:lnTo>
                    <a:pt x="6416" y="3334"/>
                  </a:lnTo>
                  <a:lnTo>
                    <a:pt x="6441" y="2983"/>
                  </a:lnTo>
                  <a:cubicBezTo>
                    <a:pt x="6514" y="2081"/>
                    <a:pt x="6611" y="1227"/>
                    <a:pt x="6639" y="306"/>
                  </a:cubicBezTo>
                  <a:lnTo>
                    <a:pt x="6639" y="306"/>
                  </a:lnTo>
                  <a:cubicBezTo>
                    <a:pt x="6640" y="304"/>
                    <a:pt x="6641" y="303"/>
                    <a:pt x="6642" y="301"/>
                  </a:cubicBezTo>
                  <a:lnTo>
                    <a:pt x="6640" y="301"/>
                  </a:lnTo>
                  <a:lnTo>
                    <a:pt x="6640" y="301"/>
                  </a:lnTo>
                  <a:cubicBezTo>
                    <a:pt x="6640" y="276"/>
                    <a:pt x="6641" y="251"/>
                    <a:pt x="6642" y="226"/>
                  </a:cubicBezTo>
                  <a:lnTo>
                    <a:pt x="6191" y="176"/>
                  </a:lnTo>
                  <a:cubicBezTo>
                    <a:pt x="6216" y="75"/>
                    <a:pt x="6266" y="75"/>
                    <a:pt x="6316" y="75"/>
                  </a:cubicBezTo>
                  <a:lnTo>
                    <a:pt x="6341" y="75"/>
                  </a:lnTo>
                  <a:lnTo>
                    <a:pt x="6241" y="50"/>
                  </a:lnTo>
                  <a:cubicBezTo>
                    <a:pt x="6216" y="25"/>
                    <a:pt x="6140" y="0"/>
                    <a:pt x="609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 name="Google Shape;1764;p64">
            <a:extLst>
              <a:ext uri="{FF2B5EF4-FFF2-40B4-BE49-F238E27FC236}">
                <a16:creationId xmlns:a16="http://schemas.microsoft.com/office/drawing/2014/main" id="{E966AA4B-9532-06D9-E72D-ECF442D81B10}"/>
              </a:ext>
            </a:extLst>
          </p:cNvPr>
          <p:cNvGrpSpPr/>
          <p:nvPr/>
        </p:nvGrpSpPr>
        <p:grpSpPr>
          <a:xfrm>
            <a:off x="3851435" y="4750172"/>
            <a:ext cx="842826" cy="188394"/>
            <a:chOff x="1394800" y="3522000"/>
            <a:chExt cx="1048650" cy="138275"/>
          </a:xfrm>
        </p:grpSpPr>
        <p:sp>
          <p:nvSpPr>
            <p:cNvPr id="12" name="Google Shape;1765;p64">
              <a:extLst>
                <a:ext uri="{FF2B5EF4-FFF2-40B4-BE49-F238E27FC236}">
                  <a16:creationId xmlns:a16="http://schemas.microsoft.com/office/drawing/2014/main" id="{94479064-BB01-539A-8ABB-5EC9F2EB8DBD}"/>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66;p64">
              <a:extLst>
                <a:ext uri="{FF2B5EF4-FFF2-40B4-BE49-F238E27FC236}">
                  <a16:creationId xmlns:a16="http://schemas.microsoft.com/office/drawing/2014/main" id="{DFF68F40-B058-30F4-B20A-6F0ECF6209D0}"/>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67;p64">
              <a:extLst>
                <a:ext uri="{FF2B5EF4-FFF2-40B4-BE49-F238E27FC236}">
                  <a16:creationId xmlns:a16="http://schemas.microsoft.com/office/drawing/2014/main" id="{2A20C1F3-6047-8052-08F7-C5151BC07F9C}"/>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5" name="Google Shape;1768;p64">
              <a:extLst>
                <a:ext uri="{FF2B5EF4-FFF2-40B4-BE49-F238E27FC236}">
                  <a16:creationId xmlns:a16="http://schemas.microsoft.com/office/drawing/2014/main" id="{17EF9510-03FB-9D70-427E-4CDA7428AB80}"/>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6" name="Google Shape;1769;p64">
              <a:extLst>
                <a:ext uri="{FF2B5EF4-FFF2-40B4-BE49-F238E27FC236}">
                  <a16:creationId xmlns:a16="http://schemas.microsoft.com/office/drawing/2014/main" id="{A12454AC-68F8-BEEA-93A0-040AD1F058DC}"/>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7" name="Google Shape;1770;p64">
              <a:extLst>
                <a:ext uri="{FF2B5EF4-FFF2-40B4-BE49-F238E27FC236}">
                  <a16:creationId xmlns:a16="http://schemas.microsoft.com/office/drawing/2014/main" id="{3ADB6333-8D7D-AF4A-0C36-5B8CF00FA3CB}"/>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8" name="Google Shape;1771;p64">
              <a:extLst>
                <a:ext uri="{FF2B5EF4-FFF2-40B4-BE49-F238E27FC236}">
                  <a16:creationId xmlns:a16="http://schemas.microsoft.com/office/drawing/2014/main" id="{9872C939-084E-E992-9F45-8625BCA40BE8}"/>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9" name="Google Shape;1772;p64">
              <a:extLst>
                <a:ext uri="{FF2B5EF4-FFF2-40B4-BE49-F238E27FC236}">
                  <a16:creationId xmlns:a16="http://schemas.microsoft.com/office/drawing/2014/main" id="{E22D7698-3555-1568-11EA-0D41DCBF012E}"/>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20" name="Google Shape;1773;p64">
              <a:extLst>
                <a:ext uri="{FF2B5EF4-FFF2-40B4-BE49-F238E27FC236}">
                  <a16:creationId xmlns:a16="http://schemas.microsoft.com/office/drawing/2014/main" id="{6BCCFE43-F613-33A0-2828-1298F446A464}"/>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21" name="مربع نص 20">
            <a:extLst>
              <a:ext uri="{FF2B5EF4-FFF2-40B4-BE49-F238E27FC236}">
                <a16:creationId xmlns:a16="http://schemas.microsoft.com/office/drawing/2014/main" id="{3510ED47-44AC-97D9-F762-221123ACA95F}"/>
              </a:ext>
            </a:extLst>
          </p:cNvPr>
          <p:cNvSpPr txBox="1"/>
          <p:nvPr/>
        </p:nvSpPr>
        <p:spPr>
          <a:xfrm>
            <a:off x="3940867"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12/15</a:t>
            </a:r>
          </a:p>
        </p:txBody>
      </p:sp>
      <p:grpSp>
        <p:nvGrpSpPr>
          <p:cNvPr id="4" name="Google Shape;1737;p64">
            <a:extLst>
              <a:ext uri="{FF2B5EF4-FFF2-40B4-BE49-F238E27FC236}">
                <a16:creationId xmlns:a16="http://schemas.microsoft.com/office/drawing/2014/main" id="{8DB9ACCC-FF95-9BF2-8786-3175557C5013}"/>
              </a:ext>
            </a:extLst>
          </p:cNvPr>
          <p:cNvGrpSpPr>
            <a:grpSpLocks noChangeAspect="1"/>
          </p:cNvGrpSpPr>
          <p:nvPr/>
        </p:nvGrpSpPr>
        <p:grpSpPr>
          <a:xfrm rot="-546322">
            <a:off x="1235385" y="1950907"/>
            <a:ext cx="2337724" cy="2049161"/>
            <a:chOff x="2505075" y="4180600"/>
            <a:chExt cx="1092750" cy="957900"/>
          </a:xfrm>
        </p:grpSpPr>
        <p:sp>
          <p:nvSpPr>
            <p:cNvPr id="5" name="Google Shape;1738;p64">
              <a:extLst>
                <a:ext uri="{FF2B5EF4-FFF2-40B4-BE49-F238E27FC236}">
                  <a16:creationId xmlns:a16="http://schemas.microsoft.com/office/drawing/2014/main" id="{BC9275A2-4561-923D-C9E5-4C7A2E28CED0}"/>
                </a:ext>
              </a:extLst>
            </p:cNvPr>
            <p:cNvSpPr/>
            <p:nvPr/>
          </p:nvSpPr>
          <p:spPr>
            <a:xfrm>
              <a:off x="2612200" y="4898650"/>
              <a:ext cx="984100" cy="235275"/>
            </a:xfrm>
            <a:custGeom>
              <a:avLst/>
              <a:gdLst/>
              <a:ahLst/>
              <a:cxnLst/>
              <a:rect l="l" t="t" r="r" b="b"/>
              <a:pathLst>
                <a:path w="39364" h="9411" extrusionOk="0">
                  <a:moveTo>
                    <a:pt x="6166" y="0"/>
                  </a:moveTo>
                  <a:cubicBezTo>
                    <a:pt x="6141" y="0"/>
                    <a:pt x="5339" y="652"/>
                    <a:pt x="5339" y="652"/>
                  </a:cubicBezTo>
                  <a:cubicBezTo>
                    <a:pt x="4688" y="2882"/>
                    <a:pt x="2357" y="5965"/>
                    <a:pt x="1" y="6617"/>
                  </a:cubicBezTo>
                  <a:cubicBezTo>
                    <a:pt x="5966" y="7068"/>
                    <a:pt x="13259" y="8321"/>
                    <a:pt x="19224" y="8797"/>
                  </a:cubicBezTo>
                  <a:cubicBezTo>
                    <a:pt x="22532" y="9048"/>
                    <a:pt x="25841" y="9248"/>
                    <a:pt x="29149" y="9349"/>
                  </a:cubicBezTo>
                  <a:cubicBezTo>
                    <a:pt x="29759" y="9367"/>
                    <a:pt x="30670" y="9411"/>
                    <a:pt x="31701" y="9411"/>
                  </a:cubicBezTo>
                  <a:cubicBezTo>
                    <a:pt x="34944" y="9411"/>
                    <a:pt x="39363" y="8971"/>
                    <a:pt x="39249" y="5890"/>
                  </a:cubicBezTo>
                  <a:lnTo>
                    <a:pt x="39224" y="5890"/>
                  </a:lnTo>
                  <a:cubicBezTo>
                    <a:pt x="28021" y="4988"/>
                    <a:pt x="17069" y="2682"/>
                    <a:pt x="61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 name="Google Shape;1739;p64">
              <a:extLst>
                <a:ext uri="{FF2B5EF4-FFF2-40B4-BE49-F238E27FC236}">
                  <a16:creationId xmlns:a16="http://schemas.microsoft.com/office/drawing/2014/main" id="{74630F72-AAD2-E51D-4CD5-73C8291862A1}"/>
                </a:ext>
              </a:extLst>
            </p:cNvPr>
            <p:cNvSpPr/>
            <p:nvPr/>
          </p:nvSpPr>
          <p:spPr>
            <a:xfrm>
              <a:off x="2607825" y="4893625"/>
              <a:ext cx="990000" cy="244875"/>
            </a:xfrm>
            <a:custGeom>
              <a:avLst/>
              <a:gdLst/>
              <a:ahLst/>
              <a:cxnLst/>
              <a:rect l="l" t="t" r="r" b="b"/>
              <a:pathLst>
                <a:path w="39600" h="9795" extrusionOk="0">
                  <a:moveTo>
                    <a:pt x="6379" y="398"/>
                  </a:moveTo>
                  <a:lnTo>
                    <a:pt x="6379" y="398"/>
                  </a:lnTo>
                  <a:cubicBezTo>
                    <a:pt x="9057" y="1067"/>
                    <a:pt x="11759" y="1687"/>
                    <a:pt x="14462" y="2306"/>
                  </a:cubicBezTo>
                  <a:cubicBezTo>
                    <a:pt x="17218" y="2908"/>
                    <a:pt x="19950" y="3509"/>
                    <a:pt x="22707" y="4011"/>
                  </a:cubicBezTo>
                  <a:cubicBezTo>
                    <a:pt x="28194" y="5008"/>
                    <a:pt x="33731" y="5807"/>
                    <a:pt x="39293" y="6235"/>
                  </a:cubicBezTo>
                  <a:lnTo>
                    <a:pt x="39293" y="6235"/>
                  </a:lnTo>
                  <a:cubicBezTo>
                    <a:pt x="39281" y="6246"/>
                    <a:pt x="39274" y="6252"/>
                    <a:pt x="39274" y="6266"/>
                  </a:cubicBezTo>
                  <a:lnTo>
                    <a:pt x="39274" y="6392"/>
                  </a:lnTo>
                  <a:cubicBezTo>
                    <a:pt x="39249" y="6492"/>
                    <a:pt x="39249" y="6592"/>
                    <a:pt x="39224" y="6692"/>
                  </a:cubicBezTo>
                  <a:cubicBezTo>
                    <a:pt x="39199" y="6893"/>
                    <a:pt x="39123" y="7068"/>
                    <a:pt x="39023" y="7269"/>
                  </a:cubicBezTo>
                  <a:cubicBezTo>
                    <a:pt x="38848" y="7620"/>
                    <a:pt x="38572" y="7920"/>
                    <a:pt x="38246" y="8171"/>
                  </a:cubicBezTo>
                  <a:cubicBezTo>
                    <a:pt x="37595" y="8647"/>
                    <a:pt x="36767" y="8898"/>
                    <a:pt x="35965" y="9073"/>
                  </a:cubicBezTo>
                  <a:cubicBezTo>
                    <a:pt x="34654" y="9352"/>
                    <a:pt x="33295" y="9441"/>
                    <a:pt x="31939" y="9441"/>
                  </a:cubicBezTo>
                  <a:cubicBezTo>
                    <a:pt x="31585" y="9441"/>
                    <a:pt x="31231" y="9435"/>
                    <a:pt x="30878" y="9424"/>
                  </a:cubicBezTo>
                  <a:cubicBezTo>
                    <a:pt x="29173" y="9374"/>
                    <a:pt x="27469" y="9324"/>
                    <a:pt x="25740" y="9224"/>
                  </a:cubicBezTo>
                  <a:lnTo>
                    <a:pt x="20627" y="8948"/>
                  </a:lnTo>
                  <a:cubicBezTo>
                    <a:pt x="18898" y="8873"/>
                    <a:pt x="17218" y="8697"/>
                    <a:pt x="15514" y="8497"/>
                  </a:cubicBezTo>
                  <a:cubicBezTo>
                    <a:pt x="13810" y="8296"/>
                    <a:pt x="12106" y="8071"/>
                    <a:pt x="10401" y="7845"/>
                  </a:cubicBezTo>
                  <a:cubicBezTo>
                    <a:pt x="7272" y="7405"/>
                    <a:pt x="4121" y="6986"/>
                    <a:pt x="969" y="6707"/>
                  </a:cubicBezTo>
                  <a:lnTo>
                    <a:pt x="969" y="6707"/>
                  </a:lnTo>
                  <a:cubicBezTo>
                    <a:pt x="1378" y="6510"/>
                    <a:pt x="1757" y="6260"/>
                    <a:pt x="2106" y="5991"/>
                  </a:cubicBezTo>
                  <a:cubicBezTo>
                    <a:pt x="2657" y="5565"/>
                    <a:pt x="3158" y="5088"/>
                    <a:pt x="3609" y="4537"/>
                  </a:cubicBezTo>
                  <a:cubicBezTo>
                    <a:pt x="4061" y="4011"/>
                    <a:pt x="4487" y="3434"/>
                    <a:pt x="4837" y="2833"/>
                  </a:cubicBezTo>
                  <a:cubicBezTo>
                    <a:pt x="5181" y="2245"/>
                    <a:pt x="5476" y="1633"/>
                    <a:pt x="5676" y="973"/>
                  </a:cubicBezTo>
                  <a:lnTo>
                    <a:pt x="5676" y="973"/>
                  </a:lnTo>
                  <a:lnTo>
                    <a:pt x="6379" y="398"/>
                  </a:lnTo>
                  <a:close/>
                  <a:moveTo>
                    <a:pt x="6366" y="1"/>
                  </a:moveTo>
                  <a:cubicBezTo>
                    <a:pt x="6316" y="1"/>
                    <a:pt x="6266" y="1"/>
                    <a:pt x="6216" y="51"/>
                  </a:cubicBezTo>
                  <a:lnTo>
                    <a:pt x="6191" y="51"/>
                  </a:lnTo>
                  <a:lnTo>
                    <a:pt x="5389" y="727"/>
                  </a:lnTo>
                  <a:cubicBezTo>
                    <a:pt x="5364" y="752"/>
                    <a:pt x="5339" y="778"/>
                    <a:pt x="5339" y="803"/>
                  </a:cubicBezTo>
                  <a:cubicBezTo>
                    <a:pt x="5138" y="1454"/>
                    <a:pt x="4863" y="2081"/>
                    <a:pt x="4512" y="2657"/>
                  </a:cubicBezTo>
                  <a:cubicBezTo>
                    <a:pt x="4186" y="3234"/>
                    <a:pt x="3785" y="3785"/>
                    <a:pt x="3334" y="4311"/>
                  </a:cubicBezTo>
                  <a:cubicBezTo>
                    <a:pt x="2908" y="4838"/>
                    <a:pt x="2431" y="5314"/>
                    <a:pt x="1880" y="5715"/>
                  </a:cubicBezTo>
                  <a:cubicBezTo>
                    <a:pt x="1354" y="6116"/>
                    <a:pt x="777" y="6467"/>
                    <a:pt x="126" y="6642"/>
                  </a:cubicBezTo>
                  <a:cubicBezTo>
                    <a:pt x="76" y="6667"/>
                    <a:pt x="25" y="6742"/>
                    <a:pt x="0" y="6793"/>
                  </a:cubicBezTo>
                  <a:cubicBezTo>
                    <a:pt x="0" y="6893"/>
                    <a:pt x="76" y="6993"/>
                    <a:pt x="176" y="6993"/>
                  </a:cubicBezTo>
                  <a:cubicBezTo>
                    <a:pt x="3584" y="7244"/>
                    <a:pt x="6968" y="7720"/>
                    <a:pt x="10376" y="8121"/>
                  </a:cubicBezTo>
                  <a:cubicBezTo>
                    <a:pt x="12081" y="8321"/>
                    <a:pt x="13785" y="8547"/>
                    <a:pt x="15489" y="8722"/>
                  </a:cubicBezTo>
                  <a:cubicBezTo>
                    <a:pt x="17193" y="8923"/>
                    <a:pt x="18898" y="9048"/>
                    <a:pt x="20602" y="9224"/>
                  </a:cubicBezTo>
                  <a:cubicBezTo>
                    <a:pt x="24011" y="9550"/>
                    <a:pt x="27444" y="9675"/>
                    <a:pt x="30878" y="9775"/>
                  </a:cubicBezTo>
                  <a:cubicBezTo>
                    <a:pt x="31276" y="9787"/>
                    <a:pt x="31675" y="9794"/>
                    <a:pt x="32075" y="9794"/>
                  </a:cubicBezTo>
                  <a:cubicBezTo>
                    <a:pt x="33389" y="9794"/>
                    <a:pt x="34715" y="9712"/>
                    <a:pt x="36041" y="9424"/>
                  </a:cubicBezTo>
                  <a:cubicBezTo>
                    <a:pt x="36868" y="9249"/>
                    <a:pt x="37720" y="8973"/>
                    <a:pt x="38447" y="8422"/>
                  </a:cubicBezTo>
                  <a:cubicBezTo>
                    <a:pt x="38823" y="8171"/>
                    <a:pt x="39123" y="7820"/>
                    <a:pt x="39324" y="7394"/>
                  </a:cubicBezTo>
                  <a:cubicBezTo>
                    <a:pt x="39424" y="7194"/>
                    <a:pt x="39499" y="6968"/>
                    <a:pt x="39549" y="6768"/>
                  </a:cubicBezTo>
                  <a:cubicBezTo>
                    <a:pt x="39575" y="6642"/>
                    <a:pt x="39575" y="6542"/>
                    <a:pt x="39600" y="6417"/>
                  </a:cubicBezTo>
                  <a:cubicBezTo>
                    <a:pt x="39600" y="6341"/>
                    <a:pt x="39600" y="6316"/>
                    <a:pt x="39600" y="6241"/>
                  </a:cubicBezTo>
                  <a:cubicBezTo>
                    <a:pt x="39600" y="6141"/>
                    <a:pt x="39575" y="6041"/>
                    <a:pt x="39549" y="5966"/>
                  </a:cubicBezTo>
                  <a:cubicBezTo>
                    <a:pt x="39514" y="5948"/>
                    <a:pt x="39479" y="5930"/>
                    <a:pt x="39443" y="5930"/>
                  </a:cubicBezTo>
                  <a:cubicBezTo>
                    <a:pt x="39428" y="5930"/>
                    <a:pt x="39414" y="5933"/>
                    <a:pt x="39399" y="5940"/>
                  </a:cubicBezTo>
                  <a:cubicBezTo>
                    <a:pt x="33835" y="5464"/>
                    <a:pt x="28296" y="4637"/>
                    <a:pt x="22782" y="3610"/>
                  </a:cubicBezTo>
                  <a:cubicBezTo>
                    <a:pt x="20026" y="3083"/>
                    <a:pt x="17294" y="2532"/>
                    <a:pt x="14562" y="1930"/>
                  </a:cubicBezTo>
                  <a:cubicBezTo>
                    <a:pt x="11830" y="1329"/>
                    <a:pt x="9098" y="677"/>
                    <a:pt x="63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1740;p64">
              <a:extLst>
                <a:ext uri="{FF2B5EF4-FFF2-40B4-BE49-F238E27FC236}">
                  <a16:creationId xmlns:a16="http://schemas.microsoft.com/office/drawing/2014/main" id="{804487EC-0BF9-05B4-E3A8-1F06B8FF00C9}"/>
                </a:ext>
              </a:extLst>
            </p:cNvPr>
            <p:cNvSpPr/>
            <p:nvPr/>
          </p:nvSpPr>
          <p:spPr>
            <a:xfrm>
              <a:off x="2508825" y="4184975"/>
              <a:ext cx="1038875" cy="879225"/>
            </a:xfrm>
            <a:custGeom>
              <a:avLst/>
              <a:gdLst/>
              <a:ahLst/>
              <a:cxnLst/>
              <a:rect l="l" t="t" r="r" b="b"/>
              <a:pathLst>
                <a:path w="41555" h="35169" extrusionOk="0">
                  <a:moveTo>
                    <a:pt x="40702" y="1"/>
                  </a:moveTo>
                  <a:cubicBezTo>
                    <a:pt x="27143" y="126"/>
                    <a:pt x="13660" y="652"/>
                    <a:pt x="101" y="1078"/>
                  </a:cubicBezTo>
                  <a:cubicBezTo>
                    <a:pt x="76" y="1078"/>
                    <a:pt x="51" y="1078"/>
                    <a:pt x="25" y="1053"/>
                  </a:cubicBezTo>
                  <a:lnTo>
                    <a:pt x="0" y="1078"/>
                  </a:lnTo>
                  <a:cubicBezTo>
                    <a:pt x="51" y="1103"/>
                    <a:pt x="101" y="1153"/>
                    <a:pt x="101" y="1254"/>
                  </a:cubicBezTo>
                  <a:cubicBezTo>
                    <a:pt x="752" y="7845"/>
                    <a:pt x="577" y="14612"/>
                    <a:pt x="802" y="21254"/>
                  </a:cubicBezTo>
                  <a:cubicBezTo>
                    <a:pt x="903" y="24537"/>
                    <a:pt x="878" y="27870"/>
                    <a:pt x="1103" y="31154"/>
                  </a:cubicBezTo>
                  <a:cubicBezTo>
                    <a:pt x="1236" y="33346"/>
                    <a:pt x="2622" y="35168"/>
                    <a:pt x="4511" y="35168"/>
                  </a:cubicBezTo>
                  <a:cubicBezTo>
                    <a:pt x="5127" y="35168"/>
                    <a:pt x="5795" y="34975"/>
                    <a:pt x="6492" y="34537"/>
                  </a:cubicBezTo>
                  <a:cubicBezTo>
                    <a:pt x="7995" y="33585"/>
                    <a:pt x="8772" y="31780"/>
                    <a:pt x="9324" y="30151"/>
                  </a:cubicBezTo>
                  <a:cubicBezTo>
                    <a:pt x="9374" y="30051"/>
                    <a:pt x="9399" y="29926"/>
                    <a:pt x="9474" y="29926"/>
                  </a:cubicBezTo>
                  <a:cubicBezTo>
                    <a:pt x="9491" y="29859"/>
                    <a:pt x="9563" y="29836"/>
                    <a:pt x="9654" y="29836"/>
                  </a:cubicBezTo>
                  <a:cubicBezTo>
                    <a:pt x="9700" y="29836"/>
                    <a:pt x="9750" y="29842"/>
                    <a:pt x="9800" y="29850"/>
                  </a:cubicBezTo>
                  <a:cubicBezTo>
                    <a:pt x="20376" y="31454"/>
                    <a:pt x="30878" y="33284"/>
                    <a:pt x="41555" y="34236"/>
                  </a:cubicBezTo>
                  <a:cubicBezTo>
                    <a:pt x="41128" y="31880"/>
                    <a:pt x="41304" y="29525"/>
                    <a:pt x="41404" y="27144"/>
                  </a:cubicBezTo>
                  <a:cubicBezTo>
                    <a:pt x="41479" y="24186"/>
                    <a:pt x="41529" y="21229"/>
                    <a:pt x="41504" y="18246"/>
                  </a:cubicBezTo>
                  <a:cubicBezTo>
                    <a:pt x="41454" y="12156"/>
                    <a:pt x="40928" y="6091"/>
                    <a:pt x="40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741;p64">
              <a:extLst>
                <a:ext uri="{FF2B5EF4-FFF2-40B4-BE49-F238E27FC236}">
                  <a16:creationId xmlns:a16="http://schemas.microsoft.com/office/drawing/2014/main" id="{FDA78D7B-D5DF-99A4-8ECF-ABADDCEBCA02}"/>
                </a:ext>
              </a:extLst>
            </p:cNvPr>
            <p:cNvSpPr/>
            <p:nvPr/>
          </p:nvSpPr>
          <p:spPr>
            <a:xfrm>
              <a:off x="2505075" y="4180600"/>
              <a:ext cx="1047650" cy="887125"/>
            </a:xfrm>
            <a:custGeom>
              <a:avLst/>
              <a:gdLst/>
              <a:ahLst/>
              <a:cxnLst/>
              <a:rect l="l" t="t" r="r" b="b"/>
              <a:pathLst>
                <a:path w="41906" h="35485" extrusionOk="0">
                  <a:moveTo>
                    <a:pt x="40684" y="377"/>
                  </a:moveTo>
                  <a:cubicBezTo>
                    <a:pt x="40913" y="6408"/>
                    <a:pt x="41430" y="12415"/>
                    <a:pt x="41504" y="18421"/>
                  </a:cubicBezTo>
                  <a:cubicBezTo>
                    <a:pt x="41504" y="21103"/>
                    <a:pt x="41479" y="23760"/>
                    <a:pt x="41404" y="26416"/>
                  </a:cubicBezTo>
                  <a:cubicBezTo>
                    <a:pt x="41379" y="27745"/>
                    <a:pt x="41304" y="29098"/>
                    <a:pt x="41278" y="30426"/>
                  </a:cubicBezTo>
                  <a:cubicBezTo>
                    <a:pt x="41255" y="31690"/>
                    <a:pt x="41299" y="32976"/>
                    <a:pt x="41497" y="34241"/>
                  </a:cubicBezTo>
                  <a:lnTo>
                    <a:pt x="41497" y="34241"/>
                  </a:lnTo>
                  <a:cubicBezTo>
                    <a:pt x="36203" y="33742"/>
                    <a:pt x="30909" y="33048"/>
                    <a:pt x="25639" y="32256"/>
                  </a:cubicBezTo>
                  <a:lnTo>
                    <a:pt x="17619" y="31103"/>
                  </a:lnTo>
                  <a:cubicBezTo>
                    <a:pt x="16291" y="30903"/>
                    <a:pt x="14963" y="30677"/>
                    <a:pt x="13609" y="30476"/>
                  </a:cubicBezTo>
                  <a:lnTo>
                    <a:pt x="11604" y="30151"/>
                  </a:lnTo>
                  <a:lnTo>
                    <a:pt x="10627" y="30000"/>
                  </a:lnTo>
                  <a:lnTo>
                    <a:pt x="10125" y="29925"/>
                  </a:lnTo>
                  <a:cubicBezTo>
                    <a:pt x="10025" y="29925"/>
                    <a:pt x="9950" y="29900"/>
                    <a:pt x="9850" y="29900"/>
                  </a:cubicBezTo>
                  <a:lnTo>
                    <a:pt x="9699" y="29900"/>
                  </a:lnTo>
                  <a:cubicBezTo>
                    <a:pt x="9647" y="29918"/>
                    <a:pt x="9582" y="29947"/>
                    <a:pt x="9539" y="29998"/>
                  </a:cubicBezTo>
                  <a:lnTo>
                    <a:pt x="9539" y="29998"/>
                  </a:lnTo>
                  <a:cubicBezTo>
                    <a:pt x="9500" y="30015"/>
                    <a:pt x="9463" y="30036"/>
                    <a:pt x="9449" y="30050"/>
                  </a:cubicBezTo>
                  <a:cubicBezTo>
                    <a:pt x="9424" y="30101"/>
                    <a:pt x="9424" y="30151"/>
                    <a:pt x="9399" y="30176"/>
                  </a:cubicBezTo>
                  <a:lnTo>
                    <a:pt x="9348" y="30326"/>
                  </a:lnTo>
                  <a:lnTo>
                    <a:pt x="9223" y="30652"/>
                  </a:lnTo>
                  <a:cubicBezTo>
                    <a:pt x="9148" y="30877"/>
                    <a:pt x="9073" y="31078"/>
                    <a:pt x="8998" y="31278"/>
                  </a:cubicBezTo>
                  <a:cubicBezTo>
                    <a:pt x="8822" y="31705"/>
                    <a:pt x="8622" y="32106"/>
                    <a:pt x="8421" y="32507"/>
                  </a:cubicBezTo>
                  <a:cubicBezTo>
                    <a:pt x="7970" y="33284"/>
                    <a:pt x="7419" y="34010"/>
                    <a:pt x="6692" y="34512"/>
                  </a:cubicBezTo>
                  <a:cubicBezTo>
                    <a:pt x="6087" y="34908"/>
                    <a:pt x="5377" y="35200"/>
                    <a:pt x="4651" y="35200"/>
                  </a:cubicBezTo>
                  <a:cubicBezTo>
                    <a:pt x="4504" y="35200"/>
                    <a:pt x="4358" y="35188"/>
                    <a:pt x="4211" y="35163"/>
                  </a:cubicBezTo>
                  <a:cubicBezTo>
                    <a:pt x="3358" y="35013"/>
                    <a:pt x="2632" y="34436"/>
                    <a:pt x="2155" y="33685"/>
                  </a:cubicBezTo>
                  <a:cubicBezTo>
                    <a:pt x="1679" y="32958"/>
                    <a:pt x="1454" y="32080"/>
                    <a:pt x="1404" y="31203"/>
                  </a:cubicBezTo>
                  <a:cubicBezTo>
                    <a:pt x="1353" y="30276"/>
                    <a:pt x="1303" y="29374"/>
                    <a:pt x="1278" y="28471"/>
                  </a:cubicBezTo>
                  <a:cubicBezTo>
                    <a:pt x="1203" y="26667"/>
                    <a:pt x="1203" y="24837"/>
                    <a:pt x="1153" y="23033"/>
                  </a:cubicBezTo>
                  <a:cubicBezTo>
                    <a:pt x="1028" y="19374"/>
                    <a:pt x="1003" y="15765"/>
                    <a:pt x="952" y="12105"/>
                  </a:cubicBezTo>
                  <a:cubicBezTo>
                    <a:pt x="927" y="10301"/>
                    <a:pt x="877" y="8471"/>
                    <a:pt x="802" y="6667"/>
                  </a:cubicBezTo>
                  <a:cubicBezTo>
                    <a:pt x="752" y="5740"/>
                    <a:pt x="702" y="4837"/>
                    <a:pt x="652" y="3935"/>
                  </a:cubicBezTo>
                  <a:lnTo>
                    <a:pt x="551" y="2557"/>
                  </a:lnTo>
                  <a:lnTo>
                    <a:pt x="476" y="1880"/>
                  </a:lnTo>
                  <a:lnTo>
                    <a:pt x="451" y="1529"/>
                  </a:lnTo>
                  <a:cubicBezTo>
                    <a:pt x="451" y="1496"/>
                    <a:pt x="451" y="1474"/>
                    <a:pt x="444" y="1434"/>
                  </a:cubicBezTo>
                  <a:lnTo>
                    <a:pt x="444" y="1434"/>
                  </a:lnTo>
                  <a:lnTo>
                    <a:pt x="476" y="1429"/>
                  </a:lnTo>
                  <a:lnTo>
                    <a:pt x="802" y="1429"/>
                  </a:lnTo>
                  <a:lnTo>
                    <a:pt x="1429" y="1404"/>
                  </a:lnTo>
                  <a:lnTo>
                    <a:pt x="2707" y="1354"/>
                  </a:lnTo>
                  <a:lnTo>
                    <a:pt x="5263" y="1278"/>
                  </a:lnTo>
                  <a:lnTo>
                    <a:pt x="10351" y="1128"/>
                  </a:lnTo>
                  <a:lnTo>
                    <a:pt x="20526" y="802"/>
                  </a:lnTo>
                  <a:cubicBezTo>
                    <a:pt x="27237" y="628"/>
                    <a:pt x="33972" y="430"/>
                    <a:pt x="40684" y="377"/>
                  </a:cubicBezTo>
                  <a:close/>
                  <a:moveTo>
                    <a:pt x="40852" y="0"/>
                  </a:moveTo>
                  <a:cubicBezTo>
                    <a:pt x="34060" y="50"/>
                    <a:pt x="27293" y="176"/>
                    <a:pt x="20501" y="401"/>
                  </a:cubicBezTo>
                  <a:lnTo>
                    <a:pt x="251" y="1078"/>
                  </a:lnTo>
                  <a:lnTo>
                    <a:pt x="25" y="1078"/>
                  </a:lnTo>
                  <a:lnTo>
                    <a:pt x="0" y="1153"/>
                  </a:lnTo>
                  <a:lnTo>
                    <a:pt x="0" y="1178"/>
                  </a:lnTo>
                  <a:lnTo>
                    <a:pt x="75" y="1429"/>
                  </a:lnTo>
                  <a:lnTo>
                    <a:pt x="276" y="3960"/>
                  </a:lnTo>
                  <a:cubicBezTo>
                    <a:pt x="351" y="4862"/>
                    <a:pt x="401" y="5765"/>
                    <a:pt x="426" y="6667"/>
                  </a:cubicBezTo>
                  <a:cubicBezTo>
                    <a:pt x="526" y="8496"/>
                    <a:pt x="551" y="10301"/>
                    <a:pt x="602" y="12131"/>
                  </a:cubicBezTo>
                  <a:cubicBezTo>
                    <a:pt x="652" y="15765"/>
                    <a:pt x="702" y="19399"/>
                    <a:pt x="802" y="23033"/>
                  </a:cubicBezTo>
                  <a:cubicBezTo>
                    <a:pt x="852" y="24837"/>
                    <a:pt x="877" y="26667"/>
                    <a:pt x="927" y="28497"/>
                  </a:cubicBezTo>
                  <a:cubicBezTo>
                    <a:pt x="978" y="29399"/>
                    <a:pt x="1003" y="30301"/>
                    <a:pt x="1078" y="31203"/>
                  </a:cubicBezTo>
                  <a:cubicBezTo>
                    <a:pt x="1128" y="32131"/>
                    <a:pt x="1379" y="33083"/>
                    <a:pt x="1905" y="33860"/>
                  </a:cubicBezTo>
                  <a:cubicBezTo>
                    <a:pt x="2406" y="34662"/>
                    <a:pt x="3208" y="35314"/>
                    <a:pt x="4160" y="35439"/>
                  </a:cubicBezTo>
                  <a:cubicBezTo>
                    <a:pt x="4334" y="35470"/>
                    <a:pt x="4506" y="35485"/>
                    <a:pt x="4677" y="35485"/>
                  </a:cubicBezTo>
                  <a:cubicBezTo>
                    <a:pt x="5469" y="35485"/>
                    <a:pt x="6223" y="35170"/>
                    <a:pt x="6842" y="34737"/>
                  </a:cubicBezTo>
                  <a:cubicBezTo>
                    <a:pt x="7619" y="34211"/>
                    <a:pt x="8196" y="33434"/>
                    <a:pt x="8647" y="32632"/>
                  </a:cubicBezTo>
                  <a:cubicBezTo>
                    <a:pt x="8872" y="32231"/>
                    <a:pt x="9048" y="31805"/>
                    <a:pt x="9223" y="31379"/>
                  </a:cubicBezTo>
                  <a:cubicBezTo>
                    <a:pt x="9298" y="31178"/>
                    <a:pt x="9399" y="30953"/>
                    <a:pt x="9474" y="30727"/>
                  </a:cubicBezTo>
                  <a:lnTo>
                    <a:pt x="9574" y="30426"/>
                  </a:lnTo>
                  <a:lnTo>
                    <a:pt x="9624" y="30251"/>
                  </a:lnTo>
                  <a:cubicBezTo>
                    <a:pt x="9647" y="30228"/>
                    <a:pt x="9649" y="30226"/>
                    <a:pt x="9649" y="30206"/>
                  </a:cubicBezTo>
                  <a:lnTo>
                    <a:pt x="9649" y="30206"/>
                  </a:lnTo>
                  <a:lnTo>
                    <a:pt x="9749" y="30126"/>
                  </a:lnTo>
                  <a:lnTo>
                    <a:pt x="9749" y="30126"/>
                  </a:lnTo>
                  <a:cubicBezTo>
                    <a:pt x="9741" y="30142"/>
                    <a:pt x="9741" y="30148"/>
                    <a:pt x="9748" y="30148"/>
                  </a:cubicBezTo>
                  <a:cubicBezTo>
                    <a:pt x="9761" y="30148"/>
                    <a:pt x="9800" y="30126"/>
                    <a:pt x="9850" y="30126"/>
                  </a:cubicBezTo>
                  <a:cubicBezTo>
                    <a:pt x="9900" y="30151"/>
                    <a:pt x="10000" y="30151"/>
                    <a:pt x="10075" y="30176"/>
                  </a:cubicBezTo>
                  <a:lnTo>
                    <a:pt x="10577" y="30251"/>
                  </a:lnTo>
                  <a:lnTo>
                    <a:pt x="11579" y="30401"/>
                  </a:lnTo>
                  <a:lnTo>
                    <a:pt x="13584" y="30702"/>
                  </a:lnTo>
                  <a:cubicBezTo>
                    <a:pt x="14912" y="30903"/>
                    <a:pt x="16266" y="31103"/>
                    <a:pt x="17594" y="31329"/>
                  </a:cubicBezTo>
                  <a:cubicBezTo>
                    <a:pt x="20251" y="31755"/>
                    <a:pt x="22907" y="32206"/>
                    <a:pt x="25589" y="32607"/>
                  </a:cubicBezTo>
                  <a:cubicBezTo>
                    <a:pt x="30928" y="33384"/>
                    <a:pt x="36291" y="34111"/>
                    <a:pt x="41679" y="34587"/>
                  </a:cubicBezTo>
                  <a:lnTo>
                    <a:pt x="41905" y="34612"/>
                  </a:lnTo>
                  <a:lnTo>
                    <a:pt x="41905" y="34612"/>
                  </a:lnTo>
                  <a:lnTo>
                    <a:pt x="41855" y="34386"/>
                  </a:lnTo>
                  <a:cubicBezTo>
                    <a:pt x="41404" y="31780"/>
                    <a:pt x="41679" y="29098"/>
                    <a:pt x="41730" y="26441"/>
                  </a:cubicBezTo>
                  <a:cubicBezTo>
                    <a:pt x="41805" y="23760"/>
                    <a:pt x="41830" y="21103"/>
                    <a:pt x="41805" y="18421"/>
                  </a:cubicBezTo>
                  <a:cubicBezTo>
                    <a:pt x="41780" y="12331"/>
                    <a:pt x="41278" y="6266"/>
                    <a:pt x="41053" y="176"/>
                  </a:cubicBezTo>
                  <a:lnTo>
                    <a:pt x="410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1742;p64">
              <a:extLst>
                <a:ext uri="{FF2B5EF4-FFF2-40B4-BE49-F238E27FC236}">
                  <a16:creationId xmlns:a16="http://schemas.microsoft.com/office/drawing/2014/main" id="{99AD1BAD-F855-6726-CC02-85B9A7A13E7D}"/>
                </a:ext>
              </a:extLst>
            </p:cNvPr>
            <p:cNvSpPr/>
            <p:nvPr/>
          </p:nvSpPr>
          <p:spPr>
            <a:xfrm>
              <a:off x="2849050" y="4283900"/>
              <a:ext cx="614675" cy="48350"/>
            </a:xfrm>
            <a:custGeom>
              <a:avLst/>
              <a:gdLst/>
              <a:ahLst/>
              <a:cxnLst/>
              <a:rect l="l" t="t" r="r" b="b"/>
              <a:pathLst>
                <a:path w="24587" h="1934" extrusionOk="0">
                  <a:moveTo>
                    <a:pt x="24207" y="1"/>
                  </a:moveTo>
                  <a:cubicBezTo>
                    <a:pt x="24192" y="1"/>
                    <a:pt x="24177" y="2"/>
                    <a:pt x="24161" y="3"/>
                  </a:cubicBezTo>
                  <a:cubicBezTo>
                    <a:pt x="16166" y="805"/>
                    <a:pt x="8221" y="1407"/>
                    <a:pt x="201" y="1633"/>
                  </a:cubicBezTo>
                  <a:cubicBezTo>
                    <a:pt x="1" y="1658"/>
                    <a:pt x="1" y="1933"/>
                    <a:pt x="201" y="1933"/>
                  </a:cubicBezTo>
                  <a:cubicBezTo>
                    <a:pt x="8171" y="1708"/>
                    <a:pt x="16216" y="1357"/>
                    <a:pt x="24161" y="630"/>
                  </a:cubicBezTo>
                  <a:cubicBezTo>
                    <a:pt x="24571" y="606"/>
                    <a:pt x="24587" y="1"/>
                    <a:pt x="2420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 name="Google Shape;1743;p64">
            <a:extLst>
              <a:ext uri="{FF2B5EF4-FFF2-40B4-BE49-F238E27FC236}">
                <a16:creationId xmlns:a16="http://schemas.microsoft.com/office/drawing/2014/main" id="{5ABD884B-C501-27C0-78F1-751BC71793CD}"/>
              </a:ext>
            </a:extLst>
          </p:cNvPr>
          <p:cNvSpPr txBox="1"/>
          <p:nvPr/>
        </p:nvSpPr>
        <p:spPr>
          <a:xfrm rot="21054089">
            <a:off x="1429772" y="2217482"/>
            <a:ext cx="1868462" cy="141581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dk1"/>
                </a:solidFill>
                <a:latin typeface="Dubai" panose="020B0503030403030204" pitchFamily="34" charset="-78"/>
                <a:ea typeface="Itim"/>
                <a:cs typeface="Dubai" panose="020B0503030403030204" pitchFamily="34" charset="-78"/>
                <a:sym typeface="Itim"/>
              </a:rPr>
              <a:t>Student Use Case Diagram</a:t>
            </a:r>
            <a:endParaRPr sz="2400" b="1" dirty="0">
              <a:solidFill>
                <a:schemeClr val="dk1"/>
              </a:solidFill>
              <a:latin typeface="Dubai" panose="020B0503030403030204" pitchFamily="34" charset="-78"/>
              <a:ea typeface="Itim"/>
              <a:cs typeface="Dubai" panose="020B0503030403030204" pitchFamily="34" charset="-78"/>
              <a:sym typeface="Itim"/>
            </a:endParaRPr>
          </a:p>
        </p:txBody>
      </p:sp>
    </p:spTree>
    <p:extLst>
      <p:ext uri="{BB962C8B-B14F-4D97-AF65-F5344CB8AC3E}">
        <p14:creationId xmlns:p14="http://schemas.microsoft.com/office/powerpoint/2010/main" val="1834503655"/>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1">
          <a:extLst>
            <a:ext uri="{FF2B5EF4-FFF2-40B4-BE49-F238E27FC236}">
              <a16:creationId xmlns:a16="http://schemas.microsoft.com/office/drawing/2014/main" id="{6B534183-939A-0069-6FA5-85881C3859CE}"/>
            </a:ext>
          </a:extLst>
        </p:cNvPr>
        <p:cNvGrpSpPr/>
        <p:nvPr/>
      </p:nvGrpSpPr>
      <p:grpSpPr>
        <a:xfrm>
          <a:off x="0" y="0"/>
          <a:ext cx="0" cy="0"/>
          <a:chOff x="0" y="0"/>
          <a:chExt cx="0" cy="0"/>
        </a:xfrm>
      </p:grpSpPr>
      <p:sp>
        <p:nvSpPr>
          <p:cNvPr id="1747" name="Google Shape;1747;p64">
            <a:extLst>
              <a:ext uri="{FF2B5EF4-FFF2-40B4-BE49-F238E27FC236}">
                <a16:creationId xmlns:a16="http://schemas.microsoft.com/office/drawing/2014/main" id="{F02B83A0-FF8E-E102-F26E-5027F411CB6B}"/>
              </a:ext>
            </a:extLst>
          </p:cNvPr>
          <p:cNvSpPr/>
          <p:nvPr/>
        </p:nvSpPr>
        <p:spPr>
          <a:xfrm rot="17998277">
            <a:off x="2486141" y="948353"/>
            <a:ext cx="932333" cy="512408"/>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48" name="Google Shape;1748;p64">
            <a:extLst>
              <a:ext uri="{FF2B5EF4-FFF2-40B4-BE49-F238E27FC236}">
                <a16:creationId xmlns:a16="http://schemas.microsoft.com/office/drawing/2014/main" id="{2A5EDE08-6052-79B4-E85D-47D57D40C2B3}"/>
              </a:ext>
            </a:extLst>
          </p:cNvPr>
          <p:cNvGrpSpPr/>
          <p:nvPr/>
        </p:nvGrpSpPr>
        <p:grpSpPr>
          <a:xfrm rot="-8593293">
            <a:off x="48531" y="-510565"/>
            <a:ext cx="2429474" cy="1577941"/>
            <a:chOff x="5118990" y="4122087"/>
            <a:chExt cx="1882464" cy="1222659"/>
          </a:xfrm>
        </p:grpSpPr>
        <p:sp>
          <p:nvSpPr>
            <p:cNvPr id="1749" name="Google Shape;1749;p64">
              <a:extLst>
                <a:ext uri="{FF2B5EF4-FFF2-40B4-BE49-F238E27FC236}">
                  <a16:creationId xmlns:a16="http://schemas.microsoft.com/office/drawing/2014/main" id="{D754D4A9-C747-23CF-C369-F79285EF4CDF}"/>
                </a:ext>
              </a:extLst>
            </p:cNvPr>
            <p:cNvSpPr/>
            <p:nvPr/>
          </p:nvSpPr>
          <p:spPr>
            <a:xfrm rot="787510">
              <a:off x="5385771" y="4227679"/>
              <a:ext cx="603559" cy="359284"/>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0" name="Google Shape;1750;p64">
              <a:extLst>
                <a:ext uri="{FF2B5EF4-FFF2-40B4-BE49-F238E27FC236}">
                  <a16:creationId xmlns:a16="http://schemas.microsoft.com/office/drawing/2014/main" id="{5E2E460D-DE10-71AA-6ABE-A7764A6F1661}"/>
                </a:ext>
              </a:extLst>
            </p:cNvPr>
            <p:cNvSpPr/>
            <p:nvPr/>
          </p:nvSpPr>
          <p:spPr>
            <a:xfrm rot="787510">
              <a:off x="5335021" y="4244664"/>
              <a:ext cx="556881" cy="639813"/>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1" name="Google Shape;1751;p64">
              <a:extLst>
                <a:ext uri="{FF2B5EF4-FFF2-40B4-BE49-F238E27FC236}">
                  <a16:creationId xmlns:a16="http://schemas.microsoft.com/office/drawing/2014/main" id="{C588195A-B9B0-B647-A19E-A3569F76ACAE}"/>
                </a:ext>
              </a:extLst>
            </p:cNvPr>
            <p:cNvSpPr/>
            <p:nvPr/>
          </p:nvSpPr>
          <p:spPr>
            <a:xfrm rot="787510">
              <a:off x="5274233" y="4284717"/>
              <a:ext cx="108494" cy="89486"/>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2" name="Google Shape;1752;p64">
              <a:extLst>
                <a:ext uri="{FF2B5EF4-FFF2-40B4-BE49-F238E27FC236}">
                  <a16:creationId xmlns:a16="http://schemas.microsoft.com/office/drawing/2014/main" id="{EE781F82-0BA9-806B-BA59-BA1E638BB6E9}"/>
                </a:ext>
              </a:extLst>
            </p:cNvPr>
            <p:cNvSpPr/>
            <p:nvPr/>
          </p:nvSpPr>
          <p:spPr>
            <a:xfrm rot="787510">
              <a:off x="5276253" y="4313238"/>
              <a:ext cx="125778" cy="126468"/>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3" name="Google Shape;1753;p64">
              <a:extLst>
                <a:ext uri="{FF2B5EF4-FFF2-40B4-BE49-F238E27FC236}">
                  <a16:creationId xmlns:a16="http://schemas.microsoft.com/office/drawing/2014/main" id="{1E1DC542-0F01-A9E7-1D8F-D28FA3277A88}"/>
                </a:ext>
              </a:extLst>
            </p:cNvPr>
            <p:cNvSpPr/>
            <p:nvPr/>
          </p:nvSpPr>
          <p:spPr>
            <a:xfrm rot="787510">
              <a:off x="5556472" y="4350491"/>
              <a:ext cx="214919" cy="68331"/>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4" name="Google Shape;1754;p64">
              <a:extLst>
                <a:ext uri="{FF2B5EF4-FFF2-40B4-BE49-F238E27FC236}">
                  <a16:creationId xmlns:a16="http://schemas.microsoft.com/office/drawing/2014/main" id="{906CC89D-CDC7-21C7-D6C5-9CEE941F8629}"/>
                </a:ext>
              </a:extLst>
            </p:cNvPr>
            <p:cNvSpPr/>
            <p:nvPr/>
          </p:nvSpPr>
          <p:spPr>
            <a:xfrm rot="787510">
              <a:off x="5858154" y="4388382"/>
              <a:ext cx="1087855" cy="60559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5" name="Google Shape;1755;p64">
              <a:extLst>
                <a:ext uri="{FF2B5EF4-FFF2-40B4-BE49-F238E27FC236}">
                  <a16:creationId xmlns:a16="http://schemas.microsoft.com/office/drawing/2014/main" id="{C958AD82-BCDC-8311-9042-33CE3BD1DA31}"/>
                </a:ext>
              </a:extLst>
            </p:cNvPr>
            <p:cNvSpPr/>
            <p:nvPr/>
          </p:nvSpPr>
          <p:spPr>
            <a:xfrm rot="787510">
              <a:off x="6027045" y="4465191"/>
              <a:ext cx="608388" cy="226071"/>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6" name="Google Shape;1756;p64">
              <a:extLst>
                <a:ext uri="{FF2B5EF4-FFF2-40B4-BE49-F238E27FC236}">
                  <a16:creationId xmlns:a16="http://schemas.microsoft.com/office/drawing/2014/main" id="{8515241D-801D-D2EF-5730-5779331AC98E}"/>
                </a:ext>
              </a:extLst>
            </p:cNvPr>
            <p:cNvSpPr/>
            <p:nvPr/>
          </p:nvSpPr>
          <p:spPr>
            <a:xfrm rot="787510">
              <a:off x="5717956" y="4731255"/>
              <a:ext cx="1111348" cy="47701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7" name="Google Shape;1757;p64">
              <a:extLst>
                <a:ext uri="{FF2B5EF4-FFF2-40B4-BE49-F238E27FC236}">
                  <a16:creationId xmlns:a16="http://schemas.microsoft.com/office/drawing/2014/main" id="{A83D1EB9-772F-68AE-D6AD-DA76E0770F13}"/>
                </a:ext>
              </a:extLst>
            </p:cNvPr>
            <p:cNvSpPr/>
            <p:nvPr/>
          </p:nvSpPr>
          <p:spPr>
            <a:xfrm rot="787510">
              <a:off x="5192958" y="4307909"/>
              <a:ext cx="1734529" cy="851015"/>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8" name="Google Shape;1758;p64">
              <a:extLst>
                <a:ext uri="{FF2B5EF4-FFF2-40B4-BE49-F238E27FC236}">
                  <a16:creationId xmlns:a16="http://schemas.microsoft.com/office/drawing/2014/main" id="{1DB8DF3E-AC39-12DB-CB23-D164491EAEF6}"/>
                </a:ext>
              </a:extLst>
            </p:cNvPr>
            <p:cNvSpPr/>
            <p:nvPr/>
          </p:nvSpPr>
          <p:spPr>
            <a:xfrm rot="787510">
              <a:off x="5746899" y="4608508"/>
              <a:ext cx="88489" cy="329239"/>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9" name="Google Shape;1759;p64">
              <a:extLst>
                <a:ext uri="{FF2B5EF4-FFF2-40B4-BE49-F238E27FC236}">
                  <a16:creationId xmlns:a16="http://schemas.microsoft.com/office/drawing/2014/main" id="{F019C638-A77D-B4FD-5417-8D04BC36450F}"/>
                </a:ext>
              </a:extLst>
            </p:cNvPr>
            <p:cNvSpPr/>
            <p:nvPr/>
          </p:nvSpPr>
          <p:spPr>
            <a:xfrm rot="787510">
              <a:off x="5433551" y="4425988"/>
              <a:ext cx="32192" cy="86573"/>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0" name="Google Shape;1760;p64">
              <a:extLst>
                <a:ext uri="{FF2B5EF4-FFF2-40B4-BE49-F238E27FC236}">
                  <a16:creationId xmlns:a16="http://schemas.microsoft.com/office/drawing/2014/main" id="{655303D9-5D87-7B5B-63FC-A34259E4FE81}"/>
                </a:ext>
              </a:extLst>
            </p:cNvPr>
            <p:cNvSpPr/>
            <p:nvPr/>
          </p:nvSpPr>
          <p:spPr>
            <a:xfrm rot="787510">
              <a:off x="5891335" y="4294059"/>
              <a:ext cx="94353" cy="35583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1" name="Google Shape;1761;p64">
              <a:extLst>
                <a:ext uri="{FF2B5EF4-FFF2-40B4-BE49-F238E27FC236}">
                  <a16:creationId xmlns:a16="http://schemas.microsoft.com/office/drawing/2014/main" id="{A987B79D-55BE-5164-C6C0-C16082D5103A}"/>
                </a:ext>
              </a:extLst>
            </p:cNvPr>
            <p:cNvSpPr/>
            <p:nvPr/>
          </p:nvSpPr>
          <p:spPr>
            <a:xfrm rot="787510">
              <a:off x="5743083" y="4284862"/>
              <a:ext cx="155517" cy="62138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2" name="Google Shape;1762;p64">
              <a:extLst>
                <a:ext uri="{FF2B5EF4-FFF2-40B4-BE49-F238E27FC236}">
                  <a16:creationId xmlns:a16="http://schemas.microsoft.com/office/drawing/2014/main" id="{8B5496AE-AD21-5763-7ACB-E21EC412C326}"/>
                </a:ext>
              </a:extLst>
            </p:cNvPr>
            <p:cNvSpPr/>
            <p:nvPr/>
          </p:nvSpPr>
          <p:spPr>
            <a:xfrm rot="787510">
              <a:off x="5468329" y="4339170"/>
              <a:ext cx="37327" cy="108648"/>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3" name="Google Shape;1763;p64">
              <a:extLst>
                <a:ext uri="{FF2B5EF4-FFF2-40B4-BE49-F238E27FC236}">
                  <a16:creationId xmlns:a16="http://schemas.microsoft.com/office/drawing/2014/main" id="{143E99ED-72EF-2E03-D1A8-3429A3AF3D2C}"/>
                </a:ext>
              </a:extLst>
            </p:cNvPr>
            <p:cNvSpPr/>
            <p:nvPr/>
          </p:nvSpPr>
          <p:spPr>
            <a:xfrm rot="787510">
              <a:off x="5364359" y="4323181"/>
              <a:ext cx="43919" cy="135666"/>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 name="Google Shape;1764;p64">
            <a:extLst>
              <a:ext uri="{FF2B5EF4-FFF2-40B4-BE49-F238E27FC236}">
                <a16:creationId xmlns:a16="http://schemas.microsoft.com/office/drawing/2014/main" id="{4CB8A934-5FD3-6206-B5F0-F3E0F3B2F96D}"/>
              </a:ext>
            </a:extLst>
          </p:cNvPr>
          <p:cNvGrpSpPr/>
          <p:nvPr/>
        </p:nvGrpSpPr>
        <p:grpSpPr>
          <a:xfrm>
            <a:off x="3851435" y="4750172"/>
            <a:ext cx="842826" cy="188394"/>
            <a:chOff x="1394800" y="3522000"/>
            <a:chExt cx="1048650" cy="138275"/>
          </a:xfrm>
        </p:grpSpPr>
        <p:sp>
          <p:nvSpPr>
            <p:cNvPr id="12" name="Google Shape;1765;p64">
              <a:extLst>
                <a:ext uri="{FF2B5EF4-FFF2-40B4-BE49-F238E27FC236}">
                  <a16:creationId xmlns:a16="http://schemas.microsoft.com/office/drawing/2014/main" id="{0192E8B3-C0D0-5BE0-9AED-220599E380CD}"/>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66;p64">
              <a:extLst>
                <a:ext uri="{FF2B5EF4-FFF2-40B4-BE49-F238E27FC236}">
                  <a16:creationId xmlns:a16="http://schemas.microsoft.com/office/drawing/2014/main" id="{CD91F35E-8287-2EEA-022C-F85D7F3DCF7A}"/>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67;p64">
              <a:extLst>
                <a:ext uri="{FF2B5EF4-FFF2-40B4-BE49-F238E27FC236}">
                  <a16:creationId xmlns:a16="http://schemas.microsoft.com/office/drawing/2014/main" id="{171E3597-3ADF-205A-78B7-E3C040498BA6}"/>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5" name="Google Shape;1768;p64">
              <a:extLst>
                <a:ext uri="{FF2B5EF4-FFF2-40B4-BE49-F238E27FC236}">
                  <a16:creationId xmlns:a16="http://schemas.microsoft.com/office/drawing/2014/main" id="{08505CF7-C36F-3A04-63C6-8CC65E3A7F87}"/>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6" name="Google Shape;1769;p64">
              <a:extLst>
                <a:ext uri="{FF2B5EF4-FFF2-40B4-BE49-F238E27FC236}">
                  <a16:creationId xmlns:a16="http://schemas.microsoft.com/office/drawing/2014/main" id="{B12DFE2C-92FC-82E5-7033-32F7495042C9}"/>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7" name="Google Shape;1770;p64">
              <a:extLst>
                <a:ext uri="{FF2B5EF4-FFF2-40B4-BE49-F238E27FC236}">
                  <a16:creationId xmlns:a16="http://schemas.microsoft.com/office/drawing/2014/main" id="{8CE3A1E5-5663-3709-08DF-84B2C31FA76C}"/>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8" name="Google Shape;1771;p64">
              <a:extLst>
                <a:ext uri="{FF2B5EF4-FFF2-40B4-BE49-F238E27FC236}">
                  <a16:creationId xmlns:a16="http://schemas.microsoft.com/office/drawing/2014/main" id="{48F9218C-4E07-A659-9D0E-F461B29C93AB}"/>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9" name="Google Shape;1772;p64">
              <a:extLst>
                <a:ext uri="{FF2B5EF4-FFF2-40B4-BE49-F238E27FC236}">
                  <a16:creationId xmlns:a16="http://schemas.microsoft.com/office/drawing/2014/main" id="{90790384-C95F-7D3C-0970-DD8576FC277A}"/>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20" name="Google Shape;1773;p64">
              <a:extLst>
                <a:ext uri="{FF2B5EF4-FFF2-40B4-BE49-F238E27FC236}">
                  <a16:creationId xmlns:a16="http://schemas.microsoft.com/office/drawing/2014/main" id="{FC3196E5-218C-B3E3-0F69-8C3D218112F8}"/>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21" name="مربع نص 20">
            <a:extLst>
              <a:ext uri="{FF2B5EF4-FFF2-40B4-BE49-F238E27FC236}">
                <a16:creationId xmlns:a16="http://schemas.microsoft.com/office/drawing/2014/main" id="{65E845AC-D718-4475-8220-38C4574E092D}"/>
              </a:ext>
            </a:extLst>
          </p:cNvPr>
          <p:cNvSpPr txBox="1"/>
          <p:nvPr/>
        </p:nvSpPr>
        <p:spPr>
          <a:xfrm>
            <a:off x="3940867"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13/15</a:t>
            </a:r>
          </a:p>
        </p:txBody>
      </p:sp>
      <p:grpSp>
        <p:nvGrpSpPr>
          <p:cNvPr id="2" name="Google Shape;1737;p64">
            <a:extLst>
              <a:ext uri="{FF2B5EF4-FFF2-40B4-BE49-F238E27FC236}">
                <a16:creationId xmlns:a16="http://schemas.microsoft.com/office/drawing/2014/main" id="{6A24988C-4310-FECD-1C80-AC11CC324386}"/>
              </a:ext>
            </a:extLst>
          </p:cNvPr>
          <p:cNvGrpSpPr>
            <a:grpSpLocks noChangeAspect="1"/>
          </p:cNvGrpSpPr>
          <p:nvPr/>
        </p:nvGrpSpPr>
        <p:grpSpPr>
          <a:xfrm rot="-546322">
            <a:off x="773155" y="1950907"/>
            <a:ext cx="2337724" cy="2049161"/>
            <a:chOff x="2505075" y="4180600"/>
            <a:chExt cx="1092750" cy="957900"/>
          </a:xfrm>
        </p:grpSpPr>
        <p:sp>
          <p:nvSpPr>
            <p:cNvPr id="4" name="Google Shape;1738;p64">
              <a:extLst>
                <a:ext uri="{FF2B5EF4-FFF2-40B4-BE49-F238E27FC236}">
                  <a16:creationId xmlns:a16="http://schemas.microsoft.com/office/drawing/2014/main" id="{DC7519E6-19BB-2976-1354-4D9EB160E387}"/>
                </a:ext>
              </a:extLst>
            </p:cNvPr>
            <p:cNvSpPr/>
            <p:nvPr/>
          </p:nvSpPr>
          <p:spPr>
            <a:xfrm>
              <a:off x="2612200" y="4898650"/>
              <a:ext cx="984100" cy="235275"/>
            </a:xfrm>
            <a:custGeom>
              <a:avLst/>
              <a:gdLst/>
              <a:ahLst/>
              <a:cxnLst/>
              <a:rect l="l" t="t" r="r" b="b"/>
              <a:pathLst>
                <a:path w="39364" h="9411" extrusionOk="0">
                  <a:moveTo>
                    <a:pt x="6166" y="0"/>
                  </a:moveTo>
                  <a:cubicBezTo>
                    <a:pt x="6141" y="0"/>
                    <a:pt x="5339" y="652"/>
                    <a:pt x="5339" y="652"/>
                  </a:cubicBezTo>
                  <a:cubicBezTo>
                    <a:pt x="4688" y="2882"/>
                    <a:pt x="2357" y="5965"/>
                    <a:pt x="1" y="6617"/>
                  </a:cubicBezTo>
                  <a:cubicBezTo>
                    <a:pt x="5966" y="7068"/>
                    <a:pt x="13259" y="8321"/>
                    <a:pt x="19224" y="8797"/>
                  </a:cubicBezTo>
                  <a:cubicBezTo>
                    <a:pt x="22532" y="9048"/>
                    <a:pt x="25841" y="9248"/>
                    <a:pt x="29149" y="9349"/>
                  </a:cubicBezTo>
                  <a:cubicBezTo>
                    <a:pt x="29759" y="9367"/>
                    <a:pt x="30670" y="9411"/>
                    <a:pt x="31701" y="9411"/>
                  </a:cubicBezTo>
                  <a:cubicBezTo>
                    <a:pt x="34944" y="9411"/>
                    <a:pt x="39363" y="8971"/>
                    <a:pt x="39249" y="5890"/>
                  </a:cubicBezTo>
                  <a:lnTo>
                    <a:pt x="39224" y="5890"/>
                  </a:lnTo>
                  <a:cubicBezTo>
                    <a:pt x="28021" y="4988"/>
                    <a:pt x="17069" y="2682"/>
                    <a:pt x="61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 name="Google Shape;1739;p64">
              <a:extLst>
                <a:ext uri="{FF2B5EF4-FFF2-40B4-BE49-F238E27FC236}">
                  <a16:creationId xmlns:a16="http://schemas.microsoft.com/office/drawing/2014/main" id="{E58C3A82-2214-DE81-EDDE-83EB76DAAE81}"/>
                </a:ext>
              </a:extLst>
            </p:cNvPr>
            <p:cNvSpPr/>
            <p:nvPr/>
          </p:nvSpPr>
          <p:spPr>
            <a:xfrm>
              <a:off x="2607825" y="4893625"/>
              <a:ext cx="990000" cy="244875"/>
            </a:xfrm>
            <a:custGeom>
              <a:avLst/>
              <a:gdLst/>
              <a:ahLst/>
              <a:cxnLst/>
              <a:rect l="l" t="t" r="r" b="b"/>
              <a:pathLst>
                <a:path w="39600" h="9795" extrusionOk="0">
                  <a:moveTo>
                    <a:pt x="6379" y="398"/>
                  </a:moveTo>
                  <a:lnTo>
                    <a:pt x="6379" y="398"/>
                  </a:lnTo>
                  <a:cubicBezTo>
                    <a:pt x="9057" y="1067"/>
                    <a:pt x="11759" y="1687"/>
                    <a:pt x="14462" y="2306"/>
                  </a:cubicBezTo>
                  <a:cubicBezTo>
                    <a:pt x="17218" y="2908"/>
                    <a:pt x="19950" y="3509"/>
                    <a:pt x="22707" y="4011"/>
                  </a:cubicBezTo>
                  <a:cubicBezTo>
                    <a:pt x="28194" y="5008"/>
                    <a:pt x="33731" y="5807"/>
                    <a:pt x="39293" y="6235"/>
                  </a:cubicBezTo>
                  <a:lnTo>
                    <a:pt x="39293" y="6235"/>
                  </a:lnTo>
                  <a:cubicBezTo>
                    <a:pt x="39281" y="6246"/>
                    <a:pt x="39274" y="6252"/>
                    <a:pt x="39274" y="6266"/>
                  </a:cubicBezTo>
                  <a:lnTo>
                    <a:pt x="39274" y="6392"/>
                  </a:lnTo>
                  <a:cubicBezTo>
                    <a:pt x="39249" y="6492"/>
                    <a:pt x="39249" y="6592"/>
                    <a:pt x="39224" y="6692"/>
                  </a:cubicBezTo>
                  <a:cubicBezTo>
                    <a:pt x="39199" y="6893"/>
                    <a:pt x="39123" y="7068"/>
                    <a:pt x="39023" y="7269"/>
                  </a:cubicBezTo>
                  <a:cubicBezTo>
                    <a:pt x="38848" y="7620"/>
                    <a:pt x="38572" y="7920"/>
                    <a:pt x="38246" y="8171"/>
                  </a:cubicBezTo>
                  <a:cubicBezTo>
                    <a:pt x="37595" y="8647"/>
                    <a:pt x="36767" y="8898"/>
                    <a:pt x="35965" y="9073"/>
                  </a:cubicBezTo>
                  <a:cubicBezTo>
                    <a:pt x="34654" y="9352"/>
                    <a:pt x="33295" y="9441"/>
                    <a:pt x="31939" y="9441"/>
                  </a:cubicBezTo>
                  <a:cubicBezTo>
                    <a:pt x="31585" y="9441"/>
                    <a:pt x="31231" y="9435"/>
                    <a:pt x="30878" y="9424"/>
                  </a:cubicBezTo>
                  <a:cubicBezTo>
                    <a:pt x="29173" y="9374"/>
                    <a:pt x="27469" y="9324"/>
                    <a:pt x="25740" y="9224"/>
                  </a:cubicBezTo>
                  <a:lnTo>
                    <a:pt x="20627" y="8948"/>
                  </a:lnTo>
                  <a:cubicBezTo>
                    <a:pt x="18898" y="8873"/>
                    <a:pt x="17218" y="8697"/>
                    <a:pt x="15514" y="8497"/>
                  </a:cubicBezTo>
                  <a:cubicBezTo>
                    <a:pt x="13810" y="8296"/>
                    <a:pt x="12106" y="8071"/>
                    <a:pt x="10401" y="7845"/>
                  </a:cubicBezTo>
                  <a:cubicBezTo>
                    <a:pt x="7272" y="7405"/>
                    <a:pt x="4121" y="6986"/>
                    <a:pt x="969" y="6707"/>
                  </a:cubicBezTo>
                  <a:lnTo>
                    <a:pt x="969" y="6707"/>
                  </a:lnTo>
                  <a:cubicBezTo>
                    <a:pt x="1378" y="6510"/>
                    <a:pt x="1757" y="6260"/>
                    <a:pt x="2106" y="5991"/>
                  </a:cubicBezTo>
                  <a:cubicBezTo>
                    <a:pt x="2657" y="5565"/>
                    <a:pt x="3158" y="5088"/>
                    <a:pt x="3609" y="4537"/>
                  </a:cubicBezTo>
                  <a:cubicBezTo>
                    <a:pt x="4061" y="4011"/>
                    <a:pt x="4487" y="3434"/>
                    <a:pt x="4837" y="2833"/>
                  </a:cubicBezTo>
                  <a:cubicBezTo>
                    <a:pt x="5181" y="2245"/>
                    <a:pt x="5476" y="1633"/>
                    <a:pt x="5676" y="973"/>
                  </a:cubicBezTo>
                  <a:lnTo>
                    <a:pt x="5676" y="973"/>
                  </a:lnTo>
                  <a:lnTo>
                    <a:pt x="6379" y="398"/>
                  </a:lnTo>
                  <a:close/>
                  <a:moveTo>
                    <a:pt x="6366" y="1"/>
                  </a:moveTo>
                  <a:cubicBezTo>
                    <a:pt x="6316" y="1"/>
                    <a:pt x="6266" y="1"/>
                    <a:pt x="6216" y="51"/>
                  </a:cubicBezTo>
                  <a:lnTo>
                    <a:pt x="6191" y="51"/>
                  </a:lnTo>
                  <a:lnTo>
                    <a:pt x="5389" y="727"/>
                  </a:lnTo>
                  <a:cubicBezTo>
                    <a:pt x="5364" y="752"/>
                    <a:pt x="5339" y="778"/>
                    <a:pt x="5339" y="803"/>
                  </a:cubicBezTo>
                  <a:cubicBezTo>
                    <a:pt x="5138" y="1454"/>
                    <a:pt x="4863" y="2081"/>
                    <a:pt x="4512" y="2657"/>
                  </a:cubicBezTo>
                  <a:cubicBezTo>
                    <a:pt x="4186" y="3234"/>
                    <a:pt x="3785" y="3785"/>
                    <a:pt x="3334" y="4311"/>
                  </a:cubicBezTo>
                  <a:cubicBezTo>
                    <a:pt x="2908" y="4838"/>
                    <a:pt x="2431" y="5314"/>
                    <a:pt x="1880" y="5715"/>
                  </a:cubicBezTo>
                  <a:cubicBezTo>
                    <a:pt x="1354" y="6116"/>
                    <a:pt x="777" y="6467"/>
                    <a:pt x="126" y="6642"/>
                  </a:cubicBezTo>
                  <a:cubicBezTo>
                    <a:pt x="76" y="6667"/>
                    <a:pt x="25" y="6742"/>
                    <a:pt x="0" y="6793"/>
                  </a:cubicBezTo>
                  <a:cubicBezTo>
                    <a:pt x="0" y="6893"/>
                    <a:pt x="76" y="6993"/>
                    <a:pt x="176" y="6993"/>
                  </a:cubicBezTo>
                  <a:cubicBezTo>
                    <a:pt x="3584" y="7244"/>
                    <a:pt x="6968" y="7720"/>
                    <a:pt x="10376" y="8121"/>
                  </a:cubicBezTo>
                  <a:cubicBezTo>
                    <a:pt x="12081" y="8321"/>
                    <a:pt x="13785" y="8547"/>
                    <a:pt x="15489" y="8722"/>
                  </a:cubicBezTo>
                  <a:cubicBezTo>
                    <a:pt x="17193" y="8923"/>
                    <a:pt x="18898" y="9048"/>
                    <a:pt x="20602" y="9224"/>
                  </a:cubicBezTo>
                  <a:cubicBezTo>
                    <a:pt x="24011" y="9550"/>
                    <a:pt x="27444" y="9675"/>
                    <a:pt x="30878" y="9775"/>
                  </a:cubicBezTo>
                  <a:cubicBezTo>
                    <a:pt x="31276" y="9787"/>
                    <a:pt x="31675" y="9794"/>
                    <a:pt x="32075" y="9794"/>
                  </a:cubicBezTo>
                  <a:cubicBezTo>
                    <a:pt x="33389" y="9794"/>
                    <a:pt x="34715" y="9712"/>
                    <a:pt x="36041" y="9424"/>
                  </a:cubicBezTo>
                  <a:cubicBezTo>
                    <a:pt x="36868" y="9249"/>
                    <a:pt x="37720" y="8973"/>
                    <a:pt x="38447" y="8422"/>
                  </a:cubicBezTo>
                  <a:cubicBezTo>
                    <a:pt x="38823" y="8171"/>
                    <a:pt x="39123" y="7820"/>
                    <a:pt x="39324" y="7394"/>
                  </a:cubicBezTo>
                  <a:cubicBezTo>
                    <a:pt x="39424" y="7194"/>
                    <a:pt x="39499" y="6968"/>
                    <a:pt x="39549" y="6768"/>
                  </a:cubicBezTo>
                  <a:cubicBezTo>
                    <a:pt x="39575" y="6642"/>
                    <a:pt x="39575" y="6542"/>
                    <a:pt x="39600" y="6417"/>
                  </a:cubicBezTo>
                  <a:cubicBezTo>
                    <a:pt x="39600" y="6341"/>
                    <a:pt x="39600" y="6316"/>
                    <a:pt x="39600" y="6241"/>
                  </a:cubicBezTo>
                  <a:cubicBezTo>
                    <a:pt x="39600" y="6141"/>
                    <a:pt x="39575" y="6041"/>
                    <a:pt x="39549" y="5966"/>
                  </a:cubicBezTo>
                  <a:cubicBezTo>
                    <a:pt x="39514" y="5948"/>
                    <a:pt x="39479" y="5930"/>
                    <a:pt x="39443" y="5930"/>
                  </a:cubicBezTo>
                  <a:cubicBezTo>
                    <a:pt x="39428" y="5930"/>
                    <a:pt x="39414" y="5933"/>
                    <a:pt x="39399" y="5940"/>
                  </a:cubicBezTo>
                  <a:cubicBezTo>
                    <a:pt x="33835" y="5464"/>
                    <a:pt x="28296" y="4637"/>
                    <a:pt x="22782" y="3610"/>
                  </a:cubicBezTo>
                  <a:cubicBezTo>
                    <a:pt x="20026" y="3083"/>
                    <a:pt x="17294" y="2532"/>
                    <a:pt x="14562" y="1930"/>
                  </a:cubicBezTo>
                  <a:cubicBezTo>
                    <a:pt x="11830" y="1329"/>
                    <a:pt x="9098" y="677"/>
                    <a:pt x="63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 name="Google Shape;1740;p64">
              <a:extLst>
                <a:ext uri="{FF2B5EF4-FFF2-40B4-BE49-F238E27FC236}">
                  <a16:creationId xmlns:a16="http://schemas.microsoft.com/office/drawing/2014/main" id="{09CA612F-0C1A-6CC7-F79E-C927FB2A1E32}"/>
                </a:ext>
              </a:extLst>
            </p:cNvPr>
            <p:cNvSpPr/>
            <p:nvPr/>
          </p:nvSpPr>
          <p:spPr>
            <a:xfrm>
              <a:off x="2508825" y="4184975"/>
              <a:ext cx="1038875" cy="879225"/>
            </a:xfrm>
            <a:custGeom>
              <a:avLst/>
              <a:gdLst/>
              <a:ahLst/>
              <a:cxnLst/>
              <a:rect l="l" t="t" r="r" b="b"/>
              <a:pathLst>
                <a:path w="41555" h="35169" extrusionOk="0">
                  <a:moveTo>
                    <a:pt x="40702" y="1"/>
                  </a:moveTo>
                  <a:cubicBezTo>
                    <a:pt x="27143" y="126"/>
                    <a:pt x="13660" y="652"/>
                    <a:pt x="101" y="1078"/>
                  </a:cubicBezTo>
                  <a:cubicBezTo>
                    <a:pt x="76" y="1078"/>
                    <a:pt x="51" y="1078"/>
                    <a:pt x="25" y="1053"/>
                  </a:cubicBezTo>
                  <a:lnTo>
                    <a:pt x="0" y="1078"/>
                  </a:lnTo>
                  <a:cubicBezTo>
                    <a:pt x="51" y="1103"/>
                    <a:pt x="101" y="1153"/>
                    <a:pt x="101" y="1254"/>
                  </a:cubicBezTo>
                  <a:cubicBezTo>
                    <a:pt x="752" y="7845"/>
                    <a:pt x="577" y="14612"/>
                    <a:pt x="802" y="21254"/>
                  </a:cubicBezTo>
                  <a:cubicBezTo>
                    <a:pt x="903" y="24537"/>
                    <a:pt x="878" y="27870"/>
                    <a:pt x="1103" y="31154"/>
                  </a:cubicBezTo>
                  <a:cubicBezTo>
                    <a:pt x="1236" y="33346"/>
                    <a:pt x="2622" y="35168"/>
                    <a:pt x="4511" y="35168"/>
                  </a:cubicBezTo>
                  <a:cubicBezTo>
                    <a:pt x="5127" y="35168"/>
                    <a:pt x="5795" y="34975"/>
                    <a:pt x="6492" y="34537"/>
                  </a:cubicBezTo>
                  <a:cubicBezTo>
                    <a:pt x="7995" y="33585"/>
                    <a:pt x="8772" y="31780"/>
                    <a:pt x="9324" y="30151"/>
                  </a:cubicBezTo>
                  <a:cubicBezTo>
                    <a:pt x="9374" y="30051"/>
                    <a:pt x="9399" y="29926"/>
                    <a:pt x="9474" y="29926"/>
                  </a:cubicBezTo>
                  <a:cubicBezTo>
                    <a:pt x="9491" y="29859"/>
                    <a:pt x="9563" y="29836"/>
                    <a:pt x="9654" y="29836"/>
                  </a:cubicBezTo>
                  <a:cubicBezTo>
                    <a:pt x="9700" y="29836"/>
                    <a:pt x="9750" y="29842"/>
                    <a:pt x="9800" y="29850"/>
                  </a:cubicBezTo>
                  <a:cubicBezTo>
                    <a:pt x="20376" y="31454"/>
                    <a:pt x="30878" y="33284"/>
                    <a:pt x="41555" y="34236"/>
                  </a:cubicBezTo>
                  <a:cubicBezTo>
                    <a:pt x="41128" y="31880"/>
                    <a:pt x="41304" y="29525"/>
                    <a:pt x="41404" y="27144"/>
                  </a:cubicBezTo>
                  <a:cubicBezTo>
                    <a:pt x="41479" y="24186"/>
                    <a:pt x="41529" y="21229"/>
                    <a:pt x="41504" y="18246"/>
                  </a:cubicBezTo>
                  <a:cubicBezTo>
                    <a:pt x="41454" y="12156"/>
                    <a:pt x="40928" y="6091"/>
                    <a:pt x="407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 name="Google Shape;1741;p64">
              <a:extLst>
                <a:ext uri="{FF2B5EF4-FFF2-40B4-BE49-F238E27FC236}">
                  <a16:creationId xmlns:a16="http://schemas.microsoft.com/office/drawing/2014/main" id="{580309ED-5200-2400-A856-3507DDF42C91}"/>
                </a:ext>
              </a:extLst>
            </p:cNvPr>
            <p:cNvSpPr/>
            <p:nvPr/>
          </p:nvSpPr>
          <p:spPr>
            <a:xfrm>
              <a:off x="2505075" y="4180600"/>
              <a:ext cx="1047650" cy="887125"/>
            </a:xfrm>
            <a:custGeom>
              <a:avLst/>
              <a:gdLst/>
              <a:ahLst/>
              <a:cxnLst/>
              <a:rect l="l" t="t" r="r" b="b"/>
              <a:pathLst>
                <a:path w="41906" h="35485" extrusionOk="0">
                  <a:moveTo>
                    <a:pt x="40684" y="377"/>
                  </a:moveTo>
                  <a:cubicBezTo>
                    <a:pt x="40913" y="6408"/>
                    <a:pt x="41430" y="12415"/>
                    <a:pt x="41504" y="18421"/>
                  </a:cubicBezTo>
                  <a:cubicBezTo>
                    <a:pt x="41504" y="21103"/>
                    <a:pt x="41479" y="23760"/>
                    <a:pt x="41404" y="26416"/>
                  </a:cubicBezTo>
                  <a:cubicBezTo>
                    <a:pt x="41379" y="27745"/>
                    <a:pt x="41304" y="29098"/>
                    <a:pt x="41278" y="30426"/>
                  </a:cubicBezTo>
                  <a:cubicBezTo>
                    <a:pt x="41255" y="31690"/>
                    <a:pt x="41299" y="32976"/>
                    <a:pt x="41497" y="34241"/>
                  </a:cubicBezTo>
                  <a:lnTo>
                    <a:pt x="41497" y="34241"/>
                  </a:lnTo>
                  <a:cubicBezTo>
                    <a:pt x="36203" y="33742"/>
                    <a:pt x="30909" y="33048"/>
                    <a:pt x="25639" y="32256"/>
                  </a:cubicBezTo>
                  <a:lnTo>
                    <a:pt x="17619" y="31103"/>
                  </a:lnTo>
                  <a:cubicBezTo>
                    <a:pt x="16291" y="30903"/>
                    <a:pt x="14963" y="30677"/>
                    <a:pt x="13609" y="30476"/>
                  </a:cubicBezTo>
                  <a:lnTo>
                    <a:pt x="11604" y="30151"/>
                  </a:lnTo>
                  <a:lnTo>
                    <a:pt x="10627" y="30000"/>
                  </a:lnTo>
                  <a:lnTo>
                    <a:pt x="10125" y="29925"/>
                  </a:lnTo>
                  <a:cubicBezTo>
                    <a:pt x="10025" y="29925"/>
                    <a:pt x="9950" y="29900"/>
                    <a:pt x="9850" y="29900"/>
                  </a:cubicBezTo>
                  <a:lnTo>
                    <a:pt x="9699" y="29900"/>
                  </a:lnTo>
                  <a:cubicBezTo>
                    <a:pt x="9647" y="29918"/>
                    <a:pt x="9582" y="29947"/>
                    <a:pt x="9539" y="29998"/>
                  </a:cubicBezTo>
                  <a:lnTo>
                    <a:pt x="9539" y="29998"/>
                  </a:lnTo>
                  <a:cubicBezTo>
                    <a:pt x="9500" y="30015"/>
                    <a:pt x="9463" y="30036"/>
                    <a:pt x="9449" y="30050"/>
                  </a:cubicBezTo>
                  <a:cubicBezTo>
                    <a:pt x="9424" y="30101"/>
                    <a:pt x="9424" y="30151"/>
                    <a:pt x="9399" y="30176"/>
                  </a:cubicBezTo>
                  <a:lnTo>
                    <a:pt x="9348" y="30326"/>
                  </a:lnTo>
                  <a:lnTo>
                    <a:pt x="9223" y="30652"/>
                  </a:lnTo>
                  <a:cubicBezTo>
                    <a:pt x="9148" y="30877"/>
                    <a:pt x="9073" y="31078"/>
                    <a:pt x="8998" y="31278"/>
                  </a:cubicBezTo>
                  <a:cubicBezTo>
                    <a:pt x="8822" y="31705"/>
                    <a:pt x="8622" y="32106"/>
                    <a:pt x="8421" y="32507"/>
                  </a:cubicBezTo>
                  <a:cubicBezTo>
                    <a:pt x="7970" y="33284"/>
                    <a:pt x="7419" y="34010"/>
                    <a:pt x="6692" y="34512"/>
                  </a:cubicBezTo>
                  <a:cubicBezTo>
                    <a:pt x="6087" y="34908"/>
                    <a:pt x="5377" y="35200"/>
                    <a:pt x="4651" y="35200"/>
                  </a:cubicBezTo>
                  <a:cubicBezTo>
                    <a:pt x="4504" y="35200"/>
                    <a:pt x="4358" y="35188"/>
                    <a:pt x="4211" y="35163"/>
                  </a:cubicBezTo>
                  <a:cubicBezTo>
                    <a:pt x="3358" y="35013"/>
                    <a:pt x="2632" y="34436"/>
                    <a:pt x="2155" y="33685"/>
                  </a:cubicBezTo>
                  <a:cubicBezTo>
                    <a:pt x="1679" y="32958"/>
                    <a:pt x="1454" y="32080"/>
                    <a:pt x="1404" y="31203"/>
                  </a:cubicBezTo>
                  <a:cubicBezTo>
                    <a:pt x="1353" y="30276"/>
                    <a:pt x="1303" y="29374"/>
                    <a:pt x="1278" y="28471"/>
                  </a:cubicBezTo>
                  <a:cubicBezTo>
                    <a:pt x="1203" y="26667"/>
                    <a:pt x="1203" y="24837"/>
                    <a:pt x="1153" y="23033"/>
                  </a:cubicBezTo>
                  <a:cubicBezTo>
                    <a:pt x="1028" y="19374"/>
                    <a:pt x="1003" y="15765"/>
                    <a:pt x="952" y="12105"/>
                  </a:cubicBezTo>
                  <a:cubicBezTo>
                    <a:pt x="927" y="10301"/>
                    <a:pt x="877" y="8471"/>
                    <a:pt x="802" y="6667"/>
                  </a:cubicBezTo>
                  <a:cubicBezTo>
                    <a:pt x="752" y="5740"/>
                    <a:pt x="702" y="4837"/>
                    <a:pt x="652" y="3935"/>
                  </a:cubicBezTo>
                  <a:lnTo>
                    <a:pt x="551" y="2557"/>
                  </a:lnTo>
                  <a:lnTo>
                    <a:pt x="476" y="1880"/>
                  </a:lnTo>
                  <a:lnTo>
                    <a:pt x="451" y="1529"/>
                  </a:lnTo>
                  <a:cubicBezTo>
                    <a:pt x="451" y="1496"/>
                    <a:pt x="451" y="1474"/>
                    <a:pt x="444" y="1434"/>
                  </a:cubicBezTo>
                  <a:lnTo>
                    <a:pt x="444" y="1434"/>
                  </a:lnTo>
                  <a:lnTo>
                    <a:pt x="476" y="1429"/>
                  </a:lnTo>
                  <a:lnTo>
                    <a:pt x="802" y="1429"/>
                  </a:lnTo>
                  <a:lnTo>
                    <a:pt x="1429" y="1404"/>
                  </a:lnTo>
                  <a:lnTo>
                    <a:pt x="2707" y="1354"/>
                  </a:lnTo>
                  <a:lnTo>
                    <a:pt x="5263" y="1278"/>
                  </a:lnTo>
                  <a:lnTo>
                    <a:pt x="10351" y="1128"/>
                  </a:lnTo>
                  <a:lnTo>
                    <a:pt x="20526" y="802"/>
                  </a:lnTo>
                  <a:cubicBezTo>
                    <a:pt x="27237" y="628"/>
                    <a:pt x="33972" y="430"/>
                    <a:pt x="40684" y="377"/>
                  </a:cubicBezTo>
                  <a:close/>
                  <a:moveTo>
                    <a:pt x="40852" y="0"/>
                  </a:moveTo>
                  <a:cubicBezTo>
                    <a:pt x="34060" y="50"/>
                    <a:pt x="27293" y="176"/>
                    <a:pt x="20501" y="401"/>
                  </a:cubicBezTo>
                  <a:lnTo>
                    <a:pt x="251" y="1078"/>
                  </a:lnTo>
                  <a:lnTo>
                    <a:pt x="25" y="1078"/>
                  </a:lnTo>
                  <a:lnTo>
                    <a:pt x="0" y="1153"/>
                  </a:lnTo>
                  <a:lnTo>
                    <a:pt x="0" y="1178"/>
                  </a:lnTo>
                  <a:lnTo>
                    <a:pt x="75" y="1429"/>
                  </a:lnTo>
                  <a:lnTo>
                    <a:pt x="276" y="3960"/>
                  </a:lnTo>
                  <a:cubicBezTo>
                    <a:pt x="351" y="4862"/>
                    <a:pt x="401" y="5765"/>
                    <a:pt x="426" y="6667"/>
                  </a:cubicBezTo>
                  <a:cubicBezTo>
                    <a:pt x="526" y="8496"/>
                    <a:pt x="551" y="10301"/>
                    <a:pt x="602" y="12131"/>
                  </a:cubicBezTo>
                  <a:cubicBezTo>
                    <a:pt x="652" y="15765"/>
                    <a:pt x="702" y="19399"/>
                    <a:pt x="802" y="23033"/>
                  </a:cubicBezTo>
                  <a:cubicBezTo>
                    <a:pt x="852" y="24837"/>
                    <a:pt x="877" y="26667"/>
                    <a:pt x="927" y="28497"/>
                  </a:cubicBezTo>
                  <a:cubicBezTo>
                    <a:pt x="978" y="29399"/>
                    <a:pt x="1003" y="30301"/>
                    <a:pt x="1078" y="31203"/>
                  </a:cubicBezTo>
                  <a:cubicBezTo>
                    <a:pt x="1128" y="32131"/>
                    <a:pt x="1379" y="33083"/>
                    <a:pt x="1905" y="33860"/>
                  </a:cubicBezTo>
                  <a:cubicBezTo>
                    <a:pt x="2406" y="34662"/>
                    <a:pt x="3208" y="35314"/>
                    <a:pt x="4160" y="35439"/>
                  </a:cubicBezTo>
                  <a:cubicBezTo>
                    <a:pt x="4334" y="35470"/>
                    <a:pt x="4506" y="35485"/>
                    <a:pt x="4677" y="35485"/>
                  </a:cubicBezTo>
                  <a:cubicBezTo>
                    <a:pt x="5469" y="35485"/>
                    <a:pt x="6223" y="35170"/>
                    <a:pt x="6842" y="34737"/>
                  </a:cubicBezTo>
                  <a:cubicBezTo>
                    <a:pt x="7619" y="34211"/>
                    <a:pt x="8196" y="33434"/>
                    <a:pt x="8647" y="32632"/>
                  </a:cubicBezTo>
                  <a:cubicBezTo>
                    <a:pt x="8872" y="32231"/>
                    <a:pt x="9048" y="31805"/>
                    <a:pt x="9223" y="31379"/>
                  </a:cubicBezTo>
                  <a:cubicBezTo>
                    <a:pt x="9298" y="31178"/>
                    <a:pt x="9399" y="30953"/>
                    <a:pt x="9474" y="30727"/>
                  </a:cubicBezTo>
                  <a:lnTo>
                    <a:pt x="9574" y="30426"/>
                  </a:lnTo>
                  <a:lnTo>
                    <a:pt x="9624" y="30251"/>
                  </a:lnTo>
                  <a:cubicBezTo>
                    <a:pt x="9647" y="30228"/>
                    <a:pt x="9649" y="30226"/>
                    <a:pt x="9649" y="30206"/>
                  </a:cubicBezTo>
                  <a:lnTo>
                    <a:pt x="9649" y="30206"/>
                  </a:lnTo>
                  <a:lnTo>
                    <a:pt x="9749" y="30126"/>
                  </a:lnTo>
                  <a:lnTo>
                    <a:pt x="9749" y="30126"/>
                  </a:lnTo>
                  <a:cubicBezTo>
                    <a:pt x="9741" y="30142"/>
                    <a:pt x="9741" y="30148"/>
                    <a:pt x="9748" y="30148"/>
                  </a:cubicBezTo>
                  <a:cubicBezTo>
                    <a:pt x="9761" y="30148"/>
                    <a:pt x="9800" y="30126"/>
                    <a:pt x="9850" y="30126"/>
                  </a:cubicBezTo>
                  <a:cubicBezTo>
                    <a:pt x="9900" y="30151"/>
                    <a:pt x="10000" y="30151"/>
                    <a:pt x="10075" y="30176"/>
                  </a:cubicBezTo>
                  <a:lnTo>
                    <a:pt x="10577" y="30251"/>
                  </a:lnTo>
                  <a:lnTo>
                    <a:pt x="11579" y="30401"/>
                  </a:lnTo>
                  <a:lnTo>
                    <a:pt x="13584" y="30702"/>
                  </a:lnTo>
                  <a:cubicBezTo>
                    <a:pt x="14912" y="30903"/>
                    <a:pt x="16266" y="31103"/>
                    <a:pt x="17594" y="31329"/>
                  </a:cubicBezTo>
                  <a:cubicBezTo>
                    <a:pt x="20251" y="31755"/>
                    <a:pt x="22907" y="32206"/>
                    <a:pt x="25589" y="32607"/>
                  </a:cubicBezTo>
                  <a:cubicBezTo>
                    <a:pt x="30928" y="33384"/>
                    <a:pt x="36291" y="34111"/>
                    <a:pt x="41679" y="34587"/>
                  </a:cubicBezTo>
                  <a:lnTo>
                    <a:pt x="41905" y="34612"/>
                  </a:lnTo>
                  <a:lnTo>
                    <a:pt x="41905" y="34612"/>
                  </a:lnTo>
                  <a:lnTo>
                    <a:pt x="41855" y="34386"/>
                  </a:lnTo>
                  <a:cubicBezTo>
                    <a:pt x="41404" y="31780"/>
                    <a:pt x="41679" y="29098"/>
                    <a:pt x="41730" y="26441"/>
                  </a:cubicBezTo>
                  <a:cubicBezTo>
                    <a:pt x="41805" y="23760"/>
                    <a:pt x="41830" y="21103"/>
                    <a:pt x="41805" y="18421"/>
                  </a:cubicBezTo>
                  <a:cubicBezTo>
                    <a:pt x="41780" y="12331"/>
                    <a:pt x="41278" y="6266"/>
                    <a:pt x="41053" y="176"/>
                  </a:cubicBezTo>
                  <a:lnTo>
                    <a:pt x="410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1742;p64">
              <a:extLst>
                <a:ext uri="{FF2B5EF4-FFF2-40B4-BE49-F238E27FC236}">
                  <a16:creationId xmlns:a16="http://schemas.microsoft.com/office/drawing/2014/main" id="{D98A02DF-79CE-EDEB-5841-0DEEFF9F8499}"/>
                </a:ext>
              </a:extLst>
            </p:cNvPr>
            <p:cNvSpPr/>
            <p:nvPr/>
          </p:nvSpPr>
          <p:spPr>
            <a:xfrm>
              <a:off x="2849050" y="4283900"/>
              <a:ext cx="614675" cy="48350"/>
            </a:xfrm>
            <a:custGeom>
              <a:avLst/>
              <a:gdLst/>
              <a:ahLst/>
              <a:cxnLst/>
              <a:rect l="l" t="t" r="r" b="b"/>
              <a:pathLst>
                <a:path w="24587" h="1934" extrusionOk="0">
                  <a:moveTo>
                    <a:pt x="24207" y="1"/>
                  </a:moveTo>
                  <a:cubicBezTo>
                    <a:pt x="24192" y="1"/>
                    <a:pt x="24177" y="2"/>
                    <a:pt x="24161" y="3"/>
                  </a:cubicBezTo>
                  <a:cubicBezTo>
                    <a:pt x="16166" y="805"/>
                    <a:pt x="8221" y="1407"/>
                    <a:pt x="201" y="1633"/>
                  </a:cubicBezTo>
                  <a:cubicBezTo>
                    <a:pt x="1" y="1658"/>
                    <a:pt x="1" y="1933"/>
                    <a:pt x="201" y="1933"/>
                  </a:cubicBezTo>
                  <a:cubicBezTo>
                    <a:pt x="8171" y="1708"/>
                    <a:pt x="16216" y="1357"/>
                    <a:pt x="24161" y="630"/>
                  </a:cubicBezTo>
                  <a:cubicBezTo>
                    <a:pt x="24571" y="606"/>
                    <a:pt x="24587" y="1"/>
                    <a:pt x="2420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3" name="Google Shape;1743;p64">
            <a:extLst>
              <a:ext uri="{FF2B5EF4-FFF2-40B4-BE49-F238E27FC236}">
                <a16:creationId xmlns:a16="http://schemas.microsoft.com/office/drawing/2014/main" id="{CF1BE36A-4D46-A773-A2C8-68C724BF73C4}"/>
              </a:ext>
            </a:extLst>
          </p:cNvPr>
          <p:cNvSpPr txBox="1"/>
          <p:nvPr/>
        </p:nvSpPr>
        <p:spPr>
          <a:xfrm rot="21054089">
            <a:off x="967542" y="2217482"/>
            <a:ext cx="1868462" cy="141581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dk1"/>
                </a:solidFill>
                <a:latin typeface="Dubai" panose="020B0503030403030204" pitchFamily="34" charset="-78"/>
                <a:ea typeface="Itim"/>
                <a:cs typeface="Dubai" panose="020B0503030403030204" pitchFamily="34" charset="-78"/>
                <a:sym typeface="Itim"/>
              </a:rPr>
              <a:t>ER Diagram</a:t>
            </a:r>
            <a:endParaRPr sz="2400" b="1" dirty="0">
              <a:solidFill>
                <a:schemeClr val="dk1"/>
              </a:solidFill>
              <a:latin typeface="Dubai" panose="020B0503030403030204" pitchFamily="34" charset="-78"/>
              <a:ea typeface="Itim"/>
              <a:cs typeface="Dubai" panose="020B0503030403030204" pitchFamily="34" charset="-78"/>
              <a:sym typeface="Itim"/>
            </a:endParaRPr>
          </a:p>
        </p:txBody>
      </p:sp>
      <p:pic>
        <p:nvPicPr>
          <p:cNvPr id="24" name="صورة 23">
            <a:extLst>
              <a:ext uri="{FF2B5EF4-FFF2-40B4-BE49-F238E27FC236}">
                <a16:creationId xmlns:a16="http://schemas.microsoft.com/office/drawing/2014/main" id="{A65FC8F3-E1F2-8A00-12AB-5BE033251015}"/>
              </a:ext>
            </a:extLst>
          </p:cNvPr>
          <p:cNvPicPr>
            <a:picLocks noChangeAspect="1"/>
          </p:cNvPicPr>
          <p:nvPr/>
        </p:nvPicPr>
        <p:blipFill>
          <a:blip r:embed="rId3"/>
          <a:stretch>
            <a:fillRect/>
          </a:stretch>
        </p:blipFill>
        <p:spPr>
          <a:xfrm>
            <a:off x="3394619" y="1023241"/>
            <a:ext cx="5203594" cy="3169402"/>
          </a:xfrm>
          <a:prstGeom prst="rect">
            <a:avLst/>
          </a:prstGeom>
        </p:spPr>
      </p:pic>
      <p:grpSp>
        <p:nvGrpSpPr>
          <p:cNvPr id="8" name="Google Shape;2357;p75">
            <a:extLst>
              <a:ext uri="{FF2B5EF4-FFF2-40B4-BE49-F238E27FC236}">
                <a16:creationId xmlns:a16="http://schemas.microsoft.com/office/drawing/2014/main" id="{ACF1BA17-5B6F-2787-32F8-46184D9A1B98}"/>
              </a:ext>
            </a:extLst>
          </p:cNvPr>
          <p:cNvGrpSpPr/>
          <p:nvPr/>
        </p:nvGrpSpPr>
        <p:grpSpPr>
          <a:xfrm rot="2895340">
            <a:off x="8049024" y="3371830"/>
            <a:ext cx="391000" cy="1284182"/>
            <a:chOff x="1276425" y="1928068"/>
            <a:chExt cx="378577" cy="1391130"/>
          </a:xfrm>
        </p:grpSpPr>
        <p:sp>
          <p:nvSpPr>
            <p:cNvPr id="9" name="Google Shape;2358;p75">
              <a:extLst>
                <a:ext uri="{FF2B5EF4-FFF2-40B4-BE49-F238E27FC236}">
                  <a16:creationId xmlns:a16="http://schemas.microsoft.com/office/drawing/2014/main" id="{4336FFC7-B727-1A74-E334-8B45627A324E}"/>
                </a:ext>
              </a:extLst>
            </p:cNvPr>
            <p:cNvSpPr/>
            <p:nvPr/>
          </p:nvSpPr>
          <p:spPr>
            <a:xfrm>
              <a:off x="1282125" y="1942105"/>
              <a:ext cx="360053" cy="1366551"/>
            </a:xfrm>
            <a:custGeom>
              <a:avLst/>
              <a:gdLst/>
              <a:ahLst/>
              <a:cxnLst/>
              <a:rect l="l" t="t" r="r" b="b"/>
              <a:pathLst>
                <a:path w="6317" h="21906" extrusionOk="0">
                  <a:moveTo>
                    <a:pt x="6015" y="1"/>
                  </a:moveTo>
                  <a:cubicBezTo>
                    <a:pt x="4303" y="188"/>
                    <a:pt x="2548" y="354"/>
                    <a:pt x="830" y="354"/>
                  </a:cubicBezTo>
                  <a:cubicBezTo>
                    <a:pt x="712" y="354"/>
                    <a:pt x="594" y="353"/>
                    <a:pt x="477" y="352"/>
                  </a:cubicBezTo>
                  <a:lnTo>
                    <a:pt x="477" y="352"/>
                  </a:lnTo>
                  <a:cubicBezTo>
                    <a:pt x="602" y="7394"/>
                    <a:pt x="0" y="14437"/>
                    <a:pt x="151" y="21505"/>
                  </a:cubicBezTo>
                  <a:cubicBezTo>
                    <a:pt x="1078" y="21505"/>
                    <a:pt x="2005" y="21580"/>
                    <a:pt x="2908" y="21655"/>
                  </a:cubicBezTo>
                  <a:cubicBezTo>
                    <a:pt x="3810" y="21730"/>
                    <a:pt x="4762" y="21730"/>
                    <a:pt x="5639" y="21906"/>
                  </a:cubicBezTo>
                  <a:cubicBezTo>
                    <a:pt x="5840" y="18297"/>
                    <a:pt x="6015" y="14713"/>
                    <a:pt x="6066" y="11104"/>
                  </a:cubicBezTo>
                  <a:cubicBezTo>
                    <a:pt x="6091" y="9174"/>
                    <a:pt x="6091" y="7269"/>
                    <a:pt x="6091" y="5364"/>
                  </a:cubicBezTo>
                  <a:cubicBezTo>
                    <a:pt x="6091" y="4663"/>
                    <a:pt x="6066" y="3961"/>
                    <a:pt x="6066" y="3259"/>
                  </a:cubicBezTo>
                  <a:cubicBezTo>
                    <a:pt x="6066" y="2983"/>
                    <a:pt x="6316" y="452"/>
                    <a:pt x="6316" y="1"/>
                  </a:cubicBezTo>
                  <a:lnTo>
                    <a:pt x="6316" y="1"/>
                  </a:lnTo>
                  <a:cubicBezTo>
                    <a:pt x="6296" y="42"/>
                    <a:pt x="6259" y="83"/>
                    <a:pt x="6218" y="83"/>
                  </a:cubicBezTo>
                  <a:cubicBezTo>
                    <a:pt x="6209" y="83"/>
                    <a:pt x="6200" y="81"/>
                    <a:pt x="6191" y="76"/>
                  </a:cubicBezTo>
                  <a:cubicBezTo>
                    <a:pt x="6141" y="76"/>
                    <a:pt x="6116" y="76"/>
                    <a:pt x="6066" y="51"/>
                  </a:cubicBezTo>
                  <a:cubicBezTo>
                    <a:pt x="6040" y="51"/>
                    <a:pt x="6015" y="26"/>
                    <a:pt x="6015"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2359;p75">
              <a:extLst>
                <a:ext uri="{FF2B5EF4-FFF2-40B4-BE49-F238E27FC236}">
                  <a16:creationId xmlns:a16="http://schemas.microsoft.com/office/drawing/2014/main" id="{94ECCE10-24EA-AB70-3AB0-2AD016598DCF}"/>
                </a:ext>
              </a:extLst>
            </p:cNvPr>
            <p:cNvSpPr/>
            <p:nvPr/>
          </p:nvSpPr>
          <p:spPr>
            <a:xfrm>
              <a:off x="1276425" y="1928068"/>
              <a:ext cx="378577" cy="1391130"/>
            </a:xfrm>
            <a:custGeom>
              <a:avLst/>
              <a:gdLst/>
              <a:ahLst/>
              <a:cxnLst/>
              <a:rect l="l" t="t" r="r" b="b"/>
              <a:pathLst>
                <a:path w="6642" h="22300" extrusionOk="0">
                  <a:moveTo>
                    <a:pt x="6248" y="58"/>
                  </a:moveTo>
                  <a:lnTo>
                    <a:pt x="6248" y="58"/>
                  </a:lnTo>
                  <a:cubicBezTo>
                    <a:pt x="6262" y="64"/>
                    <a:pt x="6270" y="73"/>
                    <a:pt x="6268" y="73"/>
                  </a:cubicBezTo>
                  <a:cubicBezTo>
                    <a:pt x="6266" y="73"/>
                    <a:pt x="6260" y="69"/>
                    <a:pt x="6248" y="58"/>
                  </a:cubicBezTo>
                  <a:close/>
                  <a:moveTo>
                    <a:pt x="6046" y="462"/>
                  </a:moveTo>
                  <a:cubicBezTo>
                    <a:pt x="6073" y="478"/>
                    <a:pt x="6105" y="493"/>
                    <a:pt x="6140" y="502"/>
                  </a:cubicBezTo>
                  <a:lnTo>
                    <a:pt x="6090" y="502"/>
                  </a:lnTo>
                  <a:lnTo>
                    <a:pt x="6173" y="518"/>
                  </a:lnTo>
                  <a:lnTo>
                    <a:pt x="6173" y="518"/>
                  </a:lnTo>
                  <a:cubicBezTo>
                    <a:pt x="6120" y="1295"/>
                    <a:pt x="6032" y="2124"/>
                    <a:pt x="5965" y="2933"/>
                  </a:cubicBezTo>
                  <a:lnTo>
                    <a:pt x="5940" y="3284"/>
                  </a:lnTo>
                  <a:lnTo>
                    <a:pt x="5940" y="3484"/>
                  </a:lnTo>
                  <a:lnTo>
                    <a:pt x="5940" y="3659"/>
                  </a:lnTo>
                  <a:lnTo>
                    <a:pt x="5940" y="4336"/>
                  </a:lnTo>
                  <a:lnTo>
                    <a:pt x="5940" y="5715"/>
                  </a:lnTo>
                  <a:cubicBezTo>
                    <a:pt x="5940" y="7519"/>
                    <a:pt x="5890" y="9349"/>
                    <a:pt x="5915" y="11178"/>
                  </a:cubicBezTo>
                  <a:lnTo>
                    <a:pt x="5739" y="16542"/>
                  </a:lnTo>
                  <a:lnTo>
                    <a:pt x="5614" y="21955"/>
                  </a:lnTo>
                  <a:cubicBezTo>
                    <a:pt x="5589" y="21930"/>
                    <a:pt x="5614" y="21905"/>
                    <a:pt x="5589" y="21905"/>
                  </a:cubicBezTo>
                  <a:lnTo>
                    <a:pt x="5439" y="21855"/>
                  </a:lnTo>
                  <a:lnTo>
                    <a:pt x="5088" y="21805"/>
                  </a:lnTo>
                  <a:cubicBezTo>
                    <a:pt x="4837" y="21780"/>
                    <a:pt x="4612" y="21755"/>
                    <a:pt x="4386" y="21755"/>
                  </a:cubicBezTo>
                  <a:lnTo>
                    <a:pt x="3008" y="21655"/>
                  </a:lnTo>
                  <a:lnTo>
                    <a:pt x="471" y="21516"/>
                  </a:lnTo>
                  <a:lnTo>
                    <a:pt x="471" y="21516"/>
                  </a:lnTo>
                  <a:cubicBezTo>
                    <a:pt x="428" y="19833"/>
                    <a:pt x="452" y="18149"/>
                    <a:pt x="476" y="16441"/>
                  </a:cubicBezTo>
                  <a:cubicBezTo>
                    <a:pt x="551" y="14687"/>
                    <a:pt x="426" y="12933"/>
                    <a:pt x="526" y="11153"/>
                  </a:cubicBezTo>
                  <a:lnTo>
                    <a:pt x="752" y="5865"/>
                  </a:lnTo>
                  <a:cubicBezTo>
                    <a:pt x="800" y="4185"/>
                    <a:pt x="825" y="2483"/>
                    <a:pt x="805" y="802"/>
                  </a:cubicBezTo>
                  <a:lnTo>
                    <a:pt x="805" y="802"/>
                  </a:lnTo>
                  <a:cubicBezTo>
                    <a:pt x="2552" y="790"/>
                    <a:pt x="4299" y="649"/>
                    <a:pt x="6046" y="462"/>
                  </a:cubicBezTo>
                  <a:close/>
                  <a:moveTo>
                    <a:pt x="6090" y="0"/>
                  </a:moveTo>
                  <a:cubicBezTo>
                    <a:pt x="4261" y="201"/>
                    <a:pt x="2406" y="376"/>
                    <a:pt x="577" y="376"/>
                  </a:cubicBezTo>
                  <a:cubicBezTo>
                    <a:pt x="451" y="376"/>
                    <a:pt x="376" y="451"/>
                    <a:pt x="376" y="577"/>
                  </a:cubicBezTo>
                  <a:cubicBezTo>
                    <a:pt x="401" y="2331"/>
                    <a:pt x="376" y="4111"/>
                    <a:pt x="351" y="5865"/>
                  </a:cubicBezTo>
                  <a:cubicBezTo>
                    <a:pt x="351" y="7619"/>
                    <a:pt x="301" y="9399"/>
                    <a:pt x="276" y="11153"/>
                  </a:cubicBezTo>
                  <a:cubicBezTo>
                    <a:pt x="251" y="12908"/>
                    <a:pt x="25" y="14662"/>
                    <a:pt x="50" y="16441"/>
                  </a:cubicBezTo>
                  <a:cubicBezTo>
                    <a:pt x="0" y="18196"/>
                    <a:pt x="0" y="19975"/>
                    <a:pt x="25" y="21730"/>
                  </a:cubicBezTo>
                  <a:cubicBezTo>
                    <a:pt x="25" y="21855"/>
                    <a:pt x="125" y="21955"/>
                    <a:pt x="251" y="21955"/>
                  </a:cubicBezTo>
                  <a:lnTo>
                    <a:pt x="2983" y="22106"/>
                  </a:lnTo>
                  <a:lnTo>
                    <a:pt x="4361" y="22181"/>
                  </a:lnTo>
                  <a:cubicBezTo>
                    <a:pt x="4587" y="22181"/>
                    <a:pt x="4812" y="22206"/>
                    <a:pt x="5038" y="22231"/>
                  </a:cubicBezTo>
                  <a:lnTo>
                    <a:pt x="5363" y="22256"/>
                  </a:lnTo>
                  <a:lnTo>
                    <a:pt x="5539" y="22281"/>
                  </a:lnTo>
                  <a:cubicBezTo>
                    <a:pt x="5589" y="22294"/>
                    <a:pt x="5645" y="22300"/>
                    <a:pt x="5702" y="22300"/>
                  </a:cubicBezTo>
                  <a:cubicBezTo>
                    <a:pt x="5758" y="22300"/>
                    <a:pt x="5815" y="22294"/>
                    <a:pt x="5865" y="22281"/>
                  </a:cubicBezTo>
                  <a:cubicBezTo>
                    <a:pt x="6065" y="18622"/>
                    <a:pt x="6266" y="14888"/>
                    <a:pt x="6416" y="11178"/>
                  </a:cubicBezTo>
                  <a:cubicBezTo>
                    <a:pt x="6441" y="9349"/>
                    <a:pt x="6416" y="7519"/>
                    <a:pt x="6441" y="5690"/>
                  </a:cubicBezTo>
                  <a:lnTo>
                    <a:pt x="6416" y="4336"/>
                  </a:lnTo>
                  <a:lnTo>
                    <a:pt x="6416" y="3634"/>
                  </a:lnTo>
                  <a:lnTo>
                    <a:pt x="6416" y="3484"/>
                  </a:lnTo>
                  <a:lnTo>
                    <a:pt x="6416" y="3334"/>
                  </a:lnTo>
                  <a:lnTo>
                    <a:pt x="6441" y="2983"/>
                  </a:lnTo>
                  <a:cubicBezTo>
                    <a:pt x="6514" y="2081"/>
                    <a:pt x="6611" y="1227"/>
                    <a:pt x="6639" y="306"/>
                  </a:cubicBezTo>
                  <a:lnTo>
                    <a:pt x="6639" y="306"/>
                  </a:lnTo>
                  <a:cubicBezTo>
                    <a:pt x="6640" y="304"/>
                    <a:pt x="6641" y="303"/>
                    <a:pt x="6642" y="301"/>
                  </a:cubicBezTo>
                  <a:lnTo>
                    <a:pt x="6640" y="301"/>
                  </a:lnTo>
                  <a:lnTo>
                    <a:pt x="6640" y="301"/>
                  </a:lnTo>
                  <a:cubicBezTo>
                    <a:pt x="6640" y="276"/>
                    <a:pt x="6641" y="251"/>
                    <a:pt x="6642" y="226"/>
                  </a:cubicBezTo>
                  <a:lnTo>
                    <a:pt x="6191" y="176"/>
                  </a:lnTo>
                  <a:cubicBezTo>
                    <a:pt x="6216" y="75"/>
                    <a:pt x="6266" y="75"/>
                    <a:pt x="6316" y="75"/>
                  </a:cubicBezTo>
                  <a:lnTo>
                    <a:pt x="6341" y="75"/>
                  </a:lnTo>
                  <a:lnTo>
                    <a:pt x="6241" y="50"/>
                  </a:lnTo>
                  <a:cubicBezTo>
                    <a:pt x="6216" y="25"/>
                    <a:pt x="6140" y="0"/>
                    <a:pt x="609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3361561234"/>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57"/>
        <p:cNvGrpSpPr/>
        <p:nvPr/>
      </p:nvGrpSpPr>
      <p:grpSpPr>
        <a:xfrm>
          <a:off x="0" y="0"/>
          <a:ext cx="0" cy="0"/>
          <a:chOff x="0" y="0"/>
          <a:chExt cx="0" cy="0"/>
        </a:xfrm>
      </p:grpSpPr>
      <p:grpSp>
        <p:nvGrpSpPr>
          <p:cNvPr id="3058" name="Google Shape;3058;p91"/>
          <p:cNvGrpSpPr/>
          <p:nvPr/>
        </p:nvGrpSpPr>
        <p:grpSpPr>
          <a:xfrm rot="774224">
            <a:off x="6477530" y="1539326"/>
            <a:ext cx="1218442" cy="585343"/>
            <a:chOff x="4345425" y="2175475"/>
            <a:chExt cx="800750" cy="176025"/>
          </a:xfrm>
        </p:grpSpPr>
        <p:sp>
          <p:nvSpPr>
            <p:cNvPr id="3059" name="Google Shape;3059;p9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3060" name="Google Shape;3060;p9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3061" name="Google Shape;3061;p91"/>
          <p:cNvGrpSpPr/>
          <p:nvPr/>
        </p:nvGrpSpPr>
        <p:grpSpPr>
          <a:xfrm rot="774224">
            <a:off x="3962780" y="1539326"/>
            <a:ext cx="1218442" cy="585343"/>
            <a:chOff x="4345425" y="2175475"/>
            <a:chExt cx="800750" cy="176025"/>
          </a:xfrm>
        </p:grpSpPr>
        <p:sp>
          <p:nvSpPr>
            <p:cNvPr id="3062" name="Google Shape;3062;p9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3063" name="Google Shape;3063;p9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3064" name="Google Shape;3064;p91"/>
          <p:cNvGrpSpPr/>
          <p:nvPr/>
        </p:nvGrpSpPr>
        <p:grpSpPr>
          <a:xfrm rot="774224">
            <a:off x="1448030" y="1539326"/>
            <a:ext cx="1218442" cy="585343"/>
            <a:chOff x="4345425" y="2175475"/>
            <a:chExt cx="800750" cy="176025"/>
          </a:xfrm>
        </p:grpSpPr>
        <p:sp>
          <p:nvSpPr>
            <p:cNvPr id="3065" name="Google Shape;3065;p9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3066" name="Google Shape;3066;p9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3067" name="Google Shape;3067;p91"/>
          <p:cNvGrpSpPr/>
          <p:nvPr/>
        </p:nvGrpSpPr>
        <p:grpSpPr>
          <a:xfrm rot="774224">
            <a:off x="6477529" y="3087363"/>
            <a:ext cx="1218442" cy="585343"/>
            <a:chOff x="4345425" y="2175475"/>
            <a:chExt cx="800750" cy="176025"/>
          </a:xfrm>
        </p:grpSpPr>
        <p:sp>
          <p:nvSpPr>
            <p:cNvPr id="3068" name="Google Shape;3068;p9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3069" name="Google Shape;3069;p9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3070" name="Google Shape;3070;p91"/>
          <p:cNvGrpSpPr/>
          <p:nvPr/>
        </p:nvGrpSpPr>
        <p:grpSpPr>
          <a:xfrm rot="774224">
            <a:off x="3962779" y="3087363"/>
            <a:ext cx="1218442" cy="585343"/>
            <a:chOff x="4345425" y="2175475"/>
            <a:chExt cx="800750" cy="176025"/>
          </a:xfrm>
        </p:grpSpPr>
        <p:sp>
          <p:nvSpPr>
            <p:cNvPr id="3071" name="Google Shape;3071;p9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3072" name="Google Shape;3072;p9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3073" name="Google Shape;3073;p91"/>
          <p:cNvGrpSpPr/>
          <p:nvPr/>
        </p:nvGrpSpPr>
        <p:grpSpPr>
          <a:xfrm rot="774224">
            <a:off x="1448029" y="3087363"/>
            <a:ext cx="1218442" cy="585343"/>
            <a:chOff x="4345425" y="2175475"/>
            <a:chExt cx="800750" cy="176025"/>
          </a:xfrm>
        </p:grpSpPr>
        <p:sp>
          <p:nvSpPr>
            <p:cNvPr id="3074" name="Google Shape;3074;p9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3075" name="Google Shape;3075;p9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3076" name="Google Shape;3076;p91"/>
          <p:cNvGrpSpPr/>
          <p:nvPr/>
        </p:nvGrpSpPr>
        <p:grpSpPr>
          <a:xfrm flipH="1">
            <a:off x="825191" y="964287"/>
            <a:ext cx="7472679" cy="176025"/>
            <a:chOff x="4345425" y="2175475"/>
            <a:chExt cx="800750" cy="176025"/>
          </a:xfrm>
        </p:grpSpPr>
        <p:sp>
          <p:nvSpPr>
            <p:cNvPr id="3077" name="Google Shape;3077;p9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3078" name="Google Shape;3078;p9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sp>
        <p:nvSpPr>
          <p:cNvPr id="3079" name="Google Shape;3079;p91"/>
          <p:cNvSpPr txBox="1">
            <a:spLocks noGrp="1"/>
          </p:cNvSpPr>
          <p:nvPr>
            <p:ph type="subTitle" idx="1"/>
          </p:nvPr>
        </p:nvSpPr>
        <p:spPr>
          <a:xfrm>
            <a:off x="804150" y="3069865"/>
            <a:ext cx="2506200" cy="340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توسيع المناهج</a:t>
            </a:r>
            <a:endParaRPr dirty="0">
              <a:latin typeface="Dubai" panose="020B0503030403030204" pitchFamily="34" charset="-78"/>
              <a:cs typeface="Dubai" panose="020B0503030403030204" pitchFamily="34" charset="-78"/>
            </a:endParaRPr>
          </a:p>
        </p:txBody>
      </p:sp>
      <p:sp>
        <p:nvSpPr>
          <p:cNvPr id="3080" name="Google Shape;3080;p91"/>
          <p:cNvSpPr txBox="1">
            <a:spLocks noGrp="1"/>
          </p:cNvSpPr>
          <p:nvPr>
            <p:ph type="subTitle" idx="2"/>
          </p:nvPr>
        </p:nvSpPr>
        <p:spPr>
          <a:xfrm>
            <a:off x="5833650" y="3069865"/>
            <a:ext cx="2506200" cy="340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تحليلات متقدمة</a:t>
            </a:r>
            <a:endParaRPr dirty="0">
              <a:latin typeface="Dubai" panose="020B0503030403030204" pitchFamily="34" charset="-78"/>
              <a:cs typeface="Dubai" panose="020B0503030403030204" pitchFamily="34" charset="-78"/>
            </a:endParaRPr>
          </a:p>
        </p:txBody>
      </p:sp>
      <p:sp>
        <p:nvSpPr>
          <p:cNvPr id="3081" name="Google Shape;3081;p91"/>
          <p:cNvSpPr txBox="1">
            <a:spLocks noGrp="1"/>
          </p:cNvSpPr>
          <p:nvPr>
            <p:ph type="subTitle" idx="3"/>
          </p:nvPr>
        </p:nvSpPr>
        <p:spPr>
          <a:xfrm>
            <a:off x="804150" y="1530415"/>
            <a:ext cx="2506200" cy="406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الإشعارات</a:t>
            </a:r>
            <a:endParaRPr dirty="0">
              <a:latin typeface="Dubai" panose="020B0503030403030204" pitchFamily="34" charset="-78"/>
              <a:cs typeface="Dubai" panose="020B0503030403030204" pitchFamily="34" charset="-78"/>
            </a:endParaRPr>
          </a:p>
        </p:txBody>
      </p:sp>
      <p:sp>
        <p:nvSpPr>
          <p:cNvPr id="3082" name="Google Shape;3082;p91"/>
          <p:cNvSpPr txBox="1">
            <a:spLocks noGrp="1"/>
          </p:cNvSpPr>
          <p:nvPr>
            <p:ph type="subTitle" idx="4"/>
          </p:nvPr>
        </p:nvSpPr>
        <p:spPr>
          <a:xfrm>
            <a:off x="5833650" y="1530415"/>
            <a:ext cx="2506200" cy="406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ذكاء اصطناعي</a:t>
            </a:r>
            <a:endParaRPr dirty="0">
              <a:latin typeface="Dubai" panose="020B0503030403030204" pitchFamily="34" charset="-78"/>
              <a:cs typeface="Dubai" panose="020B0503030403030204" pitchFamily="34" charset="-78"/>
            </a:endParaRPr>
          </a:p>
        </p:txBody>
      </p:sp>
      <p:sp>
        <p:nvSpPr>
          <p:cNvPr id="3083" name="Google Shape;3083;p91"/>
          <p:cNvSpPr txBox="1">
            <a:spLocks noGrp="1"/>
          </p:cNvSpPr>
          <p:nvPr>
            <p:ph type="subTitle" idx="5"/>
          </p:nvPr>
        </p:nvSpPr>
        <p:spPr>
          <a:xfrm>
            <a:off x="3318900" y="3069865"/>
            <a:ext cx="2506200" cy="340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التواصل المباشر</a:t>
            </a:r>
            <a:endParaRPr dirty="0">
              <a:latin typeface="Dubai" panose="020B0503030403030204" pitchFamily="34" charset="-78"/>
              <a:cs typeface="Dubai" panose="020B0503030403030204" pitchFamily="34" charset="-78"/>
            </a:endParaRPr>
          </a:p>
        </p:txBody>
      </p:sp>
      <p:sp>
        <p:nvSpPr>
          <p:cNvPr id="3084" name="Google Shape;3084;p91"/>
          <p:cNvSpPr txBox="1">
            <a:spLocks noGrp="1"/>
          </p:cNvSpPr>
          <p:nvPr>
            <p:ph type="subTitle" idx="6"/>
          </p:nvPr>
        </p:nvSpPr>
        <p:spPr>
          <a:xfrm>
            <a:off x="3318900" y="1530415"/>
            <a:ext cx="2506200" cy="406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تذكير عند الانقطاع</a:t>
            </a:r>
            <a:endParaRPr dirty="0">
              <a:latin typeface="Dubai" panose="020B0503030403030204" pitchFamily="34" charset="-78"/>
              <a:cs typeface="Dubai" panose="020B0503030403030204" pitchFamily="34" charset="-78"/>
            </a:endParaRPr>
          </a:p>
        </p:txBody>
      </p:sp>
      <p:sp>
        <p:nvSpPr>
          <p:cNvPr id="3085" name="Google Shape;3085;p91"/>
          <p:cNvSpPr txBox="1">
            <a:spLocks noGrp="1"/>
          </p:cNvSpPr>
          <p:nvPr>
            <p:ph type="title"/>
          </p:nvPr>
        </p:nvSpPr>
        <p:spPr>
          <a:xfrm>
            <a:off x="720000" y="540000"/>
            <a:ext cx="7704000" cy="496200"/>
          </a:xfrm>
          <a:prstGeom prst="rect">
            <a:avLst/>
          </a:prstGeom>
        </p:spPr>
        <p:txBody>
          <a:bodyPr spcFirstLastPara="1" wrap="square" lIns="0" tIns="0" rIns="0" bIns="0" anchor="t" anchorCtr="0">
            <a:noAutofit/>
          </a:bodyPr>
          <a:lstStyle/>
          <a:p>
            <a:pPr marL="0" lvl="0" indent="0" algn="ctr" rtl="1">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الآفاق المستقبلية</a:t>
            </a:r>
            <a:endParaRPr dirty="0">
              <a:latin typeface="Dubai" panose="020B0503030403030204" pitchFamily="34" charset="-78"/>
              <a:cs typeface="Dubai" panose="020B0503030403030204" pitchFamily="34" charset="-78"/>
            </a:endParaRPr>
          </a:p>
        </p:txBody>
      </p:sp>
      <p:sp>
        <p:nvSpPr>
          <p:cNvPr id="3086" name="Google Shape;3086;p91"/>
          <p:cNvSpPr txBox="1">
            <a:spLocks noGrp="1"/>
          </p:cNvSpPr>
          <p:nvPr>
            <p:ph type="subTitle" idx="7"/>
          </p:nvPr>
        </p:nvSpPr>
        <p:spPr>
          <a:xfrm>
            <a:off x="804150" y="2216422"/>
            <a:ext cx="2506200" cy="5727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تنبيهات فورية بالدروس والاختبارات والمواعيد الجديدة.</a:t>
            </a:r>
            <a:endParaRPr dirty="0">
              <a:latin typeface="Dubai" panose="020B0503030403030204" pitchFamily="34" charset="-78"/>
              <a:cs typeface="Dubai" panose="020B0503030403030204" pitchFamily="34" charset="-78"/>
            </a:endParaRPr>
          </a:p>
        </p:txBody>
      </p:sp>
      <p:sp>
        <p:nvSpPr>
          <p:cNvPr id="3087" name="Google Shape;3087;p91"/>
          <p:cNvSpPr txBox="1">
            <a:spLocks noGrp="1"/>
          </p:cNvSpPr>
          <p:nvPr>
            <p:ph type="subTitle" idx="8"/>
          </p:nvPr>
        </p:nvSpPr>
        <p:spPr>
          <a:xfrm>
            <a:off x="5833650" y="2216422"/>
            <a:ext cx="2506200" cy="5727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تخصيص المحتوى وفق مستوى الطالب الدراسي تلقائيًا.</a:t>
            </a:r>
            <a:endParaRPr dirty="0">
              <a:latin typeface="Dubai" panose="020B0503030403030204" pitchFamily="34" charset="-78"/>
              <a:cs typeface="Dubai" panose="020B0503030403030204" pitchFamily="34" charset="-78"/>
            </a:endParaRPr>
          </a:p>
        </p:txBody>
      </p:sp>
      <p:sp>
        <p:nvSpPr>
          <p:cNvPr id="3088" name="Google Shape;3088;p91"/>
          <p:cNvSpPr txBox="1">
            <a:spLocks noGrp="1"/>
          </p:cNvSpPr>
          <p:nvPr>
            <p:ph type="subTitle" idx="9"/>
          </p:nvPr>
        </p:nvSpPr>
        <p:spPr>
          <a:xfrm>
            <a:off x="804150" y="3768714"/>
            <a:ext cx="2506200" cy="5727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إضافة مراحل ومناهج تعليمية جديدة مستقبلًا باستمرار.</a:t>
            </a:r>
            <a:endParaRPr dirty="0">
              <a:latin typeface="Dubai" panose="020B0503030403030204" pitchFamily="34" charset="-78"/>
              <a:cs typeface="Dubai" panose="020B0503030403030204" pitchFamily="34" charset="-78"/>
            </a:endParaRPr>
          </a:p>
        </p:txBody>
      </p:sp>
      <p:sp>
        <p:nvSpPr>
          <p:cNvPr id="3089" name="Google Shape;3089;p91"/>
          <p:cNvSpPr txBox="1">
            <a:spLocks noGrp="1"/>
          </p:cNvSpPr>
          <p:nvPr>
            <p:ph type="subTitle" idx="13"/>
          </p:nvPr>
        </p:nvSpPr>
        <p:spPr>
          <a:xfrm>
            <a:off x="5833650" y="3768714"/>
            <a:ext cx="2506200" cy="5727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توفير تقارير دقيقة لدعم متابعة الأداء الدراسي.</a:t>
            </a:r>
            <a:endParaRPr dirty="0">
              <a:latin typeface="Dubai" panose="020B0503030403030204" pitchFamily="34" charset="-78"/>
              <a:cs typeface="Dubai" panose="020B0503030403030204" pitchFamily="34" charset="-78"/>
            </a:endParaRPr>
          </a:p>
        </p:txBody>
      </p:sp>
      <p:sp>
        <p:nvSpPr>
          <p:cNvPr id="3090" name="Google Shape;3090;p91"/>
          <p:cNvSpPr txBox="1">
            <a:spLocks noGrp="1"/>
          </p:cNvSpPr>
          <p:nvPr>
            <p:ph type="subTitle" idx="14"/>
          </p:nvPr>
        </p:nvSpPr>
        <p:spPr>
          <a:xfrm>
            <a:off x="3291396" y="2216422"/>
            <a:ext cx="2561209" cy="5727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تنبيه بالعودة لمتابعة التعلم بعد الانقطاع.</a:t>
            </a:r>
            <a:endParaRPr dirty="0">
              <a:latin typeface="Dubai" panose="020B0503030403030204" pitchFamily="34" charset="-78"/>
              <a:cs typeface="Dubai" panose="020B0503030403030204" pitchFamily="34" charset="-78"/>
            </a:endParaRPr>
          </a:p>
        </p:txBody>
      </p:sp>
      <p:sp>
        <p:nvSpPr>
          <p:cNvPr id="3091" name="Google Shape;3091;p91"/>
          <p:cNvSpPr txBox="1">
            <a:spLocks noGrp="1"/>
          </p:cNvSpPr>
          <p:nvPr>
            <p:ph type="subTitle" idx="15"/>
          </p:nvPr>
        </p:nvSpPr>
        <p:spPr>
          <a:xfrm>
            <a:off x="3318900" y="3768714"/>
            <a:ext cx="2506200" cy="5727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Clr>
                <a:schemeClr val="dk2"/>
              </a:buClr>
              <a:buSzPts val="1100"/>
              <a:buFont typeface="Arial"/>
              <a:buNone/>
            </a:pPr>
            <a:r>
              <a:rPr lang="ar-SA" dirty="0">
                <a:latin typeface="Dubai" panose="020B0503030403030204" pitchFamily="34" charset="-78"/>
                <a:cs typeface="Dubai" panose="020B0503030403030204" pitchFamily="34" charset="-78"/>
              </a:rPr>
              <a:t>إتاحة التواصل بين الطلاب والمعلمين داخل التطبيق.</a:t>
            </a:r>
            <a:endParaRPr dirty="0">
              <a:latin typeface="Dubai" panose="020B0503030403030204" pitchFamily="34" charset="-78"/>
              <a:cs typeface="Dubai" panose="020B0503030403030204" pitchFamily="34" charset="-78"/>
            </a:endParaRPr>
          </a:p>
        </p:txBody>
      </p:sp>
      <p:grpSp>
        <p:nvGrpSpPr>
          <p:cNvPr id="2" name="Google Shape;1764;p64">
            <a:extLst>
              <a:ext uri="{FF2B5EF4-FFF2-40B4-BE49-F238E27FC236}">
                <a16:creationId xmlns:a16="http://schemas.microsoft.com/office/drawing/2014/main" id="{E4130945-D30D-1168-BA9B-44EBA758B860}"/>
              </a:ext>
            </a:extLst>
          </p:cNvPr>
          <p:cNvGrpSpPr/>
          <p:nvPr/>
        </p:nvGrpSpPr>
        <p:grpSpPr>
          <a:xfrm>
            <a:off x="4195684" y="4750172"/>
            <a:ext cx="842826" cy="188394"/>
            <a:chOff x="1394800" y="3522000"/>
            <a:chExt cx="1048650" cy="138275"/>
          </a:xfrm>
        </p:grpSpPr>
        <p:sp>
          <p:nvSpPr>
            <p:cNvPr id="3" name="Google Shape;1765;p64">
              <a:extLst>
                <a:ext uri="{FF2B5EF4-FFF2-40B4-BE49-F238E27FC236}">
                  <a16:creationId xmlns:a16="http://schemas.microsoft.com/office/drawing/2014/main" id="{80572B4C-F99D-BB8D-ED77-0DE1F295EF21}"/>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4" name="Google Shape;1766;p64">
              <a:extLst>
                <a:ext uri="{FF2B5EF4-FFF2-40B4-BE49-F238E27FC236}">
                  <a16:creationId xmlns:a16="http://schemas.microsoft.com/office/drawing/2014/main" id="{021DCF1E-7ADE-8BBF-8791-66C77D327216}"/>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5" name="Google Shape;1767;p64">
              <a:extLst>
                <a:ext uri="{FF2B5EF4-FFF2-40B4-BE49-F238E27FC236}">
                  <a16:creationId xmlns:a16="http://schemas.microsoft.com/office/drawing/2014/main" id="{9204B220-621A-AF72-9B77-19823AD21ADC}"/>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6" name="Google Shape;1768;p64">
              <a:extLst>
                <a:ext uri="{FF2B5EF4-FFF2-40B4-BE49-F238E27FC236}">
                  <a16:creationId xmlns:a16="http://schemas.microsoft.com/office/drawing/2014/main" id="{0DB4D245-2812-B085-D919-8964CDB6E8C9}"/>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9;p64">
              <a:extLst>
                <a:ext uri="{FF2B5EF4-FFF2-40B4-BE49-F238E27FC236}">
                  <a16:creationId xmlns:a16="http://schemas.microsoft.com/office/drawing/2014/main" id="{45F20DF1-99DB-D16B-EB35-6B6B297D6202}"/>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70;p64">
              <a:extLst>
                <a:ext uri="{FF2B5EF4-FFF2-40B4-BE49-F238E27FC236}">
                  <a16:creationId xmlns:a16="http://schemas.microsoft.com/office/drawing/2014/main" id="{3F3AC37A-169C-E038-E4B2-91A845FCD977}"/>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71;p64">
              <a:extLst>
                <a:ext uri="{FF2B5EF4-FFF2-40B4-BE49-F238E27FC236}">
                  <a16:creationId xmlns:a16="http://schemas.microsoft.com/office/drawing/2014/main" id="{DFCE17E1-1874-CBF0-1E16-1D26877F36B6}"/>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72;p64">
              <a:extLst>
                <a:ext uri="{FF2B5EF4-FFF2-40B4-BE49-F238E27FC236}">
                  <a16:creationId xmlns:a16="http://schemas.microsoft.com/office/drawing/2014/main" id="{EA45DE4A-A816-9ADB-AACE-2E264B7E444D}"/>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3;p64">
              <a:extLst>
                <a:ext uri="{FF2B5EF4-FFF2-40B4-BE49-F238E27FC236}">
                  <a16:creationId xmlns:a16="http://schemas.microsoft.com/office/drawing/2014/main" id="{3AD689E8-6C97-7E8B-FD73-7E0BCA2611AB}"/>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2" name="مربع نص 11">
            <a:extLst>
              <a:ext uri="{FF2B5EF4-FFF2-40B4-BE49-F238E27FC236}">
                <a16:creationId xmlns:a16="http://schemas.microsoft.com/office/drawing/2014/main" id="{0992CEDF-BCB6-9040-48B0-0AB015B5E9CE}"/>
              </a:ext>
            </a:extLst>
          </p:cNvPr>
          <p:cNvSpPr txBox="1"/>
          <p:nvPr/>
        </p:nvSpPr>
        <p:spPr>
          <a:xfrm>
            <a:off x="4285115"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14/15</a:t>
            </a: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47"/>
        <p:cNvGrpSpPr/>
        <p:nvPr/>
      </p:nvGrpSpPr>
      <p:grpSpPr>
        <a:xfrm>
          <a:off x="0" y="0"/>
          <a:ext cx="0" cy="0"/>
          <a:chOff x="0" y="0"/>
          <a:chExt cx="0" cy="0"/>
        </a:xfrm>
      </p:grpSpPr>
      <p:sp>
        <p:nvSpPr>
          <p:cNvPr id="4648" name="Google Shape;4648;p112"/>
          <p:cNvSpPr txBox="1">
            <a:spLocks noGrp="1"/>
          </p:cNvSpPr>
          <p:nvPr>
            <p:ph type="subTitle" idx="1"/>
          </p:nvPr>
        </p:nvSpPr>
        <p:spPr>
          <a:xfrm>
            <a:off x="5115339" y="2461454"/>
            <a:ext cx="3687043" cy="1594200"/>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dk2"/>
              </a:buClr>
              <a:buSzPts val="1100"/>
              <a:buFont typeface="Arial"/>
              <a:buNone/>
            </a:pPr>
            <a:r>
              <a:rPr lang="ar-SA" dirty="0">
                <a:solidFill>
                  <a:schemeClr val="dk2"/>
                </a:solidFill>
                <a:latin typeface="Dubai" panose="020B0503030403030204" pitchFamily="34" charset="-78"/>
                <a:cs typeface="Dubai" panose="020B0503030403030204" pitchFamily="34" charset="-78"/>
                <a:sym typeface="Muli"/>
              </a:rPr>
              <a:t>قدّم مشروع</a:t>
            </a:r>
            <a:r>
              <a:rPr lang="en-US" dirty="0">
                <a:solidFill>
                  <a:schemeClr val="dk2"/>
                </a:solidFill>
                <a:latin typeface="Dubai" panose="020B0503030403030204" pitchFamily="34" charset="-78"/>
                <a:cs typeface="Dubai" panose="020B0503030403030204" pitchFamily="34" charset="-78"/>
                <a:sym typeface="Muli"/>
              </a:rPr>
              <a:t>Focus Bac </a:t>
            </a:r>
            <a:r>
              <a:rPr lang="ar-SA" dirty="0">
                <a:solidFill>
                  <a:schemeClr val="dk2"/>
                </a:solidFill>
                <a:latin typeface="Dubai" panose="020B0503030403030204" pitchFamily="34" charset="-78"/>
                <a:cs typeface="Dubai" panose="020B0503030403030204" pitchFamily="34" charset="-78"/>
                <a:sym typeface="Muli"/>
              </a:rPr>
              <a:t> منصة تعليمية رقمية تدعم طلاب البكالوريا في سوريا من خلال التعلم التراكمي، وتنظيم المحتوى، وتحفيز الطلاب، مما يسهم في تحسين تجربة التعلم ورفع مستوى التحصيل الدراسي.</a:t>
            </a:r>
            <a:endParaRPr dirty="0">
              <a:latin typeface="Dubai" panose="020B0503030403030204" pitchFamily="34" charset="-78"/>
              <a:cs typeface="Dubai" panose="020B0503030403030204" pitchFamily="34" charset="-78"/>
            </a:endParaRPr>
          </a:p>
        </p:txBody>
      </p:sp>
      <p:sp>
        <p:nvSpPr>
          <p:cNvPr id="4649" name="Google Shape;4649;p112"/>
          <p:cNvSpPr txBox="1">
            <a:spLocks noGrp="1"/>
          </p:cNvSpPr>
          <p:nvPr>
            <p:ph type="title"/>
          </p:nvPr>
        </p:nvSpPr>
        <p:spPr>
          <a:xfrm>
            <a:off x="6733746" y="784505"/>
            <a:ext cx="1985499" cy="993600"/>
          </a:xfrm>
          <a:prstGeom prst="rect">
            <a:avLst/>
          </a:prstGeom>
        </p:spPr>
        <p:txBody>
          <a:bodyPr spcFirstLastPara="1" wrap="square" lIns="0" tIns="0" rIns="0" bIns="0" anchor="ctr"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الخاتمة</a:t>
            </a:r>
            <a:endParaRPr dirty="0">
              <a:latin typeface="Dubai" panose="020B0503030403030204" pitchFamily="34" charset="-78"/>
              <a:cs typeface="Dubai" panose="020B0503030403030204" pitchFamily="34" charset="-78"/>
            </a:endParaRPr>
          </a:p>
        </p:txBody>
      </p:sp>
      <p:sp>
        <p:nvSpPr>
          <p:cNvPr id="4656" name="Google Shape;4656;p112"/>
          <p:cNvSpPr>
            <a:spLocks noChangeAspect="1"/>
          </p:cNvSpPr>
          <p:nvPr/>
        </p:nvSpPr>
        <p:spPr>
          <a:xfrm>
            <a:off x="1026826" y="636591"/>
            <a:ext cx="2343883" cy="4229992"/>
          </a:xfrm>
          <a:custGeom>
            <a:avLst/>
            <a:gdLst/>
            <a:ahLst/>
            <a:cxnLst/>
            <a:rect l="l" t="t" r="r" b="b"/>
            <a:pathLst>
              <a:path w="103480" h="206345" extrusionOk="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w="19050" cap="flat" cmpd="sng">
            <a:solidFill>
              <a:srgbClr val="303030"/>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400" dirty="0">
              <a:latin typeface="Dubai" panose="020B0503030403030204" pitchFamily="34" charset="-78"/>
              <a:cs typeface="Dubai" panose="020B0503030403030204" pitchFamily="34" charset="-78"/>
            </a:endParaRPr>
          </a:p>
        </p:txBody>
      </p:sp>
      <p:grpSp>
        <p:nvGrpSpPr>
          <p:cNvPr id="4658" name="Google Shape;4658;p112"/>
          <p:cNvGrpSpPr/>
          <p:nvPr/>
        </p:nvGrpSpPr>
        <p:grpSpPr>
          <a:xfrm>
            <a:off x="5451604" y="1169822"/>
            <a:ext cx="740235" cy="1048555"/>
            <a:chOff x="1607150" y="2401350"/>
            <a:chExt cx="593375" cy="840525"/>
          </a:xfrm>
        </p:grpSpPr>
        <p:sp>
          <p:nvSpPr>
            <p:cNvPr id="4659" name="Google Shape;4659;p112"/>
            <p:cNvSpPr/>
            <p:nvPr/>
          </p:nvSpPr>
          <p:spPr>
            <a:xfrm>
              <a:off x="1607150" y="2401350"/>
              <a:ext cx="593375" cy="840525"/>
            </a:xfrm>
            <a:custGeom>
              <a:avLst/>
              <a:gdLst/>
              <a:ahLst/>
              <a:cxnLst/>
              <a:rect l="l" t="t" r="r" b="b"/>
              <a:pathLst>
                <a:path w="23735" h="33621" extrusionOk="0">
                  <a:moveTo>
                    <a:pt x="17634" y="322"/>
                  </a:moveTo>
                  <a:lnTo>
                    <a:pt x="17634" y="322"/>
                  </a:lnTo>
                  <a:cubicBezTo>
                    <a:pt x="17681" y="479"/>
                    <a:pt x="17650" y="808"/>
                    <a:pt x="17697" y="1043"/>
                  </a:cubicBezTo>
                  <a:cubicBezTo>
                    <a:pt x="17775" y="1357"/>
                    <a:pt x="17854" y="1670"/>
                    <a:pt x="17932" y="2000"/>
                  </a:cubicBezTo>
                  <a:cubicBezTo>
                    <a:pt x="18058" y="2564"/>
                    <a:pt x="18199" y="3128"/>
                    <a:pt x="18324" y="3708"/>
                  </a:cubicBezTo>
                  <a:cubicBezTo>
                    <a:pt x="18591" y="4915"/>
                    <a:pt x="18841" y="6138"/>
                    <a:pt x="19076" y="7345"/>
                  </a:cubicBezTo>
                  <a:cubicBezTo>
                    <a:pt x="19155" y="7752"/>
                    <a:pt x="19218" y="8144"/>
                    <a:pt x="19296" y="8551"/>
                  </a:cubicBezTo>
                  <a:cubicBezTo>
                    <a:pt x="19202" y="8144"/>
                    <a:pt x="19123" y="7736"/>
                    <a:pt x="19045" y="7329"/>
                  </a:cubicBezTo>
                  <a:cubicBezTo>
                    <a:pt x="18794" y="6169"/>
                    <a:pt x="18544" y="4993"/>
                    <a:pt x="18293" y="3833"/>
                  </a:cubicBezTo>
                  <a:cubicBezTo>
                    <a:pt x="18042" y="2736"/>
                    <a:pt x="17885" y="1545"/>
                    <a:pt x="17446" y="511"/>
                  </a:cubicBezTo>
                  <a:cubicBezTo>
                    <a:pt x="17556" y="511"/>
                    <a:pt x="17666" y="432"/>
                    <a:pt x="17634" y="322"/>
                  </a:cubicBezTo>
                  <a:close/>
                  <a:moveTo>
                    <a:pt x="17039" y="31311"/>
                  </a:moveTo>
                  <a:lnTo>
                    <a:pt x="17039" y="31311"/>
                  </a:lnTo>
                  <a:cubicBezTo>
                    <a:pt x="16051" y="31624"/>
                    <a:pt x="15048" y="31891"/>
                    <a:pt x="14029" y="32110"/>
                  </a:cubicBezTo>
                  <a:cubicBezTo>
                    <a:pt x="13543" y="32204"/>
                    <a:pt x="13058" y="32282"/>
                    <a:pt x="12587" y="32361"/>
                  </a:cubicBezTo>
                  <a:cubicBezTo>
                    <a:pt x="14076" y="32063"/>
                    <a:pt x="15565" y="31718"/>
                    <a:pt x="17039" y="31311"/>
                  </a:cubicBezTo>
                  <a:close/>
                  <a:moveTo>
                    <a:pt x="17227" y="558"/>
                  </a:moveTo>
                  <a:cubicBezTo>
                    <a:pt x="17258" y="1623"/>
                    <a:pt x="17587" y="2689"/>
                    <a:pt x="17807" y="3724"/>
                  </a:cubicBezTo>
                  <a:cubicBezTo>
                    <a:pt x="18042" y="4884"/>
                    <a:pt x="18293" y="6044"/>
                    <a:pt x="18544" y="7219"/>
                  </a:cubicBezTo>
                  <a:cubicBezTo>
                    <a:pt x="19045" y="9680"/>
                    <a:pt x="19562" y="12141"/>
                    <a:pt x="20033" y="14617"/>
                  </a:cubicBezTo>
                  <a:cubicBezTo>
                    <a:pt x="20973" y="19382"/>
                    <a:pt x="21741" y="24194"/>
                    <a:pt x="22697" y="28959"/>
                  </a:cubicBezTo>
                  <a:cubicBezTo>
                    <a:pt x="22666" y="28959"/>
                    <a:pt x="22635" y="28959"/>
                    <a:pt x="22619" y="28975"/>
                  </a:cubicBezTo>
                  <a:cubicBezTo>
                    <a:pt x="19782" y="29978"/>
                    <a:pt x="16882" y="30856"/>
                    <a:pt x="13951" y="31530"/>
                  </a:cubicBezTo>
                  <a:cubicBezTo>
                    <a:pt x="12556" y="31843"/>
                    <a:pt x="11177" y="32126"/>
                    <a:pt x="9766" y="32376"/>
                  </a:cubicBezTo>
                  <a:cubicBezTo>
                    <a:pt x="9061" y="32502"/>
                    <a:pt x="8371" y="32612"/>
                    <a:pt x="7666" y="32721"/>
                  </a:cubicBezTo>
                  <a:cubicBezTo>
                    <a:pt x="7509" y="32737"/>
                    <a:pt x="7305" y="32784"/>
                    <a:pt x="7070" y="32831"/>
                  </a:cubicBezTo>
                  <a:cubicBezTo>
                    <a:pt x="6490" y="32847"/>
                    <a:pt x="5910" y="32878"/>
                    <a:pt x="5330" y="32894"/>
                  </a:cubicBezTo>
                  <a:cubicBezTo>
                    <a:pt x="5189" y="32847"/>
                    <a:pt x="5079" y="32784"/>
                    <a:pt x="4985" y="32706"/>
                  </a:cubicBezTo>
                  <a:cubicBezTo>
                    <a:pt x="5001" y="32612"/>
                    <a:pt x="4938" y="32549"/>
                    <a:pt x="4860" y="32533"/>
                  </a:cubicBezTo>
                  <a:cubicBezTo>
                    <a:pt x="4938" y="32502"/>
                    <a:pt x="5001" y="32423"/>
                    <a:pt x="4985" y="32298"/>
                  </a:cubicBezTo>
                  <a:cubicBezTo>
                    <a:pt x="4092" y="27470"/>
                    <a:pt x="3136" y="22674"/>
                    <a:pt x="2368" y="17831"/>
                  </a:cubicBezTo>
                  <a:cubicBezTo>
                    <a:pt x="1615" y="13034"/>
                    <a:pt x="1161" y="8191"/>
                    <a:pt x="393" y="3395"/>
                  </a:cubicBezTo>
                  <a:cubicBezTo>
                    <a:pt x="1600" y="3395"/>
                    <a:pt x="2869" y="3034"/>
                    <a:pt x="4045" y="2815"/>
                  </a:cubicBezTo>
                  <a:cubicBezTo>
                    <a:pt x="5534" y="2564"/>
                    <a:pt x="7007" y="2297"/>
                    <a:pt x="8496" y="2031"/>
                  </a:cubicBezTo>
                  <a:cubicBezTo>
                    <a:pt x="11396" y="1529"/>
                    <a:pt x="14311" y="1043"/>
                    <a:pt x="17211" y="558"/>
                  </a:cubicBezTo>
                  <a:close/>
                  <a:moveTo>
                    <a:pt x="17587" y="1"/>
                  </a:moveTo>
                  <a:cubicBezTo>
                    <a:pt x="17472" y="1"/>
                    <a:pt x="17388" y="57"/>
                    <a:pt x="17337" y="134"/>
                  </a:cubicBezTo>
                  <a:cubicBezTo>
                    <a:pt x="17298" y="96"/>
                    <a:pt x="17238" y="68"/>
                    <a:pt x="17174" y="68"/>
                  </a:cubicBezTo>
                  <a:cubicBezTo>
                    <a:pt x="17161" y="68"/>
                    <a:pt x="17147" y="69"/>
                    <a:pt x="17133" y="72"/>
                  </a:cubicBezTo>
                  <a:cubicBezTo>
                    <a:pt x="14217" y="542"/>
                    <a:pt x="11318" y="1028"/>
                    <a:pt x="8402" y="1545"/>
                  </a:cubicBezTo>
                  <a:cubicBezTo>
                    <a:pt x="6992" y="1780"/>
                    <a:pt x="5565" y="2047"/>
                    <a:pt x="4155" y="2297"/>
                  </a:cubicBezTo>
                  <a:cubicBezTo>
                    <a:pt x="2822" y="2548"/>
                    <a:pt x="1333" y="2642"/>
                    <a:pt x="95" y="3191"/>
                  </a:cubicBezTo>
                  <a:cubicBezTo>
                    <a:pt x="1" y="3222"/>
                    <a:pt x="16" y="3348"/>
                    <a:pt x="111" y="3379"/>
                  </a:cubicBezTo>
                  <a:cubicBezTo>
                    <a:pt x="361" y="8238"/>
                    <a:pt x="1161" y="13113"/>
                    <a:pt x="1913" y="17909"/>
                  </a:cubicBezTo>
                  <a:cubicBezTo>
                    <a:pt x="2650" y="22721"/>
                    <a:pt x="3449" y="27549"/>
                    <a:pt x="4515" y="32298"/>
                  </a:cubicBezTo>
                  <a:cubicBezTo>
                    <a:pt x="4515" y="32314"/>
                    <a:pt x="4499" y="32329"/>
                    <a:pt x="4499" y="32345"/>
                  </a:cubicBezTo>
                  <a:cubicBezTo>
                    <a:pt x="4499" y="32596"/>
                    <a:pt x="4562" y="32784"/>
                    <a:pt x="4656" y="32925"/>
                  </a:cubicBezTo>
                  <a:cubicBezTo>
                    <a:pt x="4656" y="32941"/>
                    <a:pt x="4640" y="32941"/>
                    <a:pt x="4640" y="32956"/>
                  </a:cubicBezTo>
                  <a:cubicBezTo>
                    <a:pt x="4499" y="33066"/>
                    <a:pt x="4499" y="33317"/>
                    <a:pt x="4734" y="33364"/>
                  </a:cubicBezTo>
                  <a:cubicBezTo>
                    <a:pt x="4797" y="33364"/>
                    <a:pt x="4844" y="33364"/>
                    <a:pt x="4891" y="33380"/>
                  </a:cubicBezTo>
                  <a:cubicBezTo>
                    <a:pt x="5222" y="33589"/>
                    <a:pt x="5809" y="33620"/>
                    <a:pt x="6254" y="33620"/>
                  </a:cubicBezTo>
                  <a:cubicBezTo>
                    <a:pt x="6441" y="33620"/>
                    <a:pt x="6603" y="33615"/>
                    <a:pt x="6709" y="33615"/>
                  </a:cubicBezTo>
                  <a:cubicBezTo>
                    <a:pt x="8528" y="33615"/>
                    <a:pt x="10346" y="33458"/>
                    <a:pt x="12133" y="33191"/>
                  </a:cubicBezTo>
                  <a:cubicBezTo>
                    <a:pt x="15879" y="32612"/>
                    <a:pt x="19531" y="31467"/>
                    <a:pt x="22964" y="29853"/>
                  </a:cubicBezTo>
                  <a:cubicBezTo>
                    <a:pt x="23058" y="29806"/>
                    <a:pt x="23120" y="29712"/>
                    <a:pt x="23136" y="29633"/>
                  </a:cubicBezTo>
                  <a:cubicBezTo>
                    <a:pt x="23188" y="29770"/>
                    <a:pt x="23302" y="29834"/>
                    <a:pt x="23415" y="29834"/>
                  </a:cubicBezTo>
                  <a:cubicBezTo>
                    <a:pt x="23575" y="29834"/>
                    <a:pt x="23734" y="29706"/>
                    <a:pt x="23716" y="29477"/>
                  </a:cubicBezTo>
                  <a:cubicBezTo>
                    <a:pt x="23403" y="26467"/>
                    <a:pt x="22650" y="23442"/>
                    <a:pt x="22102" y="20464"/>
                  </a:cubicBezTo>
                  <a:cubicBezTo>
                    <a:pt x="21537" y="17407"/>
                    <a:pt x="20989" y="14335"/>
                    <a:pt x="20409" y="11294"/>
                  </a:cubicBezTo>
                  <a:cubicBezTo>
                    <a:pt x="19844" y="8332"/>
                    <a:pt x="19249" y="5401"/>
                    <a:pt x="18528" y="2485"/>
                  </a:cubicBezTo>
                  <a:cubicBezTo>
                    <a:pt x="18371" y="1843"/>
                    <a:pt x="18293" y="965"/>
                    <a:pt x="17979" y="401"/>
                  </a:cubicBezTo>
                  <a:cubicBezTo>
                    <a:pt x="17901" y="260"/>
                    <a:pt x="17854" y="56"/>
                    <a:pt x="17666" y="9"/>
                  </a:cubicBezTo>
                  <a:cubicBezTo>
                    <a:pt x="17638" y="3"/>
                    <a:pt x="17612" y="1"/>
                    <a:pt x="175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0" name="Google Shape;4660;p112"/>
            <p:cNvSpPr/>
            <p:nvPr/>
          </p:nvSpPr>
          <p:spPr>
            <a:xfrm>
              <a:off x="1653800" y="2452825"/>
              <a:ext cx="454850" cy="630400"/>
            </a:xfrm>
            <a:custGeom>
              <a:avLst/>
              <a:gdLst/>
              <a:ahLst/>
              <a:cxnLst/>
              <a:rect l="l" t="t" r="r" b="b"/>
              <a:pathLst>
                <a:path w="18194" h="25216" extrusionOk="0">
                  <a:moveTo>
                    <a:pt x="13637" y="442"/>
                  </a:moveTo>
                  <a:cubicBezTo>
                    <a:pt x="14985" y="6790"/>
                    <a:pt x="16145" y="13154"/>
                    <a:pt x="17257" y="19533"/>
                  </a:cubicBezTo>
                  <a:cubicBezTo>
                    <a:pt x="17038" y="18562"/>
                    <a:pt x="16787" y="17590"/>
                    <a:pt x="16583" y="16634"/>
                  </a:cubicBezTo>
                  <a:cubicBezTo>
                    <a:pt x="16223" y="14941"/>
                    <a:pt x="15815" y="13264"/>
                    <a:pt x="15455" y="11571"/>
                  </a:cubicBezTo>
                  <a:cubicBezTo>
                    <a:pt x="14734" y="8201"/>
                    <a:pt x="14076" y="4815"/>
                    <a:pt x="13339" y="1445"/>
                  </a:cubicBezTo>
                  <a:cubicBezTo>
                    <a:pt x="13339" y="1437"/>
                    <a:pt x="13335" y="1434"/>
                    <a:pt x="13331" y="1434"/>
                  </a:cubicBezTo>
                  <a:cubicBezTo>
                    <a:pt x="13327" y="1434"/>
                    <a:pt x="13323" y="1437"/>
                    <a:pt x="13323" y="1445"/>
                  </a:cubicBezTo>
                  <a:cubicBezTo>
                    <a:pt x="13935" y="4909"/>
                    <a:pt x="14656" y="8358"/>
                    <a:pt x="15345" y="11806"/>
                  </a:cubicBezTo>
                  <a:cubicBezTo>
                    <a:pt x="15690" y="13483"/>
                    <a:pt x="15988" y="15192"/>
                    <a:pt x="16333" y="16869"/>
                  </a:cubicBezTo>
                  <a:cubicBezTo>
                    <a:pt x="16678" y="18483"/>
                    <a:pt x="16897" y="20192"/>
                    <a:pt x="17430" y="21759"/>
                  </a:cubicBezTo>
                  <a:cubicBezTo>
                    <a:pt x="17441" y="21800"/>
                    <a:pt x="17472" y="21817"/>
                    <a:pt x="17505" y="21817"/>
                  </a:cubicBezTo>
                  <a:cubicBezTo>
                    <a:pt x="17563" y="21817"/>
                    <a:pt x="17628" y="21766"/>
                    <a:pt x="17618" y="21697"/>
                  </a:cubicBezTo>
                  <a:cubicBezTo>
                    <a:pt x="17602" y="21602"/>
                    <a:pt x="17587" y="21493"/>
                    <a:pt x="17587" y="21399"/>
                  </a:cubicBezTo>
                  <a:lnTo>
                    <a:pt x="17587" y="21399"/>
                  </a:lnTo>
                  <a:cubicBezTo>
                    <a:pt x="17618" y="21571"/>
                    <a:pt x="17649" y="21759"/>
                    <a:pt x="17681" y="21947"/>
                  </a:cubicBezTo>
                  <a:cubicBezTo>
                    <a:pt x="15486" y="22574"/>
                    <a:pt x="13276" y="23123"/>
                    <a:pt x="11050" y="23593"/>
                  </a:cubicBezTo>
                  <a:cubicBezTo>
                    <a:pt x="8793" y="24079"/>
                    <a:pt x="6458" y="24330"/>
                    <a:pt x="4201" y="24831"/>
                  </a:cubicBezTo>
                  <a:cubicBezTo>
                    <a:pt x="4201" y="24831"/>
                    <a:pt x="4185" y="24831"/>
                    <a:pt x="4169" y="24847"/>
                  </a:cubicBezTo>
                  <a:cubicBezTo>
                    <a:pt x="3276" y="21195"/>
                    <a:pt x="2461" y="17527"/>
                    <a:pt x="1818" y="13812"/>
                  </a:cubicBezTo>
                  <a:cubicBezTo>
                    <a:pt x="1191" y="10207"/>
                    <a:pt x="925" y="6524"/>
                    <a:pt x="298" y="2919"/>
                  </a:cubicBezTo>
                  <a:cubicBezTo>
                    <a:pt x="4734" y="1790"/>
                    <a:pt x="9060" y="787"/>
                    <a:pt x="13637" y="442"/>
                  </a:cubicBezTo>
                  <a:close/>
                  <a:moveTo>
                    <a:pt x="13800" y="1"/>
                  </a:moveTo>
                  <a:cubicBezTo>
                    <a:pt x="13787" y="1"/>
                    <a:pt x="13775" y="2"/>
                    <a:pt x="13762" y="3"/>
                  </a:cubicBezTo>
                  <a:cubicBezTo>
                    <a:pt x="9232" y="317"/>
                    <a:pt x="4530" y="1022"/>
                    <a:pt x="251" y="2590"/>
                  </a:cubicBezTo>
                  <a:cubicBezTo>
                    <a:pt x="235" y="2574"/>
                    <a:pt x="235" y="2558"/>
                    <a:pt x="235" y="2527"/>
                  </a:cubicBezTo>
                  <a:cubicBezTo>
                    <a:pt x="220" y="2466"/>
                    <a:pt x="164" y="2435"/>
                    <a:pt x="111" y="2435"/>
                  </a:cubicBezTo>
                  <a:cubicBezTo>
                    <a:pt x="54" y="2435"/>
                    <a:pt x="0" y="2470"/>
                    <a:pt x="0" y="2543"/>
                  </a:cubicBezTo>
                  <a:cubicBezTo>
                    <a:pt x="31" y="6242"/>
                    <a:pt x="752" y="10051"/>
                    <a:pt x="1379" y="13703"/>
                  </a:cubicBezTo>
                  <a:cubicBezTo>
                    <a:pt x="2038" y="17511"/>
                    <a:pt x="2806" y="21305"/>
                    <a:pt x="3778" y="25051"/>
                  </a:cubicBezTo>
                  <a:cubicBezTo>
                    <a:pt x="3813" y="25165"/>
                    <a:pt x="3902" y="25215"/>
                    <a:pt x="3990" y="25215"/>
                  </a:cubicBezTo>
                  <a:cubicBezTo>
                    <a:pt x="4059" y="25215"/>
                    <a:pt x="4128" y="25184"/>
                    <a:pt x="4169" y="25129"/>
                  </a:cubicBezTo>
                  <a:cubicBezTo>
                    <a:pt x="4201" y="25145"/>
                    <a:pt x="4232" y="25161"/>
                    <a:pt x="4263" y="25161"/>
                  </a:cubicBezTo>
                  <a:cubicBezTo>
                    <a:pt x="6552" y="25035"/>
                    <a:pt x="8887" y="24502"/>
                    <a:pt x="11129" y="24048"/>
                  </a:cubicBezTo>
                  <a:cubicBezTo>
                    <a:pt x="13402" y="23593"/>
                    <a:pt x="15659" y="23060"/>
                    <a:pt x="17884" y="22449"/>
                  </a:cubicBezTo>
                  <a:cubicBezTo>
                    <a:pt x="17902" y="22453"/>
                    <a:pt x="17921" y="22455"/>
                    <a:pt x="17939" y="22455"/>
                  </a:cubicBezTo>
                  <a:cubicBezTo>
                    <a:pt x="18066" y="22455"/>
                    <a:pt x="18194" y="22362"/>
                    <a:pt x="18167" y="22198"/>
                  </a:cubicBezTo>
                  <a:cubicBezTo>
                    <a:pt x="17007" y="14831"/>
                    <a:pt x="15565" y="7480"/>
                    <a:pt x="14013" y="176"/>
                  </a:cubicBezTo>
                  <a:cubicBezTo>
                    <a:pt x="13999" y="63"/>
                    <a:pt x="13909" y="1"/>
                    <a:pt x="1380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1" name="Google Shape;4661;p112"/>
            <p:cNvSpPr/>
            <p:nvPr/>
          </p:nvSpPr>
          <p:spPr>
            <a:xfrm>
              <a:off x="1896750" y="3068100"/>
              <a:ext cx="104025" cy="107025"/>
            </a:xfrm>
            <a:custGeom>
              <a:avLst/>
              <a:gdLst/>
              <a:ahLst/>
              <a:cxnLst/>
              <a:rect l="l" t="t" r="r" b="b"/>
              <a:pathLst>
                <a:path w="4161" h="4281" extrusionOk="0">
                  <a:moveTo>
                    <a:pt x="1176" y="1"/>
                  </a:moveTo>
                  <a:lnTo>
                    <a:pt x="1176" y="1"/>
                  </a:lnTo>
                  <a:cubicBezTo>
                    <a:pt x="878" y="205"/>
                    <a:pt x="643" y="471"/>
                    <a:pt x="470" y="769"/>
                  </a:cubicBezTo>
                  <a:cubicBezTo>
                    <a:pt x="251" y="1114"/>
                    <a:pt x="110" y="1553"/>
                    <a:pt x="79" y="1913"/>
                  </a:cubicBezTo>
                  <a:cubicBezTo>
                    <a:pt x="0" y="2760"/>
                    <a:pt x="298" y="3731"/>
                    <a:pt x="1176" y="4014"/>
                  </a:cubicBezTo>
                  <a:cubicBezTo>
                    <a:pt x="1181" y="4015"/>
                    <a:pt x="1186" y="4016"/>
                    <a:pt x="1191" y="4016"/>
                  </a:cubicBezTo>
                  <a:cubicBezTo>
                    <a:pt x="1232" y="4016"/>
                    <a:pt x="1266" y="3963"/>
                    <a:pt x="1238" y="3935"/>
                  </a:cubicBezTo>
                  <a:cubicBezTo>
                    <a:pt x="1223" y="3920"/>
                    <a:pt x="1223" y="3920"/>
                    <a:pt x="1223" y="3920"/>
                  </a:cubicBezTo>
                  <a:lnTo>
                    <a:pt x="1223" y="3920"/>
                  </a:lnTo>
                  <a:cubicBezTo>
                    <a:pt x="1285" y="3951"/>
                    <a:pt x="1332" y="3982"/>
                    <a:pt x="1395" y="4029"/>
                  </a:cubicBezTo>
                  <a:cubicBezTo>
                    <a:pt x="1738" y="4202"/>
                    <a:pt x="2061" y="4280"/>
                    <a:pt x="2355" y="4280"/>
                  </a:cubicBezTo>
                  <a:cubicBezTo>
                    <a:pt x="3469" y="4280"/>
                    <a:pt x="4161" y="3160"/>
                    <a:pt x="3950" y="1882"/>
                  </a:cubicBezTo>
                  <a:cubicBezTo>
                    <a:pt x="3942" y="1835"/>
                    <a:pt x="3903" y="1811"/>
                    <a:pt x="3864" y="1811"/>
                  </a:cubicBezTo>
                  <a:cubicBezTo>
                    <a:pt x="3825" y="1811"/>
                    <a:pt x="3785" y="1835"/>
                    <a:pt x="3778" y="1882"/>
                  </a:cubicBezTo>
                  <a:cubicBezTo>
                    <a:pt x="3699" y="2430"/>
                    <a:pt x="3778" y="3057"/>
                    <a:pt x="3433" y="3528"/>
                  </a:cubicBezTo>
                  <a:cubicBezTo>
                    <a:pt x="3185" y="3881"/>
                    <a:pt x="2813" y="4018"/>
                    <a:pt x="2425" y="4018"/>
                  </a:cubicBezTo>
                  <a:cubicBezTo>
                    <a:pt x="2005" y="4018"/>
                    <a:pt x="1564" y="3857"/>
                    <a:pt x="1238" y="3637"/>
                  </a:cubicBezTo>
                  <a:cubicBezTo>
                    <a:pt x="1082" y="3543"/>
                    <a:pt x="956" y="3434"/>
                    <a:pt x="847" y="3308"/>
                  </a:cubicBezTo>
                  <a:cubicBezTo>
                    <a:pt x="392" y="2274"/>
                    <a:pt x="439" y="816"/>
                    <a:pt x="1536" y="314"/>
                  </a:cubicBezTo>
                  <a:cubicBezTo>
                    <a:pt x="1568" y="283"/>
                    <a:pt x="1552" y="236"/>
                    <a:pt x="1521" y="236"/>
                  </a:cubicBezTo>
                  <a:cubicBezTo>
                    <a:pt x="1458" y="223"/>
                    <a:pt x="1396" y="217"/>
                    <a:pt x="1336" y="217"/>
                  </a:cubicBezTo>
                  <a:cubicBezTo>
                    <a:pt x="1113" y="217"/>
                    <a:pt x="913" y="304"/>
                    <a:pt x="752" y="440"/>
                  </a:cubicBezTo>
                  <a:cubicBezTo>
                    <a:pt x="878" y="283"/>
                    <a:pt x="1019" y="126"/>
                    <a:pt x="117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2" name="Google Shape;4662;p112"/>
            <p:cNvSpPr/>
            <p:nvPr/>
          </p:nvSpPr>
          <p:spPr>
            <a:xfrm>
              <a:off x="1941025" y="3073800"/>
              <a:ext cx="54725" cy="36650"/>
            </a:xfrm>
            <a:custGeom>
              <a:avLst/>
              <a:gdLst/>
              <a:ahLst/>
              <a:cxnLst/>
              <a:rect l="l" t="t" r="r" b="b"/>
              <a:pathLst>
                <a:path w="2189" h="1466" extrusionOk="0">
                  <a:moveTo>
                    <a:pt x="553" y="1"/>
                  </a:moveTo>
                  <a:cubicBezTo>
                    <a:pt x="356" y="1"/>
                    <a:pt x="172" y="50"/>
                    <a:pt x="47" y="180"/>
                  </a:cubicBezTo>
                  <a:cubicBezTo>
                    <a:pt x="0" y="212"/>
                    <a:pt x="16" y="306"/>
                    <a:pt x="79" y="306"/>
                  </a:cubicBezTo>
                  <a:cubicBezTo>
                    <a:pt x="267" y="306"/>
                    <a:pt x="439" y="243"/>
                    <a:pt x="627" y="243"/>
                  </a:cubicBezTo>
                  <a:cubicBezTo>
                    <a:pt x="831" y="243"/>
                    <a:pt x="1035" y="306"/>
                    <a:pt x="1207" y="384"/>
                  </a:cubicBezTo>
                  <a:cubicBezTo>
                    <a:pt x="1615" y="588"/>
                    <a:pt x="1897" y="933"/>
                    <a:pt x="1975" y="1387"/>
                  </a:cubicBezTo>
                  <a:cubicBezTo>
                    <a:pt x="1982" y="1441"/>
                    <a:pt x="2023" y="1466"/>
                    <a:pt x="2067" y="1466"/>
                  </a:cubicBezTo>
                  <a:cubicBezTo>
                    <a:pt x="2125" y="1466"/>
                    <a:pt x="2188" y="1421"/>
                    <a:pt x="2179" y="1340"/>
                  </a:cubicBezTo>
                  <a:cubicBezTo>
                    <a:pt x="2101" y="839"/>
                    <a:pt x="1772" y="431"/>
                    <a:pt x="1317" y="196"/>
                  </a:cubicBezTo>
                  <a:cubicBezTo>
                    <a:pt x="1125" y="96"/>
                    <a:pt x="827"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3" name="Google Shape;4663;p112"/>
            <p:cNvSpPr/>
            <p:nvPr/>
          </p:nvSpPr>
          <p:spPr>
            <a:xfrm>
              <a:off x="1715300" y="3089375"/>
              <a:ext cx="35025" cy="126250"/>
            </a:xfrm>
            <a:custGeom>
              <a:avLst/>
              <a:gdLst/>
              <a:ahLst/>
              <a:cxnLst/>
              <a:rect l="l" t="t" r="r" b="b"/>
              <a:pathLst>
                <a:path w="1401" h="5050" extrusionOk="0">
                  <a:moveTo>
                    <a:pt x="19" y="0"/>
                  </a:moveTo>
                  <a:cubicBezTo>
                    <a:pt x="9" y="0"/>
                    <a:pt x="1" y="4"/>
                    <a:pt x="1" y="12"/>
                  </a:cubicBezTo>
                  <a:cubicBezTo>
                    <a:pt x="283" y="1721"/>
                    <a:pt x="659" y="3366"/>
                    <a:pt x="1208" y="4996"/>
                  </a:cubicBezTo>
                  <a:cubicBezTo>
                    <a:pt x="1224" y="5034"/>
                    <a:pt x="1252" y="5049"/>
                    <a:pt x="1282" y="5049"/>
                  </a:cubicBezTo>
                  <a:cubicBezTo>
                    <a:pt x="1340" y="5049"/>
                    <a:pt x="1401" y="4991"/>
                    <a:pt x="1380" y="4918"/>
                  </a:cubicBezTo>
                  <a:cubicBezTo>
                    <a:pt x="847" y="3304"/>
                    <a:pt x="393" y="1674"/>
                    <a:pt x="48" y="12"/>
                  </a:cubicBezTo>
                  <a:cubicBezTo>
                    <a:pt x="40" y="4"/>
                    <a:pt x="28" y="0"/>
                    <a:pt x="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4" name="Google Shape;4664;p112"/>
            <p:cNvSpPr/>
            <p:nvPr/>
          </p:nvSpPr>
          <p:spPr>
            <a:xfrm>
              <a:off x="1679250" y="2554750"/>
              <a:ext cx="79400" cy="493875"/>
            </a:xfrm>
            <a:custGeom>
              <a:avLst/>
              <a:gdLst/>
              <a:ahLst/>
              <a:cxnLst/>
              <a:rect l="l" t="t" r="r" b="b"/>
              <a:pathLst>
                <a:path w="3176" h="19755" extrusionOk="0">
                  <a:moveTo>
                    <a:pt x="36" y="0"/>
                  </a:moveTo>
                  <a:cubicBezTo>
                    <a:pt x="19" y="0"/>
                    <a:pt x="1" y="14"/>
                    <a:pt x="1" y="33"/>
                  </a:cubicBezTo>
                  <a:cubicBezTo>
                    <a:pt x="220" y="3340"/>
                    <a:pt x="612" y="6648"/>
                    <a:pt x="1114" y="9923"/>
                  </a:cubicBezTo>
                  <a:cubicBezTo>
                    <a:pt x="1615" y="13168"/>
                    <a:pt x="2070" y="16554"/>
                    <a:pt x="3026" y="19704"/>
                  </a:cubicBezTo>
                  <a:cubicBezTo>
                    <a:pt x="3040" y="19738"/>
                    <a:pt x="3071" y="19754"/>
                    <a:pt x="3100" y="19754"/>
                  </a:cubicBezTo>
                  <a:cubicBezTo>
                    <a:pt x="3139" y="19754"/>
                    <a:pt x="3176" y="19726"/>
                    <a:pt x="3167" y="19673"/>
                  </a:cubicBezTo>
                  <a:cubicBezTo>
                    <a:pt x="2650" y="16397"/>
                    <a:pt x="1819" y="13168"/>
                    <a:pt x="1302" y="9892"/>
                  </a:cubicBezTo>
                  <a:cubicBezTo>
                    <a:pt x="785" y="6616"/>
                    <a:pt x="393" y="3325"/>
                    <a:pt x="64" y="17"/>
                  </a:cubicBezTo>
                  <a:cubicBezTo>
                    <a:pt x="58" y="5"/>
                    <a:pt x="47" y="0"/>
                    <a:pt x="3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5" name="Google Shape;4665;p112"/>
            <p:cNvSpPr/>
            <p:nvPr/>
          </p:nvSpPr>
          <p:spPr>
            <a:xfrm>
              <a:off x="1759600" y="2485025"/>
              <a:ext cx="163025" cy="35300"/>
            </a:xfrm>
            <a:custGeom>
              <a:avLst/>
              <a:gdLst/>
              <a:ahLst/>
              <a:cxnLst/>
              <a:rect l="l" t="t" r="r" b="b"/>
              <a:pathLst>
                <a:path w="6521" h="1412" extrusionOk="0">
                  <a:moveTo>
                    <a:pt x="6442" y="1"/>
                  </a:moveTo>
                  <a:cubicBezTo>
                    <a:pt x="4264" y="157"/>
                    <a:pt x="2085" y="800"/>
                    <a:pt x="0" y="1396"/>
                  </a:cubicBezTo>
                  <a:cubicBezTo>
                    <a:pt x="0" y="1396"/>
                    <a:pt x="0" y="1411"/>
                    <a:pt x="0" y="1411"/>
                  </a:cubicBezTo>
                  <a:cubicBezTo>
                    <a:pt x="2132" y="894"/>
                    <a:pt x="4342" y="628"/>
                    <a:pt x="6458" y="79"/>
                  </a:cubicBezTo>
                  <a:cubicBezTo>
                    <a:pt x="6521" y="63"/>
                    <a:pt x="6505" y="1"/>
                    <a:pt x="64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76" name="Google Shape;4676;p112"/>
          <p:cNvGrpSpPr/>
          <p:nvPr/>
        </p:nvGrpSpPr>
        <p:grpSpPr>
          <a:xfrm rot="-1419281">
            <a:off x="111056" y="261731"/>
            <a:ext cx="755394" cy="711775"/>
            <a:chOff x="378575" y="1776375"/>
            <a:chExt cx="737425" cy="578050"/>
          </a:xfrm>
        </p:grpSpPr>
        <p:sp>
          <p:nvSpPr>
            <p:cNvPr id="4677" name="Google Shape;4677;p112"/>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8" name="Google Shape;4678;p112"/>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9" name="Google Shape;4679;p112"/>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0" name="Google Shape;4680;p112"/>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1" name="Google Shape;4681;p112"/>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2" name="Google Shape;4682;p112"/>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3" name="Google Shape;4683;p112"/>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4" name="Google Shape;4684;p112"/>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5" name="Google Shape;4685;p112"/>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6" name="Google Shape;4686;p112"/>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7" name="Google Shape;4687;p112"/>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8" name="Google Shape;4688;p112"/>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89" name="Google Shape;4689;p112"/>
          <p:cNvGrpSpPr/>
          <p:nvPr/>
        </p:nvGrpSpPr>
        <p:grpSpPr>
          <a:xfrm>
            <a:off x="7199545" y="1467970"/>
            <a:ext cx="1608138" cy="326735"/>
            <a:chOff x="1816609" y="3851001"/>
            <a:chExt cx="1093674" cy="222193"/>
          </a:xfrm>
        </p:grpSpPr>
        <p:sp>
          <p:nvSpPr>
            <p:cNvPr id="4690" name="Google Shape;4690;p112"/>
            <p:cNvSpPr/>
            <p:nvPr/>
          </p:nvSpPr>
          <p:spPr>
            <a:xfrm>
              <a:off x="1816609" y="3851001"/>
              <a:ext cx="1093674" cy="222193"/>
            </a:xfrm>
            <a:custGeom>
              <a:avLst/>
              <a:gdLst/>
              <a:ahLst/>
              <a:cxnLst/>
              <a:rect l="l" t="t" r="r" b="b"/>
              <a:pathLst>
                <a:path w="38900" h="7903" extrusionOk="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1" name="Google Shape;4691;p112"/>
            <p:cNvSpPr/>
            <p:nvPr/>
          </p:nvSpPr>
          <p:spPr>
            <a:xfrm>
              <a:off x="1980627" y="3951650"/>
              <a:ext cx="18078" cy="8744"/>
            </a:xfrm>
            <a:custGeom>
              <a:avLst/>
              <a:gdLst/>
              <a:ahLst/>
              <a:cxnLst/>
              <a:rect l="l" t="t" r="r" b="b"/>
              <a:pathLst>
                <a:path w="643" h="311" extrusionOk="0">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2" name="Google Shape;4692;p112"/>
            <p:cNvSpPr/>
            <p:nvPr/>
          </p:nvSpPr>
          <p:spPr>
            <a:xfrm>
              <a:off x="1885292" y="3907623"/>
              <a:ext cx="151905" cy="70119"/>
            </a:xfrm>
            <a:custGeom>
              <a:avLst/>
              <a:gdLst/>
              <a:ahLst/>
              <a:cxnLst/>
              <a:rect l="l" t="t" r="r" b="b"/>
              <a:pathLst>
                <a:path w="5403" h="2494" extrusionOk="0">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3" name="Google Shape;4693;p112"/>
            <p:cNvSpPr/>
            <p:nvPr/>
          </p:nvSpPr>
          <p:spPr>
            <a:xfrm>
              <a:off x="1965080" y="3928906"/>
              <a:ext cx="381802" cy="117689"/>
            </a:xfrm>
            <a:custGeom>
              <a:avLst/>
              <a:gdLst/>
              <a:ahLst/>
              <a:cxnLst/>
              <a:rect l="l" t="t" r="r" b="b"/>
              <a:pathLst>
                <a:path w="13580" h="4186" extrusionOk="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4" name="Google Shape;4694;p112"/>
            <p:cNvSpPr/>
            <p:nvPr/>
          </p:nvSpPr>
          <p:spPr>
            <a:xfrm>
              <a:off x="1967779" y="3881674"/>
              <a:ext cx="529574" cy="166722"/>
            </a:xfrm>
            <a:custGeom>
              <a:avLst/>
              <a:gdLst/>
              <a:ahLst/>
              <a:cxnLst/>
              <a:rect l="l" t="t" r="r" b="b"/>
              <a:pathLst>
                <a:path w="18836" h="5930" extrusionOk="0">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5" name="Google Shape;4695;p112"/>
            <p:cNvSpPr/>
            <p:nvPr/>
          </p:nvSpPr>
          <p:spPr>
            <a:xfrm>
              <a:off x="1998789" y="3908551"/>
              <a:ext cx="62247" cy="44928"/>
            </a:xfrm>
            <a:custGeom>
              <a:avLst/>
              <a:gdLst/>
              <a:ahLst/>
              <a:cxnLst/>
              <a:rect l="l" t="t" r="r" b="b"/>
              <a:pathLst>
                <a:path w="2214" h="1598" extrusionOk="0">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6" name="Google Shape;4696;p112"/>
            <p:cNvSpPr/>
            <p:nvPr/>
          </p:nvSpPr>
          <p:spPr>
            <a:xfrm>
              <a:off x="2486262" y="3887494"/>
              <a:ext cx="316153" cy="104785"/>
            </a:xfrm>
            <a:custGeom>
              <a:avLst/>
              <a:gdLst/>
              <a:ahLst/>
              <a:cxnLst/>
              <a:rect l="l" t="t" r="r" b="b"/>
              <a:pathLst>
                <a:path w="11245" h="3727" extrusionOk="0">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7" name="Google Shape;4697;p112"/>
            <p:cNvSpPr/>
            <p:nvPr/>
          </p:nvSpPr>
          <p:spPr>
            <a:xfrm>
              <a:off x="2484266" y="3875376"/>
              <a:ext cx="317840" cy="121119"/>
            </a:xfrm>
            <a:custGeom>
              <a:avLst/>
              <a:gdLst/>
              <a:ahLst/>
              <a:cxnLst/>
              <a:rect l="l" t="t" r="r" b="b"/>
              <a:pathLst>
                <a:path w="11305" h="4308" extrusionOk="0">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8" name="Google Shape;4698;p112"/>
            <p:cNvSpPr/>
            <p:nvPr/>
          </p:nvSpPr>
          <p:spPr>
            <a:xfrm>
              <a:off x="2493712" y="3884176"/>
              <a:ext cx="59351" cy="48442"/>
            </a:xfrm>
            <a:custGeom>
              <a:avLst/>
              <a:gdLst/>
              <a:ahLst/>
              <a:cxnLst/>
              <a:rect l="l" t="t" r="r" b="b"/>
              <a:pathLst>
                <a:path w="2111" h="1723" extrusionOk="0">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pic>
        <p:nvPicPr>
          <p:cNvPr id="3" name="صورة 2">
            <a:extLst>
              <a:ext uri="{FF2B5EF4-FFF2-40B4-BE49-F238E27FC236}">
                <a16:creationId xmlns:a16="http://schemas.microsoft.com/office/drawing/2014/main" id="{98C9F49D-86BC-7EBC-F61E-D3708D08768C}"/>
              </a:ext>
            </a:extLst>
          </p:cNvPr>
          <p:cNvPicPr>
            <a:picLocks noChangeAspect="1"/>
          </p:cNvPicPr>
          <p:nvPr/>
        </p:nvPicPr>
        <p:blipFill>
          <a:blip r:embed="rId3"/>
          <a:srcRect t="10862" b="11738"/>
          <a:stretch>
            <a:fillRect/>
          </a:stretch>
        </p:blipFill>
        <p:spPr>
          <a:xfrm>
            <a:off x="1099990" y="965844"/>
            <a:ext cx="2191851" cy="3541065"/>
          </a:xfrm>
          <a:prstGeom prst="rect">
            <a:avLst/>
          </a:prstGeom>
        </p:spPr>
      </p:pic>
      <p:grpSp>
        <p:nvGrpSpPr>
          <p:cNvPr id="8" name="Google Shape;1764;p64">
            <a:extLst>
              <a:ext uri="{FF2B5EF4-FFF2-40B4-BE49-F238E27FC236}">
                <a16:creationId xmlns:a16="http://schemas.microsoft.com/office/drawing/2014/main" id="{011AADE2-5F02-F815-AE18-625FB864C77A}"/>
              </a:ext>
            </a:extLst>
          </p:cNvPr>
          <p:cNvGrpSpPr/>
          <p:nvPr/>
        </p:nvGrpSpPr>
        <p:grpSpPr>
          <a:xfrm>
            <a:off x="4195684" y="4750172"/>
            <a:ext cx="842826" cy="188394"/>
            <a:chOff x="1394800" y="3522000"/>
            <a:chExt cx="1048650" cy="138275"/>
          </a:xfrm>
        </p:grpSpPr>
        <p:sp>
          <p:nvSpPr>
            <p:cNvPr id="9" name="Google Shape;1765;p64">
              <a:extLst>
                <a:ext uri="{FF2B5EF4-FFF2-40B4-BE49-F238E27FC236}">
                  <a16:creationId xmlns:a16="http://schemas.microsoft.com/office/drawing/2014/main" id="{BA001832-5788-8972-41E1-32DEA08B8ACF}"/>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66;p64">
              <a:extLst>
                <a:ext uri="{FF2B5EF4-FFF2-40B4-BE49-F238E27FC236}">
                  <a16:creationId xmlns:a16="http://schemas.microsoft.com/office/drawing/2014/main" id="{BBB2566C-6C57-9A32-36CB-D419FF414892}"/>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67;p64">
              <a:extLst>
                <a:ext uri="{FF2B5EF4-FFF2-40B4-BE49-F238E27FC236}">
                  <a16:creationId xmlns:a16="http://schemas.microsoft.com/office/drawing/2014/main" id="{A1AA5D62-00FB-F867-AEC6-1AD23B27F2AC}"/>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68;p64">
              <a:extLst>
                <a:ext uri="{FF2B5EF4-FFF2-40B4-BE49-F238E27FC236}">
                  <a16:creationId xmlns:a16="http://schemas.microsoft.com/office/drawing/2014/main" id="{EE123724-F369-BAFC-D806-A2B9B07B333E}"/>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69;p64">
              <a:extLst>
                <a:ext uri="{FF2B5EF4-FFF2-40B4-BE49-F238E27FC236}">
                  <a16:creationId xmlns:a16="http://schemas.microsoft.com/office/drawing/2014/main" id="{A6E76A22-C5E3-203D-F3AA-DBF046E75DDB}"/>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70;p64">
              <a:extLst>
                <a:ext uri="{FF2B5EF4-FFF2-40B4-BE49-F238E27FC236}">
                  <a16:creationId xmlns:a16="http://schemas.microsoft.com/office/drawing/2014/main" id="{64584739-0B1C-9952-2025-5DEFA03C9205}"/>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5" name="Google Shape;1771;p64">
              <a:extLst>
                <a:ext uri="{FF2B5EF4-FFF2-40B4-BE49-F238E27FC236}">
                  <a16:creationId xmlns:a16="http://schemas.microsoft.com/office/drawing/2014/main" id="{AAEF1712-34F6-7618-2B5A-A989C0DCD5EC}"/>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6" name="Google Shape;1772;p64">
              <a:extLst>
                <a:ext uri="{FF2B5EF4-FFF2-40B4-BE49-F238E27FC236}">
                  <a16:creationId xmlns:a16="http://schemas.microsoft.com/office/drawing/2014/main" id="{7A7A8C45-87F9-7D45-3BB1-A9FFD4B56FD7}"/>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7" name="Google Shape;1773;p64">
              <a:extLst>
                <a:ext uri="{FF2B5EF4-FFF2-40B4-BE49-F238E27FC236}">
                  <a16:creationId xmlns:a16="http://schemas.microsoft.com/office/drawing/2014/main" id="{EBBB811A-9E93-34AE-3FF2-F43036E3229C}"/>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8" name="مربع نص 17">
            <a:extLst>
              <a:ext uri="{FF2B5EF4-FFF2-40B4-BE49-F238E27FC236}">
                <a16:creationId xmlns:a16="http://schemas.microsoft.com/office/drawing/2014/main" id="{8493746D-7969-3F7C-C746-826BEBE4EFB9}"/>
              </a:ext>
            </a:extLst>
          </p:cNvPr>
          <p:cNvSpPr txBox="1"/>
          <p:nvPr/>
        </p:nvSpPr>
        <p:spPr>
          <a:xfrm>
            <a:off x="4285115"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15/15</a:t>
            </a:r>
          </a:p>
        </p:txBody>
      </p:sp>
      <p:grpSp>
        <p:nvGrpSpPr>
          <p:cNvPr id="19" name="Google Shape;1616;p61">
            <a:extLst>
              <a:ext uri="{FF2B5EF4-FFF2-40B4-BE49-F238E27FC236}">
                <a16:creationId xmlns:a16="http://schemas.microsoft.com/office/drawing/2014/main" id="{CC97B412-85A3-852D-72AB-66DB49CC8FA9}"/>
              </a:ext>
            </a:extLst>
          </p:cNvPr>
          <p:cNvGrpSpPr/>
          <p:nvPr/>
        </p:nvGrpSpPr>
        <p:grpSpPr>
          <a:xfrm rot="474658">
            <a:off x="6811635" y="2575261"/>
            <a:ext cx="1042350" cy="395684"/>
            <a:chOff x="4345425" y="2175475"/>
            <a:chExt cx="800750" cy="176025"/>
          </a:xfrm>
        </p:grpSpPr>
        <p:sp>
          <p:nvSpPr>
            <p:cNvPr id="20" name="Google Shape;1617;p61">
              <a:extLst>
                <a:ext uri="{FF2B5EF4-FFF2-40B4-BE49-F238E27FC236}">
                  <a16:creationId xmlns:a16="http://schemas.microsoft.com/office/drawing/2014/main" id="{9CB44C26-5439-BA47-7493-44F3F72D6E17}"/>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18;p61">
              <a:extLst>
                <a:ext uri="{FF2B5EF4-FFF2-40B4-BE49-F238E27FC236}">
                  <a16:creationId xmlns:a16="http://schemas.microsoft.com/office/drawing/2014/main" id="{2E178781-FB04-A89E-9770-D27DB42B978A}"/>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advTm="3000">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47">
          <a:extLst>
            <a:ext uri="{FF2B5EF4-FFF2-40B4-BE49-F238E27FC236}">
              <a16:creationId xmlns:a16="http://schemas.microsoft.com/office/drawing/2014/main" id="{2A7AEA05-5ED6-2A2D-DEBE-987276271323}"/>
            </a:ext>
          </a:extLst>
        </p:cNvPr>
        <p:cNvGrpSpPr/>
        <p:nvPr/>
      </p:nvGrpSpPr>
      <p:grpSpPr>
        <a:xfrm>
          <a:off x="0" y="0"/>
          <a:ext cx="0" cy="0"/>
          <a:chOff x="0" y="0"/>
          <a:chExt cx="0" cy="0"/>
        </a:xfrm>
      </p:grpSpPr>
      <p:sp>
        <p:nvSpPr>
          <p:cNvPr id="4649" name="Google Shape;4649;p112">
            <a:extLst>
              <a:ext uri="{FF2B5EF4-FFF2-40B4-BE49-F238E27FC236}">
                <a16:creationId xmlns:a16="http://schemas.microsoft.com/office/drawing/2014/main" id="{8606B1F3-A23C-D047-B259-BDEE1D45C498}"/>
              </a:ext>
            </a:extLst>
          </p:cNvPr>
          <p:cNvSpPr txBox="1">
            <a:spLocks noGrp="1"/>
          </p:cNvSpPr>
          <p:nvPr>
            <p:ph type="title"/>
          </p:nvPr>
        </p:nvSpPr>
        <p:spPr>
          <a:xfrm>
            <a:off x="6733746" y="784505"/>
            <a:ext cx="1985499" cy="993600"/>
          </a:xfrm>
          <a:prstGeom prst="rect">
            <a:avLst/>
          </a:prstGeom>
        </p:spPr>
        <p:txBody>
          <a:bodyPr spcFirstLastPara="1" wrap="square" lIns="0" tIns="0" rIns="0" bIns="0" anchor="ctr"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الخاتمة</a:t>
            </a:r>
            <a:endParaRPr dirty="0">
              <a:latin typeface="Dubai" panose="020B0503030403030204" pitchFamily="34" charset="-78"/>
              <a:cs typeface="Dubai" panose="020B0503030403030204" pitchFamily="34" charset="-78"/>
            </a:endParaRPr>
          </a:p>
        </p:txBody>
      </p:sp>
      <p:sp>
        <p:nvSpPr>
          <p:cNvPr id="4656" name="Google Shape;4656;p112">
            <a:extLst>
              <a:ext uri="{FF2B5EF4-FFF2-40B4-BE49-F238E27FC236}">
                <a16:creationId xmlns:a16="http://schemas.microsoft.com/office/drawing/2014/main" id="{B1C257E1-20CC-10A5-8452-C10AB52B664B}"/>
              </a:ext>
            </a:extLst>
          </p:cNvPr>
          <p:cNvSpPr>
            <a:spLocks noChangeAspect="1"/>
          </p:cNvSpPr>
          <p:nvPr/>
        </p:nvSpPr>
        <p:spPr>
          <a:xfrm>
            <a:off x="1026826" y="636591"/>
            <a:ext cx="2343883" cy="4229992"/>
          </a:xfrm>
          <a:custGeom>
            <a:avLst/>
            <a:gdLst/>
            <a:ahLst/>
            <a:cxnLst/>
            <a:rect l="l" t="t" r="r" b="b"/>
            <a:pathLst>
              <a:path w="103480" h="206345" extrusionOk="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w="19050" cap="flat" cmpd="sng">
            <a:solidFill>
              <a:srgbClr val="303030"/>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400" dirty="0">
              <a:latin typeface="Dubai" panose="020B0503030403030204" pitchFamily="34" charset="-78"/>
              <a:cs typeface="Dubai" panose="020B0503030403030204" pitchFamily="34" charset="-78"/>
            </a:endParaRPr>
          </a:p>
        </p:txBody>
      </p:sp>
      <p:grpSp>
        <p:nvGrpSpPr>
          <p:cNvPr id="4658" name="Google Shape;4658;p112">
            <a:extLst>
              <a:ext uri="{FF2B5EF4-FFF2-40B4-BE49-F238E27FC236}">
                <a16:creationId xmlns:a16="http://schemas.microsoft.com/office/drawing/2014/main" id="{C84C3352-C25A-12F7-4244-3EE8219AD406}"/>
              </a:ext>
            </a:extLst>
          </p:cNvPr>
          <p:cNvGrpSpPr/>
          <p:nvPr/>
        </p:nvGrpSpPr>
        <p:grpSpPr>
          <a:xfrm>
            <a:off x="5451604" y="1169822"/>
            <a:ext cx="740235" cy="1048555"/>
            <a:chOff x="1607150" y="2401350"/>
            <a:chExt cx="593375" cy="840525"/>
          </a:xfrm>
        </p:grpSpPr>
        <p:sp>
          <p:nvSpPr>
            <p:cNvPr id="4659" name="Google Shape;4659;p112">
              <a:extLst>
                <a:ext uri="{FF2B5EF4-FFF2-40B4-BE49-F238E27FC236}">
                  <a16:creationId xmlns:a16="http://schemas.microsoft.com/office/drawing/2014/main" id="{5BB8AC95-2763-67E3-2854-51D312BC6639}"/>
                </a:ext>
              </a:extLst>
            </p:cNvPr>
            <p:cNvSpPr/>
            <p:nvPr/>
          </p:nvSpPr>
          <p:spPr>
            <a:xfrm>
              <a:off x="1607150" y="2401350"/>
              <a:ext cx="593375" cy="840525"/>
            </a:xfrm>
            <a:custGeom>
              <a:avLst/>
              <a:gdLst/>
              <a:ahLst/>
              <a:cxnLst/>
              <a:rect l="l" t="t" r="r" b="b"/>
              <a:pathLst>
                <a:path w="23735" h="33621" extrusionOk="0">
                  <a:moveTo>
                    <a:pt x="17634" y="322"/>
                  </a:moveTo>
                  <a:lnTo>
                    <a:pt x="17634" y="322"/>
                  </a:lnTo>
                  <a:cubicBezTo>
                    <a:pt x="17681" y="479"/>
                    <a:pt x="17650" y="808"/>
                    <a:pt x="17697" y="1043"/>
                  </a:cubicBezTo>
                  <a:cubicBezTo>
                    <a:pt x="17775" y="1357"/>
                    <a:pt x="17854" y="1670"/>
                    <a:pt x="17932" y="2000"/>
                  </a:cubicBezTo>
                  <a:cubicBezTo>
                    <a:pt x="18058" y="2564"/>
                    <a:pt x="18199" y="3128"/>
                    <a:pt x="18324" y="3708"/>
                  </a:cubicBezTo>
                  <a:cubicBezTo>
                    <a:pt x="18591" y="4915"/>
                    <a:pt x="18841" y="6138"/>
                    <a:pt x="19076" y="7345"/>
                  </a:cubicBezTo>
                  <a:cubicBezTo>
                    <a:pt x="19155" y="7752"/>
                    <a:pt x="19218" y="8144"/>
                    <a:pt x="19296" y="8551"/>
                  </a:cubicBezTo>
                  <a:cubicBezTo>
                    <a:pt x="19202" y="8144"/>
                    <a:pt x="19123" y="7736"/>
                    <a:pt x="19045" y="7329"/>
                  </a:cubicBezTo>
                  <a:cubicBezTo>
                    <a:pt x="18794" y="6169"/>
                    <a:pt x="18544" y="4993"/>
                    <a:pt x="18293" y="3833"/>
                  </a:cubicBezTo>
                  <a:cubicBezTo>
                    <a:pt x="18042" y="2736"/>
                    <a:pt x="17885" y="1545"/>
                    <a:pt x="17446" y="511"/>
                  </a:cubicBezTo>
                  <a:cubicBezTo>
                    <a:pt x="17556" y="511"/>
                    <a:pt x="17666" y="432"/>
                    <a:pt x="17634" y="322"/>
                  </a:cubicBezTo>
                  <a:close/>
                  <a:moveTo>
                    <a:pt x="17039" y="31311"/>
                  </a:moveTo>
                  <a:lnTo>
                    <a:pt x="17039" y="31311"/>
                  </a:lnTo>
                  <a:cubicBezTo>
                    <a:pt x="16051" y="31624"/>
                    <a:pt x="15048" y="31891"/>
                    <a:pt x="14029" y="32110"/>
                  </a:cubicBezTo>
                  <a:cubicBezTo>
                    <a:pt x="13543" y="32204"/>
                    <a:pt x="13058" y="32282"/>
                    <a:pt x="12587" y="32361"/>
                  </a:cubicBezTo>
                  <a:cubicBezTo>
                    <a:pt x="14076" y="32063"/>
                    <a:pt x="15565" y="31718"/>
                    <a:pt x="17039" y="31311"/>
                  </a:cubicBezTo>
                  <a:close/>
                  <a:moveTo>
                    <a:pt x="17227" y="558"/>
                  </a:moveTo>
                  <a:cubicBezTo>
                    <a:pt x="17258" y="1623"/>
                    <a:pt x="17587" y="2689"/>
                    <a:pt x="17807" y="3724"/>
                  </a:cubicBezTo>
                  <a:cubicBezTo>
                    <a:pt x="18042" y="4884"/>
                    <a:pt x="18293" y="6044"/>
                    <a:pt x="18544" y="7219"/>
                  </a:cubicBezTo>
                  <a:cubicBezTo>
                    <a:pt x="19045" y="9680"/>
                    <a:pt x="19562" y="12141"/>
                    <a:pt x="20033" y="14617"/>
                  </a:cubicBezTo>
                  <a:cubicBezTo>
                    <a:pt x="20973" y="19382"/>
                    <a:pt x="21741" y="24194"/>
                    <a:pt x="22697" y="28959"/>
                  </a:cubicBezTo>
                  <a:cubicBezTo>
                    <a:pt x="22666" y="28959"/>
                    <a:pt x="22635" y="28959"/>
                    <a:pt x="22619" y="28975"/>
                  </a:cubicBezTo>
                  <a:cubicBezTo>
                    <a:pt x="19782" y="29978"/>
                    <a:pt x="16882" y="30856"/>
                    <a:pt x="13951" y="31530"/>
                  </a:cubicBezTo>
                  <a:cubicBezTo>
                    <a:pt x="12556" y="31843"/>
                    <a:pt x="11177" y="32126"/>
                    <a:pt x="9766" y="32376"/>
                  </a:cubicBezTo>
                  <a:cubicBezTo>
                    <a:pt x="9061" y="32502"/>
                    <a:pt x="8371" y="32612"/>
                    <a:pt x="7666" y="32721"/>
                  </a:cubicBezTo>
                  <a:cubicBezTo>
                    <a:pt x="7509" y="32737"/>
                    <a:pt x="7305" y="32784"/>
                    <a:pt x="7070" y="32831"/>
                  </a:cubicBezTo>
                  <a:cubicBezTo>
                    <a:pt x="6490" y="32847"/>
                    <a:pt x="5910" y="32878"/>
                    <a:pt x="5330" y="32894"/>
                  </a:cubicBezTo>
                  <a:cubicBezTo>
                    <a:pt x="5189" y="32847"/>
                    <a:pt x="5079" y="32784"/>
                    <a:pt x="4985" y="32706"/>
                  </a:cubicBezTo>
                  <a:cubicBezTo>
                    <a:pt x="5001" y="32612"/>
                    <a:pt x="4938" y="32549"/>
                    <a:pt x="4860" y="32533"/>
                  </a:cubicBezTo>
                  <a:cubicBezTo>
                    <a:pt x="4938" y="32502"/>
                    <a:pt x="5001" y="32423"/>
                    <a:pt x="4985" y="32298"/>
                  </a:cubicBezTo>
                  <a:cubicBezTo>
                    <a:pt x="4092" y="27470"/>
                    <a:pt x="3136" y="22674"/>
                    <a:pt x="2368" y="17831"/>
                  </a:cubicBezTo>
                  <a:cubicBezTo>
                    <a:pt x="1615" y="13034"/>
                    <a:pt x="1161" y="8191"/>
                    <a:pt x="393" y="3395"/>
                  </a:cubicBezTo>
                  <a:cubicBezTo>
                    <a:pt x="1600" y="3395"/>
                    <a:pt x="2869" y="3034"/>
                    <a:pt x="4045" y="2815"/>
                  </a:cubicBezTo>
                  <a:cubicBezTo>
                    <a:pt x="5534" y="2564"/>
                    <a:pt x="7007" y="2297"/>
                    <a:pt x="8496" y="2031"/>
                  </a:cubicBezTo>
                  <a:cubicBezTo>
                    <a:pt x="11396" y="1529"/>
                    <a:pt x="14311" y="1043"/>
                    <a:pt x="17211" y="558"/>
                  </a:cubicBezTo>
                  <a:close/>
                  <a:moveTo>
                    <a:pt x="17587" y="1"/>
                  </a:moveTo>
                  <a:cubicBezTo>
                    <a:pt x="17472" y="1"/>
                    <a:pt x="17388" y="57"/>
                    <a:pt x="17337" y="134"/>
                  </a:cubicBezTo>
                  <a:cubicBezTo>
                    <a:pt x="17298" y="96"/>
                    <a:pt x="17238" y="68"/>
                    <a:pt x="17174" y="68"/>
                  </a:cubicBezTo>
                  <a:cubicBezTo>
                    <a:pt x="17161" y="68"/>
                    <a:pt x="17147" y="69"/>
                    <a:pt x="17133" y="72"/>
                  </a:cubicBezTo>
                  <a:cubicBezTo>
                    <a:pt x="14217" y="542"/>
                    <a:pt x="11318" y="1028"/>
                    <a:pt x="8402" y="1545"/>
                  </a:cubicBezTo>
                  <a:cubicBezTo>
                    <a:pt x="6992" y="1780"/>
                    <a:pt x="5565" y="2047"/>
                    <a:pt x="4155" y="2297"/>
                  </a:cubicBezTo>
                  <a:cubicBezTo>
                    <a:pt x="2822" y="2548"/>
                    <a:pt x="1333" y="2642"/>
                    <a:pt x="95" y="3191"/>
                  </a:cubicBezTo>
                  <a:cubicBezTo>
                    <a:pt x="1" y="3222"/>
                    <a:pt x="16" y="3348"/>
                    <a:pt x="111" y="3379"/>
                  </a:cubicBezTo>
                  <a:cubicBezTo>
                    <a:pt x="361" y="8238"/>
                    <a:pt x="1161" y="13113"/>
                    <a:pt x="1913" y="17909"/>
                  </a:cubicBezTo>
                  <a:cubicBezTo>
                    <a:pt x="2650" y="22721"/>
                    <a:pt x="3449" y="27549"/>
                    <a:pt x="4515" y="32298"/>
                  </a:cubicBezTo>
                  <a:cubicBezTo>
                    <a:pt x="4515" y="32314"/>
                    <a:pt x="4499" y="32329"/>
                    <a:pt x="4499" y="32345"/>
                  </a:cubicBezTo>
                  <a:cubicBezTo>
                    <a:pt x="4499" y="32596"/>
                    <a:pt x="4562" y="32784"/>
                    <a:pt x="4656" y="32925"/>
                  </a:cubicBezTo>
                  <a:cubicBezTo>
                    <a:pt x="4656" y="32941"/>
                    <a:pt x="4640" y="32941"/>
                    <a:pt x="4640" y="32956"/>
                  </a:cubicBezTo>
                  <a:cubicBezTo>
                    <a:pt x="4499" y="33066"/>
                    <a:pt x="4499" y="33317"/>
                    <a:pt x="4734" y="33364"/>
                  </a:cubicBezTo>
                  <a:cubicBezTo>
                    <a:pt x="4797" y="33364"/>
                    <a:pt x="4844" y="33364"/>
                    <a:pt x="4891" y="33380"/>
                  </a:cubicBezTo>
                  <a:cubicBezTo>
                    <a:pt x="5222" y="33589"/>
                    <a:pt x="5809" y="33620"/>
                    <a:pt x="6254" y="33620"/>
                  </a:cubicBezTo>
                  <a:cubicBezTo>
                    <a:pt x="6441" y="33620"/>
                    <a:pt x="6603" y="33615"/>
                    <a:pt x="6709" y="33615"/>
                  </a:cubicBezTo>
                  <a:cubicBezTo>
                    <a:pt x="8528" y="33615"/>
                    <a:pt x="10346" y="33458"/>
                    <a:pt x="12133" y="33191"/>
                  </a:cubicBezTo>
                  <a:cubicBezTo>
                    <a:pt x="15879" y="32612"/>
                    <a:pt x="19531" y="31467"/>
                    <a:pt x="22964" y="29853"/>
                  </a:cubicBezTo>
                  <a:cubicBezTo>
                    <a:pt x="23058" y="29806"/>
                    <a:pt x="23120" y="29712"/>
                    <a:pt x="23136" y="29633"/>
                  </a:cubicBezTo>
                  <a:cubicBezTo>
                    <a:pt x="23188" y="29770"/>
                    <a:pt x="23302" y="29834"/>
                    <a:pt x="23415" y="29834"/>
                  </a:cubicBezTo>
                  <a:cubicBezTo>
                    <a:pt x="23575" y="29834"/>
                    <a:pt x="23734" y="29706"/>
                    <a:pt x="23716" y="29477"/>
                  </a:cubicBezTo>
                  <a:cubicBezTo>
                    <a:pt x="23403" y="26467"/>
                    <a:pt x="22650" y="23442"/>
                    <a:pt x="22102" y="20464"/>
                  </a:cubicBezTo>
                  <a:cubicBezTo>
                    <a:pt x="21537" y="17407"/>
                    <a:pt x="20989" y="14335"/>
                    <a:pt x="20409" y="11294"/>
                  </a:cubicBezTo>
                  <a:cubicBezTo>
                    <a:pt x="19844" y="8332"/>
                    <a:pt x="19249" y="5401"/>
                    <a:pt x="18528" y="2485"/>
                  </a:cubicBezTo>
                  <a:cubicBezTo>
                    <a:pt x="18371" y="1843"/>
                    <a:pt x="18293" y="965"/>
                    <a:pt x="17979" y="401"/>
                  </a:cubicBezTo>
                  <a:cubicBezTo>
                    <a:pt x="17901" y="260"/>
                    <a:pt x="17854" y="56"/>
                    <a:pt x="17666" y="9"/>
                  </a:cubicBezTo>
                  <a:cubicBezTo>
                    <a:pt x="17638" y="3"/>
                    <a:pt x="17612" y="1"/>
                    <a:pt x="175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0" name="Google Shape;4660;p112">
              <a:extLst>
                <a:ext uri="{FF2B5EF4-FFF2-40B4-BE49-F238E27FC236}">
                  <a16:creationId xmlns:a16="http://schemas.microsoft.com/office/drawing/2014/main" id="{5422AF9C-28DA-4B25-C0A0-FC274EF208E3}"/>
                </a:ext>
              </a:extLst>
            </p:cNvPr>
            <p:cNvSpPr/>
            <p:nvPr/>
          </p:nvSpPr>
          <p:spPr>
            <a:xfrm>
              <a:off x="1653800" y="2452825"/>
              <a:ext cx="454850" cy="630400"/>
            </a:xfrm>
            <a:custGeom>
              <a:avLst/>
              <a:gdLst/>
              <a:ahLst/>
              <a:cxnLst/>
              <a:rect l="l" t="t" r="r" b="b"/>
              <a:pathLst>
                <a:path w="18194" h="25216" extrusionOk="0">
                  <a:moveTo>
                    <a:pt x="13637" y="442"/>
                  </a:moveTo>
                  <a:cubicBezTo>
                    <a:pt x="14985" y="6790"/>
                    <a:pt x="16145" y="13154"/>
                    <a:pt x="17257" y="19533"/>
                  </a:cubicBezTo>
                  <a:cubicBezTo>
                    <a:pt x="17038" y="18562"/>
                    <a:pt x="16787" y="17590"/>
                    <a:pt x="16583" y="16634"/>
                  </a:cubicBezTo>
                  <a:cubicBezTo>
                    <a:pt x="16223" y="14941"/>
                    <a:pt x="15815" y="13264"/>
                    <a:pt x="15455" y="11571"/>
                  </a:cubicBezTo>
                  <a:cubicBezTo>
                    <a:pt x="14734" y="8201"/>
                    <a:pt x="14076" y="4815"/>
                    <a:pt x="13339" y="1445"/>
                  </a:cubicBezTo>
                  <a:cubicBezTo>
                    <a:pt x="13339" y="1437"/>
                    <a:pt x="13335" y="1434"/>
                    <a:pt x="13331" y="1434"/>
                  </a:cubicBezTo>
                  <a:cubicBezTo>
                    <a:pt x="13327" y="1434"/>
                    <a:pt x="13323" y="1437"/>
                    <a:pt x="13323" y="1445"/>
                  </a:cubicBezTo>
                  <a:cubicBezTo>
                    <a:pt x="13935" y="4909"/>
                    <a:pt x="14656" y="8358"/>
                    <a:pt x="15345" y="11806"/>
                  </a:cubicBezTo>
                  <a:cubicBezTo>
                    <a:pt x="15690" y="13483"/>
                    <a:pt x="15988" y="15192"/>
                    <a:pt x="16333" y="16869"/>
                  </a:cubicBezTo>
                  <a:cubicBezTo>
                    <a:pt x="16678" y="18483"/>
                    <a:pt x="16897" y="20192"/>
                    <a:pt x="17430" y="21759"/>
                  </a:cubicBezTo>
                  <a:cubicBezTo>
                    <a:pt x="17441" y="21800"/>
                    <a:pt x="17472" y="21817"/>
                    <a:pt x="17505" y="21817"/>
                  </a:cubicBezTo>
                  <a:cubicBezTo>
                    <a:pt x="17563" y="21817"/>
                    <a:pt x="17628" y="21766"/>
                    <a:pt x="17618" y="21697"/>
                  </a:cubicBezTo>
                  <a:cubicBezTo>
                    <a:pt x="17602" y="21602"/>
                    <a:pt x="17587" y="21493"/>
                    <a:pt x="17587" y="21399"/>
                  </a:cubicBezTo>
                  <a:lnTo>
                    <a:pt x="17587" y="21399"/>
                  </a:lnTo>
                  <a:cubicBezTo>
                    <a:pt x="17618" y="21571"/>
                    <a:pt x="17649" y="21759"/>
                    <a:pt x="17681" y="21947"/>
                  </a:cubicBezTo>
                  <a:cubicBezTo>
                    <a:pt x="15486" y="22574"/>
                    <a:pt x="13276" y="23123"/>
                    <a:pt x="11050" y="23593"/>
                  </a:cubicBezTo>
                  <a:cubicBezTo>
                    <a:pt x="8793" y="24079"/>
                    <a:pt x="6458" y="24330"/>
                    <a:pt x="4201" y="24831"/>
                  </a:cubicBezTo>
                  <a:cubicBezTo>
                    <a:pt x="4201" y="24831"/>
                    <a:pt x="4185" y="24831"/>
                    <a:pt x="4169" y="24847"/>
                  </a:cubicBezTo>
                  <a:cubicBezTo>
                    <a:pt x="3276" y="21195"/>
                    <a:pt x="2461" y="17527"/>
                    <a:pt x="1818" y="13812"/>
                  </a:cubicBezTo>
                  <a:cubicBezTo>
                    <a:pt x="1191" y="10207"/>
                    <a:pt x="925" y="6524"/>
                    <a:pt x="298" y="2919"/>
                  </a:cubicBezTo>
                  <a:cubicBezTo>
                    <a:pt x="4734" y="1790"/>
                    <a:pt x="9060" y="787"/>
                    <a:pt x="13637" y="442"/>
                  </a:cubicBezTo>
                  <a:close/>
                  <a:moveTo>
                    <a:pt x="13800" y="1"/>
                  </a:moveTo>
                  <a:cubicBezTo>
                    <a:pt x="13787" y="1"/>
                    <a:pt x="13775" y="2"/>
                    <a:pt x="13762" y="3"/>
                  </a:cubicBezTo>
                  <a:cubicBezTo>
                    <a:pt x="9232" y="317"/>
                    <a:pt x="4530" y="1022"/>
                    <a:pt x="251" y="2590"/>
                  </a:cubicBezTo>
                  <a:cubicBezTo>
                    <a:pt x="235" y="2574"/>
                    <a:pt x="235" y="2558"/>
                    <a:pt x="235" y="2527"/>
                  </a:cubicBezTo>
                  <a:cubicBezTo>
                    <a:pt x="220" y="2466"/>
                    <a:pt x="164" y="2435"/>
                    <a:pt x="111" y="2435"/>
                  </a:cubicBezTo>
                  <a:cubicBezTo>
                    <a:pt x="54" y="2435"/>
                    <a:pt x="0" y="2470"/>
                    <a:pt x="0" y="2543"/>
                  </a:cubicBezTo>
                  <a:cubicBezTo>
                    <a:pt x="31" y="6242"/>
                    <a:pt x="752" y="10051"/>
                    <a:pt x="1379" y="13703"/>
                  </a:cubicBezTo>
                  <a:cubicBezTo>
                    <a:pt x="2038" y="17511"/>
                    <a:pt x="2806" y="21305"/>
                    <a:pt x="3778" y="25051"/>
                  </a:cubicBezTo>
                  <a:cubicBezTo>
                    <a:pt x="3813" y="25165"/>
                    <a:pt x="3902" y="25215"/>
                    <a:pt x="3990" y="25215"/>
                  </a:cubicBezTo>
                  <a:cubicBezTo>
                    <a:pt x="4059" y="25215"/>
                    <a:pt x="4128" y="25184"/>
                    <a:pt x="4169" y="25129"/>
                  </a:cubicBezTo>
                  <a:cubicBezTo>
                    <a:pt x="4201" y="25145"/>
                    <a:pt x="4232" y="25161"/>
                    <a:pt x="4263" y="25161"/>
                  </a:cubicBezTo>
                  <a:cubicBezTo>
                    <a:pt x="6552" y="25035"/>
                    <a:pt x="8887" y="24502"/>
                    <a:pt x="11129" y="24048"/>
                  </a:cubicBezTo>
                  <a:cubicBezTo>
                    <a:pt x="13402" y="23593"/>
                    <a:pt x="15659" y="23060"/>
                    <a:pt x="17884" y="22449"/>
                  </a:cubicBezTo>
                  <a:cubicBezTo>
                    <a:pt x="17902" y="22453"/>
                    <a:pt x="17921" y="22455"/>
                    <a:pt x="17939" y="22455"/>
                  </a:cubicBezTo>
                  <a:cubicBezTo>
                    <a:pt x="18066" y="22455"/>
                    <a:pt x="18194" y="22362"/>
                    <a:pt x="18167" y="22198"/>
                  </a:cubicBezTo>
                  <a:cubicBezTo>
                    <a:pt x="17007" y="14831"/>
                    <a:pt x="15565" y="7480"/>
                    <a:pt x="14013" y="176"/>
                  </a:cubicBezTo>
                  <a:cubicBezTo>
                    <a:pt x="13999" y="63"/>
                    <a:pt x="13909" y="1"/>
                    <a:pt x="1380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1" name="Google Shape;4661;p112">
              <a:extLst>
                <a:ext uri="{FF2B5EF4-FFF2-40B4-BE49-F238E27FC236}">
                  <a16:creationId xmlns:a16="http://schemas.microsoft.com/office/drawing/2014/main" id="{3E9F54A7-D402-0778-CCBE-4E2CBBEE322F}"/>
                </a:ext>
              </a:extLst>
            </p:cNvPr>
            <p:cNvSpPr/>
            <p:nvPr/>
          </p:nvSpPr>
          <p:spPr>
            <a:xfrm>
              <a:off x="1896750" y="3068100"/>
              <a:ext cx="104025" cy="107025"/>
            </a:xfrm>
            <a:custGeom>
              <a:avLst/>
              <a:gdLst/>
              <a:ahLst/>
              <a:cxnLst/>
              <a:rect l="l" t="t" r="r" b="b"/>
              <a:pathLst>
                <a:path w="4161" h="4281" extrusionOk="0">
                  <a:moveTo>
                    <a:pt x="1176" y="1"/>
                  </a:moveTo>
                  <a:lnTo>
                    <a:pt x="1176" y="1"/>
                  </a:lnTo>
                  <a:cubicBezTo>
                    <a:pt x="878" y="205"/>
                    <a:pt x="643" y="471"/>
                    <a:pt x="470" y="769"/>
                  </a:cubicBezTo>
                  <a:cubicBezTo>
                    <a:pt x="251" y="1114"/>
                    <a:pt x="110" y="1553"/>
                    <a:pt x="79" y="1913"/>
                  </a:cubicBezTo>
                  <a:cubicBezTo>
                    <a:pt x="0" y="2760"/>
                    <a:pt x="298" y="3731"/>
                    <a:pt x="1176" y="4014"/>
                  </a:cubicBezTo>
                  <a:cubicBezTo>
                    <a:pt x="1181" y="4015"/>
                    <a:pt x="1186" y="4016"/>
                    <a:pt x="1191" y="4016"/>
                  </a:cubicBezTo>
                  <a:cubicBezTo>
                    <a:pt x="1232" y="4016"/>
                    <a:pt x="1266" y="3963"/>
                    <a:pt x="1238" y="3935"/>
                  </a:cubicBezTo>
                  <a:cubicBezTo>
                    <a:pt x="1223" y="3920"/>
                    <a:pt x="1223" y="3920"/>
                    <a:pt x="1223" y="3920"/>
                  </a:cubicBezTo>
                  <a:lnTo>
                    <a:pt x="1223" y="3920"/>
                  </a:lnTo>
                  <a:cubicBezTo>
                    <a:pt x="1285" y="3951"/>
                    <a:pt x="1332" y="3982"/>
                    <a:pt x="1395" y="4029"/>
                  </a:cubicBezTo>
                  <a:cubicBezTo>
                    <a:pt x="1738" y="4202"/>
                    <a:pt x="2061" y="4280"/>
                    <a:pt x="2355" y="4280"/>
                  </a:cubicBezTo>
                  <a:cubicBezTo>
                    <a:pt x="3469" y="4280"/>
                    <a:pt x="4161" y="3160"/>
                    <a:pt x="3950" y="1882"/>
                  </a:cubicBezTo>
                  <a:cubicBezTo>
                    <a:pt x="3942" y="1835"/>
                    <a:pt x="3903" y="1811"/>
                    <a:pt x="3864" y="1811"/>
                  </a:cubicBezTo>
                  <a:cubicBezTo>
                    <a:pt x="3825" y="1811"/>
                    <a:pt x="3785" y="1835"/>
                    <a:pt x="3778" y="1882"/>
                  </a:cubicBezTo>
                  <a:cubicBezTo>
                    <a:pt x="3699" y="2430"/>
                    <a:pt x="3778" y="3057"/>
                    <a:pt x="3433" y="3528"/>
                  </a:cubicBezTo>
                  <a:cubicBezTo>
                    <a:pt x="3185" y="3881"/>
                    <a:pt x="2813" y="4018"/>
                    <a:pt x="2425" y="4018"/>
                  </a:cubicBezTo>
                  <a:cubicBezTo>
                    <a:pt x="2005" y="4018"/>
                    <a:pt x="1564" y="3857"/>
                    <a:pt x="1238" y="3637"/>
                  </a:cubicBezTo>
                  <a:cubicBezTo>
                    <a:pt x="1082" y="3543"/>
                    <a:pt x="956" y="3434"/>
                    <a:pt x="847" y="3308"/>
                  </a:cubicBezTo>
                  <a:cubicBezTo>
                    <a:pt x="392" y="2274"/>
                    <a:pt x="439" y="816"/>
                    <a:pt x="1536" y="314"/>
                  </a:cubicBezTo>
                  <a:cubicBezTo>
                    <a:pt x="1568" y="283"/>
                    <a:pt x="1552" y="236"/>
                    <a:pt x="1521" y="236"/>
                  </a:cubicBezTo>
                  <a:cubicBezTo>
                    <a:pt x="1458" y="223"/>
                    <a:pt x="1396" y="217"/>
                    <a:pt x="1336" y="217"/>
                  </a:cubicBezTo>
                  <a:cubicBezTo>
                    <a:pt x="1113" y="217"/>
                    <a:pt x="913" y="304"/>
                    <a:pt x="752" y="440"/>
                  </a:cubicBezTo>
                  <a:cubicBezTo>
                    <a:pt x="878" y="283"/>
                    <a:pt x="1019" y="126"/>
                    <a:pt x="117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2" name="Google Shape;4662;p112">
              <a:extLst>
                <a:ext uri="{FF2B5EF4-FFF2-40B4-BE49-F238E27FC236}">
                  <a16:creationId xmlns:a16="http://schemas.microsoft.com/office/drawing/2014/main" id="{5E7CF9E5-29B9-B935-1C57-F76DD27EE790}"/>
                </a:ext>
              </a:extLst>
            </p:cNvPr>
            <p:cNvSpPr/>
            <p:nvPr/>
          </p:nvSpPr>
          <p:spPr>
            <a:xfrm>
              <a:off x="1941025" y="3073800"/>
              <a:ext cx="54725" cy="36650"/>
            </a:xfrm>
            <a:custGeom>
              <a:avLst/>
              <a:gdLst/>
              <a:ahLst/>
              <a:cxnLst/>
              <a:rect l="l" t="t" r="r" b="b"/>
              <a:pathLst>
                <a:path w="2189" h="1466" extrusionOk="0">
                  <a:moveTo>
                    <a:pt x="553" y="1"/>
                  </a:moveTo>
                  <a:cubicBezTo>
                    <a:pt x="356" y="1"/>
                    <a:pt x="172" y="50"/>
                    <a:pt x="47" y="180"/>
                  </a:cubicBezTo>
                  <a:cubicBezTo>
                    <a:pt x="0" y="212"/>
                    <a:pt x="16" y="306"/>
                    <a:pt x="79" y="306"/>
                  </a:cubicBezTo>
                  <a:cubicBezTo>
                    <a:pt x="267" y="306"/>
                    <a:pt x="439" y="243"/>
                    <a:pt x="627" y="243"/>
                  </a:cubicBezTo>
                  <a:cubicBezTo>
                    <a:pt x="831" y="243"/>
                    <a:pt x="1035" y="306"/>
                    <a:pt x="1207" y="384"/>
                  </a:cubicBezTo>
                  <a:cubicBezTo>
                    <a:pt x="1615" y="588"/>
                    <a:pt x="1897" y="933"/>
                    <a:pt x="1975" y="1387"/>
                  </a:cubicBezTo>
                  <a:cubicBezTo>
                    <a:pt x="1982" y="1441"/>
                    <a:pt x="2023" y="1466"/>
                    <a:pt x="2067" y="1466"/>
                  </a:cubicBezTo>
                  <a:cubicBezTo>
                    <a:pt x="2125" y="1466"/>
                    <a:pt x="2188" y="1421"/>
                    <a:pt x="2179" y="1340"/>
                  </a:cubicBezTo>
                  <a:cubicBezTo>
                    <a:pt x="2101" y="839"/>
                    <a:pt x="1772" y="431"/>
                    <a:pt x="1317" y="196"/>
                  </a:cubicBezTo>
                  <a:cubicBezTo>
                    <a:pt x="1125" y="96"/>
                    <a:pt x="827"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3" name="Google Shape;4663;p112">
              <a:extLst>
                <a:ext uri="{FF2B5EF4-FFF2-40B4-BE49-F238E27FC236}">
                  <a16:creationId xmlns:a16="http://schemas.microsoft.com/office/drawing/2014/main" id="{381EDA4E-2902-3E6B-173F-25C4B1FBFDC8}"/>
                </a:ext>
              </a:extLst>
            </p:cNvPr>
            <p:cNvSpPr/>
            <p:nvPr/>
          </p:nvSpPr>
          <p:spPr>
            <a:xfrm>
              <a:off x="1715300" y="3089375"/>
              <a:ext cx="35025" cy="126250"/>
            </a:xfrm>
            <a:custGeom>
              <a:avLst/>
              <a:gdLst/>
              <a:ahLst/>
              <a:cxnLst/>
              <a:rect l="l" t="t" r="r" b="b"/>
              <a:pathLst>
                <a:path w="1401" h="5050" extrusionOk="0">
                  <a:moveTo>
                    <a:pt x="19" y="0"/>
                  </a:moveTo>
                  <a:cubicBezTo>
                    <a:pt x="9" y="0"/>
                    <a:pt x="1" y="4"/>
                    <a:pt x="1" y="12"/>
                  </a:cubicBezTo>
                  <a:cubicBezTo>
                    <a:pt x="283" y="1721"/>
                    <a:pt x="659" y="3366"/>
                    <a:pt x="1208" y="4996"/>
                  </a:cubicBezTo>
                  <a:cubicBezTo>
                    <a:pt x="1224" y="5034"/>
                    <a:pt x="1252" y="5049"/>
                    <a:pt x="1282" y="5049"/>
                  </a:cubicBezTo>
                  <a:cubicBezTo>
                    <a:pt x="1340" y="5049"/>
                    <a:pt x="1401" y="4991"/>
                    <a:pt x="1380" y="4918"/>
                  </a:cubicBezTo>
                  <a:cubicBezTo>
                    <a:pt x="847" y="3304"/>
                    <a:pt x="393" y="1674"/>
                    <a:pt x="48" y="12"/>
                  </a:cubicBezTo>
                  <a:cubicBezTo>
                    <a:pt x="40" y="4"/>
                    <a:pt x="28" y="0"/>
                    <a:pt x="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4" name="Google Shape;4664;p112">
              <a:extLst>
                <a:ext uri="{FF2B5EF4-FFF2-40B4-BE49-F238E27FC236}">
                  <a16:creationId xmlns:a16="http://schemas.microsoft.com/office/drawing/2014/main" id="{241EC46C-995F-2E83-0D8A-9E8840E106FC}"/>
                </a:ext>
              </a:extLst>
            </p:cNvPr>
            <p:cNvSpPr/>
            <p:nvPr/>
          </p:nvSpPr>
          <p:spPr>
            <a:xfrm>
              <a:off x="1679250" y="2554750"/>
              <a:ext cx="79400" cy="493875"/>
            </a:xfrm>
            <a:custGeom>
              <a:avLst/>
              <a:gdLst/>
              <a:ahLst/>
              <a:cxnLst/>
              <a:rect l="l" t="t" r="r" b="b"/>
              <a:pathLst>
                <a:path w="3176" h="19755" extrusionOk="0">
                  <a:moveTo>
                    <a:pt x="36" y="0"/>
                  </a:moveTo>
                  <a:cubicBezTo>
                    <a:pt x="19" y="0"/>
                    <a:pt x="1" y="14"/>
                    <a:pt x="1" y="33"/>
                  </a:cubicBezTo>
                  <a:cubicBezTo>
                    <a:pt x="220" y="3340"/>
                    <a:pt x="612" y="6648"/>
                    <a:pt x="1114" y="9923"/>
                  </a:cubicBezTo>
                  <a:cubicBezTo>
                    <a:pt x="1615" y="13168"/>
                    <a:pt x="2070" y="16554"/>
                    <a:pt x="3026" y="19704"/>
                  </a:cubicBezTo>
                  <a:cubicBezTo>
                    <a:pt x="3040" y="19738"/>
                    <a:pt x="3071" y="19754"/>
                    <a:pt x="3100" y="19754"/>
                  </a:cubicBezTo>
                  <a:cubicBezTo>
                    <a:pt x="3139" y="19754"/>
                    <a:pt x="3176" y="19726"/>
                    <a:pt x="3167" y="19673"/>
                  </a:cubicBezTo>
                  <a:cubicBezTo>
                    <a:pt x="2650" y="16397"/>
                    <a:pt x="1819" y="13168"/>
                    <a:pt x="1302" y="9892"/>
                  </a:cubicBezTo>
                  <a:cubicBezTo>
                    <a:pt x="785" y="6616"/>
                    <a:pt x="393" y="3325"/>
                    <a:pt x="64" y="17"/>
                  </a:cubicBezTo>
                  <a:cubicBezTo>
                    <a:pt x="58" y="5"/>
                    <a:pt x="47" y="0"/>
                    <a:pt x="3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5" name="Google Shape;4665;p112">
              <a:extLst>
                <a:ext uri="{FF2B5EF4-FFF2-40B4-BE49-F238E27FC236}">
                  <a16:creationId xmlns:a16="http://schemas.microsoft.com/office/drawing/2014/main" id="{4E5AC087-C094-AFB8-DFE2-826BB91A92F1}"/>
                </a:ext>
              </a:extLst>
            </p:cNvPr>
            <p:cNvSpPr/>
            <p:nvPr/>
          </p:nvSpPr>
          <p:spPr>
            <a:xfrm>
              <a:off x="1759600" y="2485025"/>
              <a:ext cx="163025" cy="35300"/>
            </a:xfrm>
            <a:custGeom>
              <a:avLst/>
              <a:gdLst/>
              <a:ahLst/>
              <a:cxnLst/>
              <a:rect l="l" t="t" r="r" b="b"/>
              <a:pathLst>
                <a:path w="6521" h="1412" extrusionOk="0">
                  <a:moveTo>
                    <a:pt x="6442" y="1"/>
                  </a:moveTo>
                  <a:cubicBezTo>
                    <a:pt x="4264" y="157"/>
                    <a:pt x="2085" y="800"/>
                    <a:pt x="0" y="1396"/>
                  </a:cubicBezTo>
                  <a:cubicBezTo>
                    <a:pt x="0" y="1396"/>
                    <a:pt x="0" y="1411"/>
                    <a:pt x="0" y="1411"/>
                  </a:cubicBezTo>
                  <a:cubicBezTo>
                    <a:pt x="2132" y="894"/>
                    <a:pt x="4342" y="628"/>
                    <a:pt x="6458" y="79"/>
                  </a:cubicBezTo>
                  <a:cubicBezTo>
                    <a:pt x="6521" y="63"/>
                    <a:pt x="6505" y="1"/>
                    <a:pt x="64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76" name="Google Shape;4676;p112">
            <a:extLst>
              <a:ext uri="{FF2B5EF4-FFF2-40B4-BE49-F238E27FC236}">
                <a16:creationId xmlns:a16="http://schemas.microsoft.com/office/drawing/2014/main" id="{90BFBA74-0280-60AC-6CF3-0183EB986E12}"/>
              </a:ext>
            </a:extLst>
          </p:cNvPr>
          <p:cNvGrpSpPr/>
          <p:nvPr/>
        </p:nvGrpSpPr>
        <p:grpSpPr>
          <a:xfrm rot="-1419281">
            <a:off x="111056" y="261731"/>
            <a:ext cx="755394" cy="711775"/>
            <a:chOff x="378575" y="1776375"/>
            <a:chExt cx="737425" cy="578050"/>
          </a:xfrm>
        </p:grpSpPr>
        <p:sp>
          <p:nvSpPr>
            <p:cNvPr id="4677" name="Google Shape;4677;p112">
              <a:extLst>
                <a:ext uri="{FF2B5EF4-FFF2-40B4-BE49-F238E27FC236}">
                  <a16:creationId xmlns:a16="http://schemas.microsoft.com/office/drawing/2014/main" id="{E21C99BA-5046-3CF1-87AF-F2E9FE527D6A}"/>
                </a:ext>
              </a:extLst>
            </p:cNvPr>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8" name="Google Shape;4678;p112">
              <a:extLst>
                <a:ext uri="{FF2B5EF4-FFF2-40B4-BE49-F238E27FC236}">
                  <a16:creationId xmlns:a16="http://schemas.microsoft.com/office/drawing/2014/main" id="{FC724F50-C006-36FD-7C08-5C6828EAB193}"/>
                </a:ext>
              </a:extLst>
            </p:cNvPr>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9" name="Google Shape;4679;p112">
              <a:extLst>
                <a:ext uri="{FF2B5EF4-FFF2-40B4-BE49-F238E27FC236}">
                  <a16:creationId xmlns:a16="http://schemas.microsoft.com/office/drawing/2014/main" id="{26736084-91E1-B8F8-FBD4-DB2CBD571CC8}"/>
                </a:ext>
              </a:extLst>
            </p:cNvPr>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0" name="Google Shape;4680;p112">
              <a:extLst>
                <a:ext uri="{FF2B5EF4-FFF2-40B4-BE49-F238E27FC236}">
                  <a16:creationId xmlns:a16="http://schemas.microsoft.com/office/drawing/2014/main" id="{6820A911-7062-C269-E4D9-36C7734B2B96}"/>
                </a:ext>
              </a:extLst>
            </p:cNvPr>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1" name="Google Shape;4681;p112">
              <a:extLst>
                <a:ext uri="{FF2B5EF4-FFF2-40B4-BE49-F238E27FC236}">
                  <a16:creationId xmlns:a16="http://schemas.microsoft.com/office/drawing/2014/main" id="{154258EB-239B-98F7-4607-A44DE5CB4073}"/>
                </a:ext>
              </a:extLst>
            </p:cNvPr>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2" name="Google Shape;4682;p112">
              <a:extLst>
                <a:ext uri="{FF2B5EF4-FFF2-40B4-BE49-F238E27FC236}">
                  <a16:creationId xmlns:a16="http://schemas.microsoft.com/office/drawing/2014/main" id="{00A2506E-37F0-6029-7782-BAAA6DCBA9B2}"/>
                </a:ext>
              </a:extLst>
            </p:cNvPr>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3" name="Google Shape;4683;p112">
              <a:extLst>
                <a:ext uri="{FF2B5EF4-FFF2-40B4-BE49-F238E27FC236}">
                  <a16:creationId xmlns:a16="http://schemas.microsoft.com/office/drawing/2014/main" id="{C1E6E2F1-9840-1E33-66F8-4CD665D8E37F}"/>
                </a:ext>
              </a:extLst>
            </p:cNvPr>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4" name="Google Shape;4684;p112">
              <a:extLst>
                <a:ext uri="{FF2B5EF4-FFF2-40B4-BE49-F238E27FC236}">
                  <a16:creationId xmlns:a16="http://schemas.microsoft.com/office/drawing/2014/main" id="{A78C5C48-E3C9-56C7-96A5-C06B8BC8282C}"/>
                </a:ext>
              </a:extLst>
            </p:cNvPr>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5" name="Google Shape;4685;p112">
              <a:extLst>
                <a:ext uri="{FF2B5EF4-FFF2-40B4-BE49-F238E27FC236}">
                  <a16:creationId xmlns:a16="http://schemas.microsoft.com/office/drawing/2014/main" id="{F5DEB030-3064-9264-F741-BE9B58D1A983}"/>
                </a:ext>
              </a:extLst>
            </p:cNvPr>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6" name="Google Shape;4686;p112">
              <a:extLst>
                <a:ext uri="{FF2B5EF4-FFF2-40B4-BE49-F238E27FC236}">
                  <a16:creationId xmlns:a16="http://schemas.microsoft.com/office/drawing/2014/main" id="{F187A8E7-E4BE-5EA2-8676-0D6D8BFC0D47}"/>
                </a:ext>
              </a:extLst>
            </p:cNvPr>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7" name="Google Shape;4687;p112">
              <a:extLst>
                <a:ext uri="{FF2B5EF4-FFF2-40B4-BE49-F238E27FC236}">
                  <a16:creationId xmlns:a16="http://schemas.microsoft.com/office/drawing/2014/main" id="{CDF0B14F-AC42-90D8-B960-8173C763E930}"/>
                </a:ext>
              </a:extLst>
            </p:cNvPr>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8" name="Google Shape;4688;p112">
              <a:extLst>
                <a:ext uri="{FF2B5EF4-FFF2-40B4-BE49-F238E27FC236}">
                  <a16:creationId xmlns:a16="http://schemas.microsoft.com/office/drawing/2014/main" id="{18BAE737-38B8-B7F8-B7A5-622B75232150}"/>
                </a:ext>
              </a:extLst>
            </p:cNvPr>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89" name="Google Shape;4689;p112">
            <a:extLst>
              <a:ext uri="{FF2B5EF4-FFF2-40B4-BE49-F238E27FC236}">
                <a16:creationId xmlns:a16="http://schemas.microsoft.com/office/drawing/2014/main" id="{AD8DA213-F072-B34B-F15C-81E0FEED1513}"/>
              </a:ext>
            </a:extLst>
          </p:cNvPr>
          <p:cNvGrpSpPr/>
          <p:nvPr/>
        </p:nvGrpSpPr>
        <p:grpSpPr>
          <a:xfrm>
            <a:off x="7199545" y="1467970"/>
            <a:ext cx="1608138" cy="326735"/>
            <a:chOff x="1816609" y="3851001"/>
            <a:chExt cx="1093674" cy="222193"/>
          </a:xfrm>
        </p:grpSpPr>
        <p:sp>
          <p:nvSpPr>
            <p:cNvPr id="4690" name="Google Shape;4690;p112">
              <a:extLst>
                <a:ext uri="{FF2B5EF4-FFF2-40B4-BE49-F238E27FC236}">
                  <a16:creationId xmlns:a16="http://schemas.microsoft.com/office/drawing/2014/main" id="{2473C830-126E-2009-6F15-5EEC5DD605A3}"/>
                </a:ext>
              </a:extLst>
            </p:cNvPr>
            <p:cNvSpPr/>
            <p:nvPr/>
          </p:nvSpPr>
          <p:spPr>
            <a:xfrm>
              <a:off x="1816609" y="3851001"/>
              <a:ext cx="1093674" cy="222193"/>
            </a:xfrm>
            <a:custGeom>
              <a:avLst/>
              <a:gdLst/>
              <a:ahLst/>
              <a:cxnLst/>
              <a:rect l="l" t="t" r="r" b="b"/>
              <a:pathLst>
                <a:path w="38900" h="7903" extrusionOk="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1" name="Google Shape;4691;p112">
              <a:extLst>
                <a:ext uri="{FF2B5EF4-FFF2-40B4-BE49-F238E27FC236}">
                  <a16:creationId xmlns:a16="http://schemas.microsoft.com/office/drawing/2014/main" id="{6C9C473B-9ED5-EA9C-A7CD-A1E48B1870F9}"/>
                </a:ext>
              </a:extLst>
            </p:cNvPr>
            <p:cNvSpPr/>
            <p:nvPr/>
          </p:nvSpPr>
          <p:spPr>
            <a:xfrm>
              <a:off x="1980627" y="3951650"/>
              <a:ext cx="18078" cy="8744"/>
            </a:xfrm>
            <a:custGeom>
              <a:avLst/>
              <a:gdLst/>
              <a:ahLst/>
              <a:cxnLst/>
              <a:rect l="l" t="t" r="r" b="b"/>
              <a:pathLst>
                <a:path w="643" h="311" extrusionOk="0">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2" name="Google Shape;4692;p112">
              <a:extLst>
                <a:ext uri="{FF2B5EF4-FFF2-40B4-BE49-F238E27FC236}">
                  <a16:creationId xmlns:a16="http://schemas.microsoft.com/office/drawing/2014/main" id="{76B0BEF8-54F6-3E25-5FB6-3A59CCA8E3B2}"/>
                </a:ext>
              </a:extLst>
            </p:cNvPr>
            <p:cNvSpPr/>
            <p:nvPr/>
          </p:nvSpPr>
          <p:spPr>
            <a:xfrm>
              <a:off x="1885292" y="3907623"/>
              <a:ext cx="151905" cy="70119"/>
            </a:xfrm>
            <a:custGeom>
              <a:avLst/>
              <a:gdLst/>
              <a:ahLst/>
              <a:cxnLst/>
              <a:rect l="l" t="t" r="r" b="b"/>
              <a:pathLst>
                <a:path w="5403" h="2494" extrusionOk="0">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3" name="Google Shape;4693;p112">
              <a:extLst>
                <a:ext uri="{FF2B5EF4-FFF2-40B4-BE49-F238E27FC236}">
                  <a16:creationId xmlns:a16="http://schemas.microsoft.com/office/drawing/2014/main" id="{8BB2CD65-6B13-493E-541F-215BBB3A1646}"/>
                </a:ext>
              </a:extLst>
            </p:cNvPr>
            <p:cNvSpPr/>
            <p:nvPr/>
          </p:nvSpPr>
          <p:spPr>
            <a:xfrm>
              <a:off x="1965080" y="3928906"/>
              <a:ext cx="381802" cy="117689"/>
            </a:xfrm>
            <a:custGeom>
              <a:avLst/>
              <a:gdLst/>
              <a:ahLst/>
              <a:cxnLst/>
              <a:rect l="l" t="t" r="r" b="b"/>
              <a:pathLst>
                <a:path w="13580" h="4186" extrusionOk="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4" name="Google Shape;4694;p112">
              <a:extLst>
                <a:ext uri="{FF2B5EF4-FFF2-40B4-BE49-F238E27FC236}">
                  <a16:creationId xmlns:a16="http://schemas.microsoft.com/office/drawing/2014/main" id="{8E4FD921-9AC9-E6AE-638A-515B8A97A64D}"/>
                </a:ext>
              </a:extLst>
            </p:cNvPr>
            <p:cNvSpPr/>
            <p:nvPr/>
          </p:nvSpPr>
          <p:spPr>
            <a:xfrm>
              <a:off x="1967779" y="3881674"/>
              <a:ext cx="529574" cy="166722"/>
            </a:xfrm>
            <a:custGeom>
              <a:avLst/>
              <a:gdLst/>
              <a:ahLst/>
              <a:cxnLst/>
              <a:rect l="l" t="t" r="r" b="b"/>
              <a:pathLst>
                <a:path w="18836" h="5930" extrusionOk="0">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5" name="Google Shape;4695;p112">
              <a:extLst>
                <a:ext uri="{FF2B5EF4-FFF2-40B4-BE49-F238E27FC236}">
                  <a16:creationId xmlns:a16="http://schemas.microsoft.com/office/drawing/2014/main" id="{9D4DFDA5-A57A-135F-E684-DF9298F7CCD7}"/>
                </a:ext>
              </a:extLst>
            </p:cNvPr>
            <p:cNvSpPr/>
            <p:nvPr/>
          </p:nvSpPr>
          <p:spPr>
            <a:xfrm>
              <a:off x="1998789" y="3908551"/>
              <a:ext cx="62247" cy="44928"/>
            </a:xfrm>
            <a:custGeom>
              <a:avLst/>
              <a:gdLst/>
              <a:ahLst/>
              <a:cxnLst/>
              <a:rect l="l" t="t" r="r" b="b"/>
              <a:pathLst>
                <a:path w="2214" h="1598" extrusionOk="0">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6" name="Google Shape;4696;p112">
              <a:extLst>
                <a:ext uri="{FF2B5EF4-FFF2-40B4-BE49-F238E27FC236}">
                  <a16:creationId xmlns:a16="http://schemas.microsoft.com/office/drawing/2014/main" id="{12B95B28-C2EA-701A-2C91-39009533062C}"/>
                </a:ext>
              </a:extLst>
            </p:cNvPr>
            <p:cNvSpPr/>
            <p:nvPr/>
          </p:nvSpPr>
          <p:spPr>
            <a:xfrm>
              <a:off x="2486262" y="3887494"/>
              <a:ext cx="316153" cy="104785"/>
            </a:xfrm>
            <a:custGeom>
              <a:avLst/>
              <a:gdLst/>
              <a:ahLst/>
              <a:cxnLst/>
              <a:rect l="l" t="t" r="r" b="b"/>
              <a:pathLst>
                <a:path w="11245" h="3727" extrusionOk="0">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7" name="Google Shape;4697;p112">
              <a:extLst>
                <a:ext uri="{FF2B5EF4-FFF2-40B4-BE49-F238E27FC236}">
                  <a16:creationId xmlns:a16="http://schemas.microsoft.com/office/drawing/2014/main" id="{46DD3488-ED45-6348-536F-4A96AE0126CF}"/>
                </a:ext>
              </a:extLst>
            </p:cNvPr>
            <p:cNvSpPr/>
            <p:nvPr/>
          </p:nvSpPr>
          <p:spPr>
            <a:xfrm>
              <a:off x="2484266" y="3875376"/>
              <a:ext cx="317840" cy="121119"/>
            </a:xfrm>
            <a:custGeom>
              <a:avLst/>
              <a:gdLst/>
              <a:ahLst/>
              <a:cxnLst/>
              <a:rect l="l" t="t" r="r" b="b"/>
              <a:pathLst>
                <a:path w="11305" h="4308" extrusionOk="0">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8" name="Google Shape;4698;p112">
              <a:extLst>
                <a:ext uri="{FF2B5EF4-FFF2-40B4-BE49-F238E27FC236}">
                  <a16:creationId xmlns:a16="http://schemas.microsoft.com/office/drawing/2014/main" id="{BBDD2187-174F-14CB-B760-B003894F46CF}"/>
                </a:ext>
              </a:extLst>
            </p:cNvPr>
            <p:cNvSpPr/>
            <p:nvPr/>
          </p:nvSpPr>
          <p:spPr>
            <a:xfrm>
              <a:off x="2493712" y="3884176"/>
              <a:ext cx="59351" cy="48442"/>
            </a:xfrm>
            <a:custGeom>
              <a:avLst/>
              <a:gdLst/>
              <a:ahLst/>
              <a:cxnLst/>
              <a:rect l="l" t="t" r="r" b="b"/>
              <a:pathLst>
                <a:path w="2111" h="1723" extrusionOk="0">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pic>
        <p:nvPicPr>
          <p:cNvPr id="4" name="صورة 3">
            <a:extLst>
              <a:ext uri="{FF2B5EF4-FFF2-40B4-BE49-F238E27FC236}">
                <a16:creationId xmlns:a16="http://schemas.microsoft.com/office/drawing/2014/main" id="{3D5BEFAA-4D53-F624-E713-B9A7EE33A44D}"/>
              </a:ext>
            </a:extLst>
          </p:cNvPr>
          <p:cNvPicPr preferRelativeResize="0">
            <a:picLocks/>
          </p:cNvPicPr>
          <p:nvPr/>
        </p:nvPicPr>
        <p:blipFill>
          <a:blip r:embed="rId3"/>
          <a:stretch>
            <a:fillRect/>
          </a:stretch>
        </p:blipFill>
        <p:spPr>
          <a:xfrm>
            <a:off x="1102567" y="964509"/>
            <a:ext cx="2192400" cy="3542400"/>
          </a:xfrm>
          <a:prstGeom prst="rect">
            <a:avLst/>
          </a:prstGeom>
        </p:spPr>
      </p:pic>
      <p:grpSp>
        <p:nvGrpSpPr>
          <p:cNvPr id="5" name="Google Shape;1764;p64">
            <a:extLst>
              <a:ext uri="{FF2B5EF4-FFF2-40B4-BE49-F238E27FC236}">
                <a16:creationId xmlns:a16="http://schemas.microsoft.com/office/drawing/2014/main" id="{B05142EF-605C-F84D-B36B-DC274823FAC4}"/>
              </a:ext>
            </a:extLst>
          </p:cNvPr>
          <p:cNvGrpSpPr/>
          <p:nvPr/>
        </p:nvGrpSpPr>
        <p:grpSpPr>
          <a:xfrm>
            <a:off x="4195684" y="4750172"/>
            <a:ext cx="842826" cy="188394"/>
            <a:chOff x="1394800" y="3522000"/>
            <a:chExt cx="1048650" cy="138275"/>
          </a:xfrm>
        </p:grpSpPr>
        <p:sp>
          <p:nvSpPr>
            <p:cNvPr id="6" name="Google Shape;1765;p64">
              <a:extLst>
                <a:ext uri="{FF2B5EF4-FFF2-40B4-BE49-F238E27FC236}">
                  <a16:creationId xmlns:a16="http://schemas.microsoft.com/office/drawing/2014/main" id="{5150DB3D-5BC5-F9A3-6411-5552CEAAEFC5}"/>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6;p64">
              <a:extLst>
                <a:ext uri="{FF2B5EF4-FFF2-40B4-BE49-F238E27FC236}">
                  <a16:creationId xmlns:a16="http://schemas.microsoft.com/office/drawing/2014/main" id="{83186EC0-2A2A-C82F-91F3-2ECAED021E7B}"/>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67;p64">
              <a:extLst>
                <a:ext uri="{FF2B5EF4-FFF2-40B4-BE49-F238E27FC236}">
                  <a16:creationId xmlns:a16="http://schemas.microsoft.com/office/drawing/2014/main" id="{BE18E0EF-7C2C-5053-1BE5-5C5B4763298A}"/>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68;p64">
              <a:extLst>
                <a:ext uri="{FF2B5EF4-FFF2-40B4-BE49-F238E27FC236}">
                  <a16:creationId xmlns:a16="http://schemas.microsoft.com/office/drawing/2014/main" id="{BC7CDC73-0108-3AAA-53C3-F10ABB79970E}"/>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69;p64">
              <a:extLst>
                <a:ext uri="{FF2B5EF4-FFF2-40B4-BE49-F238E27FC236}">
                  <a16:creationId xmlns:a16="http://schemas.microsoft.com/office/drawing/2014/main" id="{44B33294-9F02-5E76-8577-17FAA55D6028}"/>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0;p64">
              <a:extLst>
                <a:ext uri="{FF2B5EF4-FFF2-40B4-BE49-F238E27FC236}">
                  <a16:creationId xmlns:a16="http://schemas.microsoft.com/office/drawing/2014/main" id="{DA1C92C6-6531-BCB6-44CE-9C7DE09A1BC2}"/>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71;p64">
              <a:extLst>
                <a:ext uri="{FF2B5EF4-FFF2-40B4-BE49-F238E27FC236}">
                  <a16:creationId xmlns:a16="http://schemas.microsoft.com/office/drawing/2014/main" id="{5316A899-3433-75C6-A1D4-BF58036DA5D9}"/>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72;p64">
              <a:extLst>
                <a:ext uri="{FF2B5EF4-FFF2-40B4-BE49-F238E27FC236}">
                  <a16:creationId xmlns:a16="http://schemas.microsoft.com/office/drawing/2014/main" id="{DB2BF6E4-DA42-5781-2422-8ED6834D982F}"/>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73;p64">
              <a:extLst>
                <a:ext uri="{FF2B5EF4-FFF2-40B4-BE49-F238E27FC236}">
                  <a16:creationId xmlns:a16="http://schemas.microsoft.com/office/drawing/2014/main" id="{8E4CC837-9DB0-6FA7-A324-E238BD446444}"/>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5" name="مربع نص 14">
            <a:extLst>
              <a:ext uri="{FF2B5EF4-FFF2-40B4-BE49-F238E27FC236}">
                <a16:creationId xmlns:a16="http://schemas.microsoft.com/office/drawing/2014/main" id="{3C4EC302-9A77-44DE-2BE6-593966C81C07}"/>
              </a:ext>
            </a:extLst>
          </p:cNvPr>
          <p:cNvSpPr txBox="1"/>
          <p:nvPr/>
        </p:nvSpPr>
        <p:spPr>
          <a:xfrm>
            <a:off x="4285115"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15/15</a:t>
            </a:r>
          </a:p>
        </p:txBody>
      </p:sp>
      <p:grpSp>
        <p:nvGrpSpPr>
          <p:cNvPr id="16" name="Google Shape;1616;p61">
            <a:extLst>
              <a:ext uri="{FF2B5EF4-FFF2-40B4-BE49-F238E27FC236}">
                <a16:creationId xmlns:a16="http://schemas.microsoft.com/office/drawing/2014/main" id="{345E607E-E802-DF95-DA4D-2B9E658A86F2}"/>
              </a:ext>
            </a:extLst>
          </p:cNvPr>
          <p:cNvGrpSpPr/>
          <p:nvPr/>
        </p:nvGrpSpPr>
        <p:grpSpPr>
          <a:xfrm rot="474658">
            <a:off x="6811635" y="2575261"/>
            <a:ext cx="1042350" cy="395684"/>
            <a:chOff x="4345425" y="2175475"/>
            <a:chExt cx="800750" cy="176025"/>
          </a:xfrm>
        </p:grpSpPr>
        <p:sp>
          <p:nvSpPr>
            <p:cNvPr id="17" name="Google Shape;1617;p61">
              <a:extLst>
                <a:ext uri="{FF2B5EF4-FFF2-40B4-BE49-F238E27FC236}">
                  <a16:creationId xmlns:a16="http://schemas.microsoft.com/office/drawing/2014/main" id="{929442DE-CB4C-1F44-FF74-0091F3D83945}"/>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618;p61">
              <a:extLst>
                <a:ext uri="{FF2B5EF4-FFF2-40B4-BE49-F238E27FC236}">
                  <a16:creationId xmlns:a16="http://schemas.microsoft.com/office/drawing/2014/main" id="{01AFAA9E-E1B2-538C-5BF1-DDAEF1B057AC}"/>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4648;p112">
            <a:extLst>
              <a:ext uri="{FF2B5EF4-FFF2-40B4-BE49-F238E27FC236}">
                <a16:creationId xmlns:a16="http://schemas.microsoft.com/office/drawing/2014/main" id="{6FDEBB7C-7E8A-9E88-16A3-83D2D47CBA83}"/>
              </a:ext>
            </a:extLst>
          </p:cNvPr>
          <p:cNvSpPr txBox="1">
            <a:spLocks noGrp="1"/>
          </p:cNvSpPr>
          <p:nvPr>
            <p:ph type="subTitle" idx="1"/>
          </p:nvPr>
        </p:nvSpPr>
        <p:spPr>
          <a:xfrm>
            <a:off x="5115339" y="2461454"/>
            <a:ext cx="3687043" cy="1594200"/>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dk2"/>
              </a:buClr>
              <a:buSzPts val="1100"/>
              <a:buFont typeface="Arial"/>
              <a:buNone/>
            </a:pPr>
            <a:r>
              <a:rPr lang="ar-SA" dirty="0">
                <a:solidFill>
                  <a:schemeClr val="dk2"/>
                </a:solidFill>
                <a:latin typeface="Dubai" panose="020B0503030403030204" pitchFamily="34" charset="-78"/>
                <a:cs typeface="Dubai" panose="020B0503030403030204" pitchFamily="34" charset="-78"/>
                <a:sym typeface="Muli"/>
              </a:rPr>
              <a:t>قدّم مشروع</a:t>
            </a:r>
            <a:r>
              <a:rPr lang="en-US" dirty="0">
                <a:solidFill>
                  <a:schemeClr val="dk2"/>
                </a:solidFill>
                <a:latin typeface="Dubai" panose="020B0503030403030204" pitchFamily="34" charset="-78"/>
                <a:cs typeface="Dubai" panose="020B0503030403030204" pitchFamily="34" charset="-78"/>
                <a:sym typeface="Muli"/>
              </a:rPr>
              <a:t>Focus Bac </a:t>
            </a:r>
            <a:r>
              <a:rPr lang="ar-SA" dirty="0">
                <a:solidFill>
                  <a:schemeClr val="dk2"/>
                </a:solidFill>
                <a:latin typeface="Dubai" panose="020B0503030403030204" pitchFamily="34" charset="-78"/>
                <a:cs typeface="Dubai" panose="020B0503030403030204" pitchFamily="34" charset="-78"/>
                <a:sym typeface="Muli"/>
              </a:rPr>
              <a:t> منصة تعليمية رقمية تدعم طلاب البكالوريا في سوريا من خلال التعلم التراكمي، وتنظيم المحتوى، وتحفيز الطلاب، مما يسهم في تحسين تجربة التعلم ورفع مستوى التحصيل الدراسي.</a:t>
            </a:r>
            <a:endParaRPr dirty="0">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6046176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47">
          <a:extLst>
            <a:ext uri="{FF2B5EF4-FFF2-40B4-BE49-F238E27FC236}">
              <a16:creationId xmlns:a16="http://schemas.microsoft.com/office/drawing/2014/main" id="{2D53B18D-846B-4C87-9CE1-A032E2F50AF9}"/>
            </a:ext>
          </a:extLst>
        </p:cNvPr>
        <p:cNvGrpSpPr/>
        <p:nvPr/>
      </p:nvGrpSpPr>
      <p:grpSpPr>
        <a:xfrm>
          <a:off x="0" y="0"/>
          <a:ext cx="0" cy="0"/>
          <a:chOff x="0" y="0"/>
          <a:chExt cx="0" cy="0"/>
        </a:xfrm>
      </p:grpSpPr>
      <p:sp>
        <p:nvSpPr>
          <p:cNvPr id="4649" name="Google Shape;4649;p112">
            <a:extLst>
              <a:ext uri="{FF2B5EF4-FFF2-40B4-BE49-F238E27FC236}">
                <a16:creationId xmlns:a16="http://schemas.microsoft.com/office/drawing/2014/main" id="{8899C2F4-3024-8561-FE0E-B68899F300F5}"/>
              </a:ext>
            </a:extLst>
          </p:cNvPr>
          <p:cNvSpPr txBox="1">
            <a:spLocks noGrp="1"/>
          </p:cNvSpPr>
          <p:nvPr>
            <p:ph type="title"/>
          </p:nvPr>
        </p:nvSpPr>
        <p:spPr>
          <a:xfrm>
            <a:off x="6733746" y="784505"/>
            <a:ext cx="1985499" cy="993600"/>
          </a:xfrm>
          <a:prstGeom prst="rect">
            <a:avLst/>
          </a:prstGeom>
        </p:spPr>
        <p:txBody>
          <a:bodyPr spcFirstLastPara="1" wrap="square" lIns="0" tIns="0" rIns="0" bIns="0" anchor="ctr"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الخاتمة</a:t>
            </a:r>
            <a:endParaRPr dirty="0">
              <a:latin typeface="Dubai" panose="020B0503030403030204" pitchFamily="34" charset="-78"/>
              <a:cs typeface="Dubai" panose="020B0503030403030204" pitchFamily="34" charset="-78"/>
            </a:endParaRPr>
          </a:p>
        </p:txBody>
      </p:sp>
      <p:sp>
        <p:nvSpPr>
          <p:cNvPr id="4656" name="Google Shape;4656;p112">
            <a:extLst>
              <a:ext uri="{FF2B5EF4-FFF2-40B4-BE49-F238E27FC236}">
                <a16:creationId xmlns:a16="http://schemas.microsoft.com/office/drawing/2014/main" id="{29C67531-4EBC-000F-FE86-9736014BD636}"/>
              </a:ext>
            </a:extLst>
          </p:cNvPr>
          <p:cNvSpPr>
            <a:spLocks noChangeAspect="1"/>
          </p:cNvSpPr>
          <p:nvPr/>
        </p:nvSpPr>
        <p:spPr>
          <a:xfrm>
            <a:off x="1026826" y="636591"/>
            <a:ext cx="2343883" cy="4229992"/>
          </a:xfrm>
          <a:custGeom>
            <a:avLst/>
            <a:gdLst/>
            <a:ahLst/>
            <a:cxnLst/>
            <a:rect l="l" t="t" r="r" b="b"/>
            <a:pathLst>
              <a:path w="103480" h="206345" extrusionOk="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w="19050" cap="flat" cmpd="sng">
            <a:solidFill>
              <a:srgbClr val="303030"/>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400" dirty="0">
              <a:latin typeface="Dubai" panose="020B0503030403030204" pitchFamily="34" charset="-78"/>
              <a:cs typeface="Dubai" panose="020B0503030403030204" pitchFamily="34" charset="-78"/>
            </a:endParaRPr>
          </a:p>
        </p:txBody>
      </p:sp>
      <p:grpSp>
        <p:nvGrpSpPr>
          <p:cNvPr id="4658" name="Google Shape;4658;p112">
            <a:extLst>
              <a:ext uri="{FF2B5EF4-FFF2-40B4-BE49-F238E27FC236}">
                <a16:creationId xmlns:a16="http://schemas.microsoft.com/office/drawing/2014/main" id="{2D9E6D61-0510-6815-00FD-9D1F704D3883}"/>
              </a:ext>
            </a:extLst>
          </p:cNvPr>
          <p:cNvGrpSpPr/>
          <p:nvPr/>
        </p:nvGrpSpPr>
        <p:grpSpPr>
          <a:xfrm>
            <a:off x="5451604" y="1169822"/>
            <a:ext cx="740235" cy="1048555"/>
            <a:chOff x="1607150" y="2401350"/>
            <a:chExt cx="593375" cy="840525"/>
          </a:xfrm>
        </p:grpSpPr>
        <p:sp>
          <p:nvSpPr>
            <p:cNvPr id="4659" name="Google Shape;4659;p112">
              <a:extLst>
                <a:ext uri="{FF2B5EF4-FFF2-40B4-BE49-F238E27FC236}">
                  <a16:creationId xmlns:a16="http://schemas.microsoft.com/office/drawing/2014/main" id="{2ED307E1-5F47-73A4-5FC5-2C2BC68C8051}"/>
                </a:ext>
              </a:extLst>
            </p:cNvPr>
            <p:cNvSpPr/>
            <p:nvPr/>
          </p:nvSpPr>
          <p:spPr>
            <a:xfrm>
              <a:off x="1607150" y="2401350"/>
              <a:ext cx="593375" cy="840525"/>
            </a:xfrm>
            <a:custGeom>
              <a:avLst/>
              <a:gdLst/>
              <a:ahLst/>
              <a:cxnLst/>
              <a:rect l="l" t="t" r="r" b="b"/>
              <a:pathLst>
                <a:path w="23735" h="33621" extrusionOk="0">
                  <a:moveTo>
                    <a:pt x="17634" y="322"/>
                  </a:moveTo>
                  <a:lnTo>
                    <a:pt x="17634" y="322"/>
                  </a:lnTo>
                  <a:cubicBezTo>
                    <a:pt x="17681" y="479"/>
                    <a:pt x="17650" y="808"/>
                    <a:pt x="17697" y="1043"/>
                  </a:cubicBezTo>
                  <a:cubicBezTo>
                    <a:pt x="17775" y="1357"/>
                    <a:pt x="17854" y="1670"/>
                    <a:pt x="17932" y="2000"/>
                  </a:cubicBezTo>
                  <a:cubicBezTo>
                    <a:pt x="18058" y="2564"/>
                    <a:pt x="18199" y="3128"/>
                    <a:pt x="18324" y="3708"/>
                  </a:cubicBezTo>
                  <a:cubicBezTo>
                    <a:pt x="18591" y="4915"/>
                    <a:pt x="18841" y="6138"/>
                    <a:pt x="19076" y="7345"/>
                  </a:cubicBezTo>
                  <a:cubicBezTo>
                    <a:pt x="19155" y="7752"/>
                    <a:pt x="19218" y="8144"/>
                    <a:pt x="19296" y="8551"/>
                  </a:cubicBezTo>
                  <a:cubicBezTo>
                    <a:pt x="19202" y="8144"/>
                    <a:pt x="19123" y="7736"/>
                    <a:pt x="19045" y="7329"/>
                  </a:cubicBezTo>
                  <a:cubicBezTo>
                    <a:pt x="18794" y="6169"/>
                    <a:pt x="18544" y="4993"/>
                    <a:pt x="18293" y="3833"/>
                  </a:cubicBezTo>
                  <a:cubicBezTo>
                    <a:pt x="18042" y="2736"/>
                    <a:pt x="17885" y="1545"/>
                    <a:pt x="17446" y="511"/>
                  </a:cubicBezTo>
                  <a:cubicBezTo>
                    <a:pt x="17556" y="511"/>
                    <a:pt x="17666" y="432"/>
                    <a:pt x="17634" y="322"/>
                  </a:cubicBezTo>
                  <a:close/>
                  <a:moveTo>
                    <a:pt x="17039" y="31311"/>
                  </a:moveTo>
                  <a:lnTo>
                    <a:pt x="17039" y="31311"/>
                  </a:lnTo>
                  <a:cubicBezTo>
                    <a:pt x="16051" y="31624"/>
                    <a:pt x="15048" y="31891"/>
                    <a:pt x="14029" y="32110"/>
                  </a:cubicBezTo>
                  <a:cubicBezTo>
                    <a:pt x="13543" y="32204"/>
                    <a:pt x="13058" y="32282"/>
                    <a:pt x="12587" y="32361"/>
                  </a:cubicBezTo>
                  <a:cubicBezTo>
                    <a:pt x="14076" y="32063"/>
                    <a:pt x="15565" y="31718"/>
                    <a:pt x="17039" y="31311"/>
                  </a:cubicBezTo>
                  <a:close/>
                  <a:moveTo>
                    <a:pt x="17227" y="558"/>
                  </a:moveTo>
                  <a:cubicBezTo>
                    <a:pt x="17258" y="1623"/>
                    <a:pt x="17587" y="2689"/>
                    <a:pt x="17807" y="3724"/>
                  </a:cubicBezTo>
                  <a:cubicBezTo>
                    <a:pt x="18042" y="4884"/>
                    <a:pt x="18293" y="6044"/>
                    <a:pt x="18544" y="7219"/>
                  </a:cubicBezTo>
                  <a:cubicBezTo>
                    <a:pt x="19045" y="9680"/>
                    <a:pt x="19562" y="12141"/>
                    <a:pt x="20033" y="14617"/>
                  </a:cubicBezTo>
                  <a:cubicBezTo>
                    <a:pt x="20973" y="19382"/>
                    <a:pt x="21741" y="24194"/>
                    <a:pt x="22697" y="28959"/>
                  </a:cubicBezTo>
                  <a:cubicBezTo>
                    <a:pt x="22666" y="28959"/>
                    <a:pt x="22635" y="28959"/>
                    <a:pt x="22619" y="28975"/>
                  </a:cubicBezTo>
                  <a:cubicBezTo>
                    <a:pt x="19782" y="29978"/>
                    <a:pt x="16882" y="30856"/>
                    <a:pt x="13951" y="31530"/>
                  </a:cubicBezTo>
                  <a:cubicBezTo>
                    <a:pt x="12556" y="31843"/>
                    <a:pt x="11177" y="32126"/>
                    <a:pt x="9766" y="32376"/>
                  </a:cubicBezTo>
                  <a:cubicBezTo>
                    <a:pt x="9061" y="32502"/>
                    <a:pt x="8371" y="32612"/>
                    <a:pt x="7666" y="32721"/>
                  </a:cubicBezTo>
                  <a:cubicBezTo>
                    <a:pt x="7509" y="32737"/>
                    <a:pt x="7305" y="32784"/>
                    <a:pt x="7070" y="32831"/>
                  </a:cubicBezTo>
                  <a:cubicBezTo>
                    <a:pt x="6490" y="32847"/>
                    <a:pt x="5910" y="32878"/>
                    <a:pt x="5330" y="32894"/>
                  </a:cubicBezTo>
                  <a:cubicBezTo>
                    <a:pt x="5189" y="32847"/>
                    <a:pt x="5079" y="32784"/>
                    <a:pt x="4985" y="32706"/>
                  </a:cubicBezTo>
                  <a:cubicBezTo>
                    <a:pt x="5001" y="32612"/>
                    <a:pt x="4938" y="32549"/>
                    <a:pt x="4860" y="32533"/>
                  </a:cubicBezTo>
                  <a:cubicBezTo>
                    <a:pt x="4938" y="32502"/>
                    <a:pt x="5001" y="32423"/>
                    <a:pt x="4985" y="32298"/>
                  </a:cubicBezTo>
                  <a:cubicBezTo>
                    <a:pt x="4092" y="27470"/>
                    <a:pt x="3136" y="22674"/>
                    <a:pt x="2368" y="17831"/>
                  </a:cubicBezTo>
                  <a:cubicBezTo>
                    <a:pt x="1615" y="13034"/>
                    <a:pt x="1161" y="8191"/>
                    <a:pt x="393" y="3395"/>
                  </a:cubicBezTo>
                  <a:cubicBezTo>
                    <a:pt x="1600" y="3395"/>
                    <a:pt x="2869" y="3034"/>
                    <a:pt x="4045" y="2815"/>
                  </a:cubicBezTo>
                  <a:cubicBezTo>
                    <a:pt x="5534" y="2564"/>
                    <a:pt x="7007" y="2297"/>
                    <a:pt x="8496" y="2031"/>
                  </a:cubicBezTo>
                  <a:cubicBezTo>
                    <a:pt x="11396" y="1529"/>
                    <a:pt x="14311" y="1043"/>
                    <a:pt x="17211" y="558"/>
                  </a:cubicBezTo>
                  <a:close/>
                  <a:moveTo>
                    <a:pt x="17587" y="1"/>
                  </a:moveTo>
                  <a:cubicBezTo>
                    <a:pt x="17472" y="1"/>
                    <a:pt x="17388" y="57"/>
                    <a:pt x="17337" y="134"/>
                  </a:cubicBezTo>
                  <a:cubicBezTo>
                    <a:pt x="17298" y="96"/>
                    <a:pt x="17238" y="68"/>
                    <a:pt x="17174" y="68"/>
                  </a:cubicBezTo>
                  <a:cubicBezTo>
                    <a:pt x="17161" y="68"/>
                    <a:pt x="17147" y="69"/>
                    <a:pt x="17133" y="72"/>
                  </a:cubicBezTo>
                  <a:cubicBezTo>
                    <a:pt x="14217" y="542"/>
                    <a:pt x="11318" y="1028"/>
                    <a:pt x="8402" y="1545"/>
                  </a:cubicBezTo>
                  <a:cubicBezTo>
                    <a:pt x="6992" y="1780"/>
                    <a:pt x="5565" y="2047"/>
                    <a:pt x="4155" y="2297"/>
                  </a:cubicBezTo>
                  <a:cubicBezTo>
                    <a:pt x="2822" y="2548"/>
                    <a:pt x="1333" y="2642"/>
                    <a:pt x="95" y="3191"/>
                  </a:cubicBezTo>
                  <a:cubicBezTo>
                    <a:pt x="1" y="3222"/>
                    <a:pt x="16" y="3348"/>
                    <a:pt x="111" y="3379"/>
                  </a:cubicBezTo>
                  <a:cubicBezTo>
                    <a:pt x="361" y="8238"/>
                    <a:pt x="1161" y="13113"/>
                    <a:pt x="1913" y="17909"/>
                  </a:cubicBezTo>
                  <a:cubicBezTo>
                    <a:pt x="2650" y="22721"/>
                    <a:pt x="3449" y="27549"/>
                    <a:pt x="4515" y="32298"/>
                  </a:cubicBezTo>
                  <a:cubicBezTo>
                    <a:pt x="4515" y="32314"/>
                    <a:pt x="4499" y="32329"/>
                    <a:pt x="4499" y="32345"/>
                  </a:cubicBezTo>
                  <a:cubicBezTo>
                    <a:pt x="4499" y="32596"/>
                    <a:pt x="4562" y="32784"/>
                    <a:pt x="4656" y="32925"/>
                  </a:cubicBezTo>
                  <a:cubicBezTo>
                    <a:pt x="4656" y="32941"/>
                    <a:pt x="4640" y="32941"/>
                    <a:pt x="4640" y="32956"/>
                  </a:cubicBezTo>
                  <a:cubicBezTo>
                    <a:pt x="4499" y="33066"/>
                    <a:pt x="4499" y="33317"/>
                    <a:pt x="4734" y="33364"/>
                  </a:cubicBezTo>
                  <a:cubicBezTo>
                    <a:pt x="4797" y="33364"/>
                    <a:pt x="4844" y="33364"/>
                    <a:pt x="4891" y="33380"/>
                  </a:cubicBezTo>
                  <a:cubicBezTo>
                    <a:pt x="5222" y="33589"/>
                    <a:pt x="5809" y="33620"/>
                    <a:pt x="6254" y="33620"/>
                  </a:cubicBezTo>
                  <a:cubicBezTo>
                    <a:pt x="6441" y="33620"/>
                    <a:pt x="6603" y="33615"/>
                    <a:pt x="6709" y="33615"/>
                  </a:cubicBezTo>
                  <a:cubicBezTo>
                    <a:pt x="8528" y="33615"/>
                    <a:pt x="10346" y="33458"/>
                    <a:pt x="12133" y="33191"/>
                  </a:cubicBezTo>
                  <a:cubicBezTo>
                    <a:pt x="15879" y="32612"/>
                    <a:pt x="19531" y="31467"/>
                    <a:pt x="22964" y="29853"/>
                  </a:cubicBezTo>
                  <a:cubicBezTo>
                    <a:pt x="23058" y="29806"/>
                    <a:pt x="23120" y="29712"/>
                    <a:pt x="23136" y="29633"/>
                  </a:cubicBezTo>
                  <a:cubicBezTo>
                    <a:pt x="23188" y="29770"/>
                    <a:pt x="23302" y="29834"/>
                    <a:pt x="23415" y="29834"/>
                  </a:cubicBezTo>
                  <a:cubicBezTo>
                    <a:pt x="23575" y="29834"/>
                    <a:pt x="23734" y="29706"/>
                    <a:pt x="23716" y="29477"/>
                  </a:cubicBezTo>
                  <a:cubicBezTo>
                    <a:pt x="23403" y="26467"/>
                    <a:pt x="22650" y="23442"/>
                    <a:pt x="22102" y="20464"/>
                  </a:cubicBezTo>
                  <a:cubicBezTo>
                    <a:pt x="21537" y="17407"/>
                    <a:pt x="20989" y="14335"/>
                    <a:pt x="20409" y="11294"/>
                  </a:cubicBezTo>
                  <a:cubicBezTo>
                    <a:pt x="19844" y="8332"/>
                    <a:pt x="19249" y="5401"/>
                    <a:pt x="18528" y="2485"/>
                  </a:cubicBezTo>
                  <a:cubicBezTo>
                    <a:pt x="18371" y="1843"/>
                    <a:pt x="18293" y="965"/>
                    <a:pt x="17979" y="401"/>
                  </a:cubicBezTo>
                  <a:cubicBezTo>
                    <a:pt x="17901" y="260"/>
                    <a:pt x="17854" y="56"/>
                    <a:pt x="17666" y="9"/>
                  </a:cubicBezTo>
                  <a:cubicBezTo>
                    <a:pt x="17638" y="3"/>
                    <a:pt x="17612" y="1"/>
                    <a:pt x="175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0" name="Google Shape;4660;p112">
              <a:extLst>
                <a:ext uri="{FF2B5EF4-FFF2-40B4-BE49-F238E27FC236}">
                  <a16:creationId xmlns:a16="http://schemas.microsoft.com/office/drawing/2014/main" id="{7975211F-01C3-F176-AE94-866B674E47A6}"/>
                </a:ext>
              </a:extLst>
            </p:cNvPr>
            <p:cNvSpPr/>
            <p:nvPr/>
          </p:nvSpPr>
          <p:spPr>
            <a:xfrm>
              <a:off x="1653800" y="2452825"/>
              <a:ext cx="454850" cy="630400"/>
            </a:xfrm>
            <a:custGeom>
              <a:avLst/>
              <a:gdLst/>
              <a:ahLst/>
              <a:cxnLst/>
              <a:rect l="l" t="t" r="r" b="b"/>
              <a:pathLst>
                <a:path w="18194" h="25216" extrusionOk="0">
                  <a:moveTo>
                    <a:pt x="13637" y="442"/>
                  </a:moveTo>
                  <a:cubicBezTo>
                    <a:pt x="14985" y="6790"/>
                    <a:pt x="16145" y="13154"/>
                    <a:pt x="17257" y="19533"/>
                  </a:cubicBezTo>
                  <a:cubicBezTo>
                    <a:pt x="17038" y="18562"/>
                    <a:pt x="16787" y="17590"/>
                    <a:pt x="16583" y="16634"/>
                  </a:cubicBezTo>
                  <a:cubicBezTo>
                    <a:pt x="16223" y="14941"/>
                    <a:pt x="15815" y="13264"/>
                    <a:pt x="15455" y="11571"/>
                  </a:cubicBezTo>
                  <a:cubicBezTo>
                    <a:pt x="14734" y="8201"/>
                    <a:pt x="14076" y="4815"/>
                    <a:pt x="13339" y="1445"/>
                  </a:cubicBezTo>
                  <a:cubicBezTo>
                    <a:pt x="13339" y="1437"/>
                    <a:pt x="13335" y="1434"/>
                    <a:pt x="13331" y="1434"/>
                  </a:cubicBezTo>
                  <a:cubicBezTo>
                    <a:pt x="13327" y="1434"/>
                    <a:pt x="13323" y="1437"/>
                    <a:pt x="13323" y="1445"/>
                  </a:cubicBezTo>
                  <a:cubicBezTo>
                    <a:pt x="13935" y="4909"/>
                    <a:pt x="14656" y="8358"/>
                    <a:pt x="15345" y="11806"/>
                  </a:cubicBezTo>
                  <a:cubicBezTo>
                    <a:pt x="15690" y="13483"/>
                    <a:pt x="15988" y="15192"/>
                    <a:pt x="16333" y="16869"/>
                  </a:cubicBezTo>
                  <a:cubicBezTo>
                    <a:pt x="16678" y="18483"/>
                    <a:pt x="16897" y="20192"/>
                    <a:pt x="17430" y="21759"/>
                  </a:cubicBezTo>
                  <a:cubicBezTo>
                    <a:pt x="17441" y="21800"/>
                    <a:pt x="17472" y="21817"/>
                    <a:pt x="17505" y="21817"/>
                  </a:cubicBezTo>
                  <a:cubicBezTo>
                    <a:pt x="17563" y="21817"/>
                    <a:pt x="17628" y="21766"/>
                    <a:pt x="17618" y="21697"/>
                  </a:cubicBezTo>
                  <a:cubicBezTo>
                    <a:pt x="17602" y="21602"/>
                    <a:pt x="17587" y="21493"/>
                    <a:pt x="17587" y="21399"/>
                  </a:cubicBezTo>
                  <a:lnTo>
                    <a:pt x="17587" y="21399"/>
                  </a:lnTo>
                  <a:cubicBezTo>
                    <a:pt x="17618" y="21571"/>
                    <a:pt x="17649" y="21759"/>
                    <a:pt x="17681" y="21947"/>
                  </a:cubicBezTo>
                  <a:cubicBezTo>
                    <a:pt x="15486" y="22574"/>
                    <a:pt x="13276" y="23123"/>
                    <a:pt x="11050" y="23593"/>
                  </a:cubicBezTo>
                  <a:cubicBezTo>
                    <a:pt x="8793" y="24079"/>
                    <a:pt x="6458" y="24330"/>
                    <a:pt x="4201" y="24831"/>
                  </a:cubicBezTo>
                  <a:cubicBezTo>
                    <a:pt x="4201" y="24831"/>
                    <a:pt x="4185" y="24831"/>
                    <a:pt x="4169" y="24847"/>
                  </a:cubicBezTo>
                  <a:cubicBezTo>
                    <a:pt x="3276" y="21195"/>
                    <a:pt x="2461" y="17527"/>
                    <a:pt x="1818" y="13812"/>
                  </a:cubicBezTo>
                  <a:cubicBezTo>
                    <a:pt x="1191" y="10207"/>
                    <a:pt x="925" y="6524"/>
                    <a:pt x="298" y="2919"/>
                  </a:cubicBezTo>
                  <a:cubicBezTo>
                    <a:pt x="4734" y="1790"/>
                    <a:pt x="9060" y="787"/>
                    <a:pt x="13637" y="442"/>
                  </a:cubicBezTo>
                  <a:close/>
                  <a:moveTo>
                    <a:pt x="13800" y="1"/>
                  </a:moveTo>
                  <a:cubicBezTo>
                    <a:pt x="13787" y="1"/>
                    <a:pt x="13775" y="2"/>
                    <a:pt x="13762" y="3"/>
                  </a:cubicBezTo>
                  <a:cubicBezTo>
                    <a:pt x="9232" y="317"/>
                    <a:pt x="4530" y="1022"/>
                    <a:pt x="251" y="2590"/>
                  </a:cubicBezTo>
                  <a:cubicBezTo>
                    <a:pt x="235" y="2574"/>
                    <a:pt x="235" y="2558"/>
                    <a:pt x="235" y="2527"/>
                  </a:cubicBezTo>
                  <a:cubicBezTo>
                    <a:pt x="220" y="2466"/>
                    <a:pt x="164" y="2435"/>
                    <a:pt x="111" y="2435"/>
                  </a:cubicBezTo>
                  <a:cubicBezTo>
                    <a:pt x="54" y="2435"/>
                    <a:pt x="0" y="2470"/>
                    <a:pt x="0" y="2543"/>
                  </a:cubicBezTo>
                  <a:cubicBezTo>
                    <a:pt x="31" y="6242"/>
                    <a:pt x="752" y="10051"/>
                    <a:pt x="1379" y="13703"/>
                  </a:cubicBezTo>
                  <a:cubicBezTo>
                    <a:pt x="2038" y="17511"/>
                    <a:pt x="2806" y="21305"/>
                    <a:pt x="3778" y="25051"/>
                  </a:cubicBezTo>
                  <a:cubicBezTo>
                    <a:pt x="3813" y="25165"/>
                    <a:pt x="3902" y="25215"/>
                    <a:pt x="3990" y="25215"/>
                  </a:cubicBezTo>
                  <a:cubicBezTo>
                    <a:pt x="4059" y="25215"/>
                    <a:pt x="4128" y="25184"/>
                    <a:pt x="4169" y="25129"/>
                  </a:cubicBezTo>
                  <a:cubicBezTo>
                    <a:pt x="4201" y="25145"/>
                    <a:pt x="4232" y="25161"/>
                    <a:pt x="4263" y="25161"/>
                  </a:cubicBezTo>
                  <a:cubicBezTo>
                    <a:pt x="6552" y="25035"/>
                    <a:pt x="8887" y="24502"/>
                    <a:pt x="11129" y="24048"/>
                  </a:cubicBezTo>
                  <a:cubicBezTo>
                    <a:pt x="13402" y="23593"/>
                    <a:pt x="15659" y="23060"/>
                    <a:pt x="17884" y="22449"/>
                  </a:cubicBezTo>
                  <a:cubicBezTo>
                    <a:pt x="17902" y="22453"/>
                    <a:pt x="17921" y="22455"/>
                    <a:pt x="17939" y="22455"/>
                  </a:cubicBezTo>
                  <a:cubicBezTo>
                    <a:pt x="18066" y="22455"/>
                    <a:pt x="18194" y="22362"/>
                    <a:pt x="18167" y="22198"/>
                  </a:cubicBezTo>
                  <a:cubicBezTo>
                    <a:pt x="17007" y="14831"/>
                    <a:pt x="15565" y="7480"/>
                    <a:pt x="14013" y="176"/>
                  </a:cubicBezTo>
                  <a:cubicBezTo>
                    <a:pt x="13999" y="63"/>
                    <a:pt x="13909" y="1"/>
                    <a:pt x="1380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1" name="Google Shape;4661;p112">
              <a:extLst>
                <a:ext uri="{FF2B5EF4-FFF2-40B4-BE49-F238E27FC236}">
                  <a16:creationId xmlns:a16="http://schemas.microsoft.com/office/drawing/2014/main" id="{F0972A80-5B99-0D3E-E538-622F6877B667}"/>
                </a:ext>
              </a:extLst>
            </p:cNvPr>
            <p:cNvSpPr/>
            <p:nvPr/>
          </p:nvSpPr>
          <p:spPr>
            <a:xfrm>
              <a:off x="1896750" y="3068100"/>
              <a:ext cx="104025" cy="107025"/>
            </a:xfrm>
            <a:custGeom>
              <a:avLst/>
              <a:gdLst/>
              <a:ahLst/>
              <a:cxnLst/>
              <a:rect l="l" t="t" r="r" b="b"/>
              <a:pathLst>
                <a:path w="4161" h="4281" extrusionOk="0">
                  <a:moveTo>
                    <a:pt x="1176" y="1"/>
                  </a:moveTo>
                  <a:lnTo>
                    <a:pt x="1176" y="1"/>
                  </a:lnTo>
                  <a:cubicBezTo>
                    <a:pt x="878" y="205"/>
                    <a:pt x="643" y="471"/>
                    <a:pt x="470" y="769"/>
                  </a:cubicBezTo>
                  <a:cubicBezTo>
                    <a:pt x="251" y="1114"/>
                    <a:pt x="110" y="1553"/>
                    <a:pt x="79" y="1913"/>
                  </a:cubicBezTo>
                  <a:cubicBezTo>
                    <a:pt x="0" y="2760"/>
                    <a:pt x="298" y="3731"/>
                    <a:pt x="1176" y="4014"/>
                  </a:cubicBezTo>
                  <a:cubicBezTo>
                    <a:pt x="1181" y="4015"/>
                    <a:pt x="1186" y="4016"/>
                    <a:pt x="1191" y="4016"/>
                  </a:cubicBezTo>
                  <a:cubicBezTo>
                    <a:pt x="1232" y="4016"/>
                    <a:pt x="1266" y="3963"/>
                    <a:pt x="1238" y="3935"/>
                  </a:cubicBezTo>
                  <a:cubicBezTo>
                    <a:pt x="1223" y="3920"/>
                    <a:pt x="1223" y="3920"/>
                    <a:pt x="1223" y="3920"/>
                  </a:cubicBezTo>
                  <a:lnTo>
                    <a:pt x="1223" y="3920"/>
                  </a:lnTo>
                  <a:cubicBezTo>
                    <a:pt x="1285" y="3951"/>
                    <a:pt x="1332" y="3982"/>
                    <a:pt x="1395" y="4029"/>
                  </a:cubicBezTo>
                  <a:cubicBezTo>
                    <a:pt x="1738" y="4202"/>
                    <a:pt x="2061" y="4280"/>
                    <a:pt x="2355" y="4280"/>
                  </a:cubicBezTo>
                  <a:cubicBezTo>
                    <a:pt x="3469" y="4280"/>
                    <a:pt x="4161" y="3160"/>
                    <a:pt x="3950" y="1882"/>
                  </a:cubicBezTo>
                  <a:cubicBezTo>
                    <a:pt x="3942" y="1835"/>
                    <a:pt x="3903" y="1811"/>
                    <a:pt x="3864" y="1811"/>
                  </a:cubicBezTo>
                  <a:cubicBezTo>
                    <a:pt x="3825" y="1811"/>
                    <a:pt x="3785" y="1835"/>
                    <a:pt x="3778" y="1882"/>
                  </a:cubicBezTo>
                  <a:cubicBezTo>
                    <a:pt x="3699" y="2430"/>
                    <a:pt x="3778" y="3057"/>
                    <a:pt x="3433" y="3528"/>
                  </a:cubicBezTo>
                  <a:cubicBezTo>
                    <a:pt x="3185" y="3881"/>
                    <a:pt x="2813" y="4018"/>
                    <a:pt x="2425" y="4018"/>
                  </a:cubicBezTo>
                  <a:cubicBezTo>
                    <a:pt x="2005" y="4018"/>
                    <a:pt x="1564" y="3857"/>
                    <a:pt x="1238" y="3637"/>
                  </a:cubicBezTo>
                  <a:cubicBezTo>
                    <a:pt x="1082" y="3543"/>
                    <a:pt x="956" y="3434"/>
                    <a:pt x="847" y="3308"/>
                  </a:cubicBezTo>
                  <a:cubicBezTo>
                    <a:pt x="392" y="2274"/>
                    <a:pt x="439" y="816"/>
                    <a:pt x="1536" y="314"/>
                  </a:cubicBezTo>
                  <a:cubicBezTo>
                    <a:pt x="1568" y="283"/>
                    <a:pt x="1552" y="236"/>
                    <a:pt x="1521" y="236"/>
                  </a:cubicBezTo>
                  <a:cubicBezTo>
                    <a:pt x="1458" y="223"/>
                    <a:pt x="1396" y="217"/>
                    <a:pt x="1336" y="217"/>
                  </a:cubicBezTo>
                  <a:cubicBezTo>
                    <a:pt x="1113" y="217"/>
                    <a:pt x="913" y="304"/>
                    <a:pt x="752" y="440"/>
                  </a:cubicBezTo>
                  <a:cubicBezTo>
                    <a:pt x="878" y="283"/>
                    <a:pt x="1019" y="126"/>
                    <a:pt x="117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2" name="Google Shape;4662;p112">
              <a:extLst>
                <a:ext uri="{FF2B5EF4-FFF2-40B4-BE49-F238E27FC236}">
                  <a16:creationId xmlns:a16="http://schemas.microsoft.com/office/drawing/2014/main" id="{B02AFBF6-A117-F3F0-7E98-EC0E0D208CEE}"/>
                </a:ext>
              </a:extLst>
            </p:cNvPr>
            <p:cNvSpPr/>
            <p:nvPr/>
          </p:nvSpPr>
          <p:spPr>
            <a:xfrm>
              <a:off x="1941025" y="3073800"/>
              <a:ext cx="54725" cy="36650"/>
            </a:xfrm>
            <a:custGeom>
              <a:avLst/>
              <a:gdLst/>
              <a:ahLst/>
              <a:cxnLst/>
              <a:rect l="l" t="t" r="r" b="b"/>
              <a:pathLst>
                <a:path w="2189" h="1466" extrusionOk="0">
                  <a:moveTo>
                    <a:pt x="553" y="1"/>
                  </a:moveTo>
                  <a:cubicBezTo>
                    <a:pt x="356" y="1"/>
                    <a:pt x="172" y="50"/>
                    <a:pt x="47" y="180"/>
                  </a:cubicBezTo>
                  <a:cubicBezTo>
                    <a:pt x="0" y="212"/>
                    <a:pt x="16" y="306"/>
                    <a:pt x="79" y="306"/>
                  </a:cubicBezTo>
                  <a:cubicBezTo>
                    <a:pt x="267" y="306"/>
                    <a:pt x="439" y="243"/>
                    <a:pt x="627" y="243"/>
                  </a:cubicBezTo>
                  <a:cubicBezTo>
                    <a:pt x="831" y="243"/>
                    <a:pt x="1035" y="306"/>
                    <a:pt x="1207" y="384"/>
                  </a:cubicBezTo>
                  <a:cubicBezTo>
                    <a:pt x="1615" y="588"/>
                    <a:pt x="1897" y="933"/>
                    <a:pt x="1975" y="1387"/>
                  </a:cubicBezTo>
                  <a:cubicBezTo>
                    <a:pt x="1982" y="1441"/>
                    <a:pt x="2023" y="1466"/>
                    <a:pt x="2067" y="1466"/>
                  </a:cubicBezTo>
                  <a:cubicBezTo>
                    <a:pt x="2125" y="1466"/>
                    <a:pt x="2188" y="1421"/>
                    <a:pt x="2179" y="1340"/>
                  </a:cubicBezTo>
                  <a:cubicBezTo>
                    <a:pt x="2101" y="839"/>
                    <a:pt x="1772" y="431"/>
                    <a:pt x="1317" y="196"/>
                  </a:cubicBezTo>
                  <a:cubicBezTo>
                    <a:pt x="1125" y="96"/>
                    <a:pt x="827"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3" name="Google Shape;4663;p112">
              <a:extLst>
                <a:ext uri="{FF2B5EF4-FFF2-40B4-BE49-F238E27FC236}">
                  <a16:creationId xmlns:a16="http://schemas.microsoft.com/office/drawing/2014/main" id="{747B2934-1ABF-27CA-EB8C-F6FF83B63C48}"/>
                </a:ext>
              </a:extLst>
            </p:cNvPr>
            <p:cNvSpPr/>
            <p:nvPr/>
          </p:nvSpPr>
          <p:spPr>
            <a:xfrm>
              <a:off x="1715300" y="3089375"/>
              <a:ext cx="35025" cy="126250"/>
            </a:xfrm>
            <a:custGeom>
              <a:avLst/>
              <a:gdLst/>
              <a:ahLst/>
              <a:cxnLst/>
              <a:rect l="l" t="t" r="r" b="b"/>
              <a:pathLst>
                <a:path w="1401" h="5050" extrusionOk="0">
                  <a:moveTo>
                    <a:pt x="19" y="0"/>
                  </a:moveTo>
                  <a:cubicBezTo>
                    <a:pt x="9" y="0"/>
                    <a:pt x="1" y="4"/>
                    <a:pt x="1" y="12"/>
                  </a:cubicBezTo>
                  <a:cubicBezTo>
                    <a:pt x="283" y="1721"/>
                    <a:pt x="659" y="3366"/>
                    <a:pt x="1208" y="4996"/>
                  </a:cubicBezTo>
                  <a:cubicBezTo>
                    <a:pt x="1224" y="5034"/>
                    <a:pt x="1252" y="5049"/>
                    <a:pt x="1282" y="5049"/>
                  </a:cubicBezTo>
                  <a:cubicBezTo>
                    <a:pt x="1340" y="5049"/>
                    <a:pt x="1401" y="4991"/>
                    <a:pt x="1380" y="4918"/>
                  </a:cubicBezTo>
                  <a:cubicBezTo>
                    <a:pt x="847" y="3304"/>
                    <a:pt x="393" y="1674"/>
                    <a:pt x="48" y="12"/>
                  </a:cubicBezTo>
                  <a:cubicBezTo>
                    <a:pt x="40" y="4"/>
                    <a:pt x="28" y="0"/>
                    <a:pt x="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4" name="Google Shape;4664;p112">
              <a:extLst>
                <a:ext uri="{FF2B5EF4-FFF2-40B4-BE49-F238E27FC236}">
                  <a16:creationId xmlns:a16="http://schemas.microsoft.com/office/drawing/2014/main" id="{A97E31FD-2F6A-54C7-0322-84E90573C960}"/>
                </a:ext>
              </a:extLst>
            </p:cNvPr>
            <p:cNvSpPr/>
            <p:nvPr/>
          </p:nvSpPr>
          <p:spPr>
            <a:xfrm>
              <a:off x="1679250" y="2554750"/>
              <a:ext cx="79400" cy="493875"/>
            </a:xfrm>
            <a:custGeom>
              <a:avLst/>
              <a:gdLst/>
              <a:ahLst/>
              <a:cxnLst/>
              <a:rect l="l" t="t" r="r" b="b"/>
              <a:pathLst>
                <a:path w="3176" h="19755" extrusionOk="0">
                  <a:moveTo>
                    <a:pt x="36" y="0"/>
                  </a:moveTo>
                  <a:cubicBezTo>
                    <a:pt x="19" y="0"/>
                    <a:pt x="1" y="14"/>
                    <a:pt x="1" y="33"/>
                  </a:cubicBezTo>
                  <a:cubicBezTo>
                    <a:pt x="220" y="3340"/>
                    <a:pt x="612" y="6648"/>
                    <a:pt x="1114" y="9923"/>
                  </a:cubicBezTo>
                  <a:cubicBezTo>
                    <a:pt x="1615" y="13168"/>
                    <a:pt x="2070" y="16554"/>
                    <a:pt x="3026" y="19704"/>
                  </a:cubicBezTo>
                  <a:cubicBezTo>
                    <a:pt x="3040" y="19738"/>
                    <a:pt x="3071" y="19754"/>
                    <a:pt x="3100" y="19754"/>
                  </a:cubicBezTo>
                  <a:cubicBezTo>
                    <a:pt x="3139" y="19754"/>
                    <a:pt x="3176" y="19726"/>
                    <a:pt x="3167" y="19673"/>
                  </a:cubicBezTo>
                  <a:cubicBezTo>
                    <a:pt x="2650" y="16397"/>
                    <a:pt x="1819" y="13168"/>
                    <a:pt x="1302" y="9892"/>
                  </a:cubicBezTo>
                  <a:cubicBezTo>
                    <a:pt x="785" y="6616"/>
                    <a:pt x="393" y="3325"/>
                    <a:pt x="64" y="17"/>
                  </a:cubicBezTo>
                  <a:cubicBezTo>
                    <a:pt x="58" y="5"/>
                    <a:pt x="47" y="0"/>
                    <a:pt x="3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5" name="Google Shape;4665;p112">
              <a:extLst>
                <a:ext uri="{FF2B5EF4-FFF2-40B4-BE49-F238E27FC236}">
                  <a16:creationId xmlns:a16="http://schemas.microsoft.com/office/drawing/2014/main" id="{10CE1418-AE4B-2C23-C2A8-7FB3A7E926F5}"/>
                </a:ext>
              </a:extLst>
            </p:cNvPr>
            <p:cNvSpPr/>
            <p:nvPr/>
          </p:nvSpPr>
          <p:spPr>
            <a:xfrm>
              <a:off x="1759600" y="2485025"/>
              <a:ext cx="163025" cy="35300"/>
            </a:xfrm>
            <a:custGeom>
              <a:avLst/>
              <a:gdLst/>
              <a:ahLst/>
              <a:cxnLst/>
              <a:rect l="l" t="t" r="r" b="b"/>
              <a:pathLst>
                <a:path w="6521" h="1412" extrusionOk="0">
                  <a:moveTo>
                    <a:pt x="6442" y="1"/>
                  </a:moveTo>
                  <a:cubicBezTo>
                    <a:pt x="4264" y="157"/>
                    <a:pt x="2085" y="800"/>
                    <a:pt x="0" y="1396"/>
                  </a:cubicBezTo>
                  <a:cubicBezTo>
                    <a:pt x="0" y="1396"/>
                    <a:pt x="0" y="1411"/>
                    <a:pt x="0" y="1411"/>
                  </a:cubicBezTo>
                  <a:cubicBezTo>
                    <a:pt x="2132" y="894"/>
                    <a:pt x="4342" y="628"/>
                    <a:pt x="6458" y="79"/>
                  </a:cubicBezTo>
                  <a:cubicBezTo>
                    <a:pt x="6521" y="63"/>
                    <a:pt x="6505" y="1"/>
                    <a:pt x="64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76" name="Google Shape;4676;p112">
            <a:extLst>
              <a:ext uri="{FF2B5EF4-FFF2-40B4-BE49-F238E27FC236}">
                <a16:creationId xmlns:a16="http://schemas.microsoft.com/office/drawing/2014/main" id="{F7420192-6C80-E56D-526F-A49F68D5CEFC}"/>
              </a:ext>
            </a:extLst>
          </p:cNvPr>
          <p:cNvGrpSpPr/>
          <p:nvPr/>
        </p:nvGrpSpPr>
        <p:grpSpPr>
          <a:xfrm rot="-1419281">
            <a:off x="111056" y="261731"/>
            <a:ext cx="755394" cy="711775"/>
            <a:chOff x="378575" y="1776375"/>
            <a:chExt cx="737425" cy="578050"/>
          </a:xfrm>
        </p:grpSpPr>
        <p:sp>
          <p:nvSpPr>
            <p:cNvPr id="4677" name="Google Shape;4677;p112">
              <a:extLst>
                <a:ext uri="{FF2B5EF4-FFF2-40B4-BE49-F238E27FC236}">
                  <a16:creationId xmlns:a16="http://schemas.microsoft.com/office/drawing/2014/main" id="{3A947ADD-F7F2-EA4B-ADC7-5C814C03C970}"/>
                </a:ext>
              </a:extLst>
            </p:cNvPr>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8" name="Google Shape;4678;p112">
              <a:extLst>
                <a:ext uri="{FF2B5EF4-FFF2-40B4-BE49-F238E27FC236}">
                  <a16:creationId xmlns:a16="http://schemas.microsoft.com/office/drawing/2014/main" id="{BCA764F2-F22D-5E32-BD2F-D6B766E7747B}"/>
                </a:ext>
              </a:extLst>
            </p:cNvPr>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9" name="Google Shape;4679;p112">
              <a:extLst>
                <a:ext uri="{FF2B5EF4-FFF2-40B4-BE49-F238E27FC236}">
                  <a16:creationId xmlns:a16="http://schemas.microsoft.com/office/drawing/2014/main" id="{189D6829-ECE3-B540-B86C-31EE68B116CA}"/>
                </a:ext>
              </a:extLst>
            </p:cNvPr>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0" name="Google Shape;4680;p112">
              <a:extLst>
                <a:ext uri="{FF2B5EF4-FFF2-40B4-BE49-F238E27FC236}">
                  <a16:creationId xmlns:a16="http://schemas.microsoft.com/office/drawing/2014/main" id="{4277382C-40A9-29EB-3B87-B0CDCDC54F4E}"/>
                </a:ext>
              </a:extLst>
            </p:cNvPr>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1" name="Google Shape;4681;p112">
              <a:extLst>
                <a:ext uri="{FF2B5EF4-FFF2-40B4-BE49-F238E27FC236}">
                  <a16:creationId xmlns:a16="http://schemas.microsoft.com/office/drawing/2014/main" id="{19746375-9E22-B636-B3DD-4E773336907A}"/>
                </a:ext>
              </a:extLst>
            </p:cNvPr>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2" name="Google Shape;4682;p112">
              <a:extLst>
                <a:ext uri="{FF2B5EF4-FFF2-40B4-BE49-F238E27FC236}">
                  <a16:creationId xmlns:a16="http://schemas.microsoft.com/office/drawing/2014/main" id="{D5D8AD51-9833-329D-56B0-53E06754AB49}"/>
                </a:ext>
              </a:extLst>
            </p:cNvPr>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3" name="Google Shape;4683;p112">
              <a:extLst>
                <a:ext uri="{FF2B5EF4-FFF2-40B4-BE49-F238E27FC236}">
                  <a16:creationId xmlns:a16="http://schemas.microsoft.com/office/drawing/2014/main" id="{486C0A4D-A33C-D783-391D-B6186F57F26D}"/>
                </a:ext>
              </a:extLst>
            </p:cNvPr>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4" name="Google Shape;4684;p112">
              <a:extLst>
                <a:ext uri="{FF2B5EF4-FFF2-40B4-BE49-F238E27FC236}">
                  <a16:creationId xmlns:a16="http://schemas.microsoft.com/office/drawing/2014/main" id="{24E2AD84-6BDF-F7B5-1E1F-5856067072B7}"/>
                </a:ext>
              </a:extLst>
            </p:cNvPr>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5" name="Google Shape;4685;p112">
              <a:extLst>
                <a:ext uri="{FF2B5EF4-FFF2-40B4-BE49-F238E27FC236}">
                  <a16:creationId xmlns:a16="http://schemas.microsoft.com/office/drawing/2014/main" id="{71CF94A0-8442-651F-C2A7-13557CDEBF05}"/>
                </a:ext>
              </a:extLst>
            </p:cNvPr>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6" name="Google Shape;4686;p112">
              <a:extLst>
                <a:ext uri="{FF2B5EF4-FFF2-40B4-BE49-F238E27FC236}">
                  <a16:creationId xmlns:a16="http://schemas.microsoft.com/office/drawing/2014/main" id="{C95A8179-19C9-43D1-EA6D-03C42AACCE84}"/>
                </a:ext>
              </a:extLst>
            </p:cNvPr>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7" name="Google Shape;4687;p112">
              <a:extLst>
                <a:ext uri="{FF2B5EF4-FFF2-40B4-BE49-F238E27FC236}">
                  <a16:creationId xmlns:a16="http://schemas.microsoft.com/office/drawing/2014/main" id="{3D84AEEE-2DD1-EA23-CD0A-ACBD411AEA10}"/>
                </a:ext>
              </a:extLst>
            </p:cNvPr>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8" name="Google Shape;4688;p112">
              <a:extLst>
                <a:ext uri="{FF2B5EF4-FFF2-40B4-BE49-F238E27FC236}">
                  <a16:creationId xmlns:a16="http://schemas.microsoft.com/office/drawing/2014/main" id="{C5536E78-B2B5-345A-B286-383B14DBB952}"/>
                </a:ext>
              </a:extLst>
            </p:cNvPr>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89" name="Google Shape;4689;p112">
            <a:extLst>
              <a:ext uri="{FF2B5EF4-FFF2-40B4-BE49-F238E27FC236}">
                <a16:creationId xmlns:a16="http://schemas.microsoft.com/office/drawing/2014/main" id="{ED961FAD-A18F-5D10-393E-06A919257241}"/>
              </a:ext>
            </a:extLst>
          </p:cNvPr>
          <p:cNvGrpSpPr/>
          <p:nvPr/>
        </p:nvGrpSpPr>
        <p:grpSpPr>
          <a:xfrm>
            <a:off x="7199545" y="1467970"/>
            <a:ext cx="1608138" cy="326735"/>
            <a:chOff x="1816609" y="3851001"/>
            <a:chExt cx="1093674" cy="222193"/>
          </a:xfrm>
        </p:grpSpPr>
        <p:sp>
          <p:nvSpPr>
            <p:cNvPr id="4690" name="Google Shape;4690;p112">
              <a:extLst>
                <a:ext uri="{FF2B5EF4-FFF2-40B4-BE49-F238E27FC236}">
                  <a16:creationId xmlns:a16="http://schemas.microsoft.com/office/drawing/2014/main" id="{C66E682E-B251-5EEF-9FDD-7BE066940218}"/>
                </a:ext>
              </a:extLst>
            </p:cNvPr>
            <p:cNvSpPr/>
            <p:nvPr/>
          </p:nvSpPr>
          <p:spPr>
            <a:xfrm>
              <a:off x="1816609" y="3851001"/>
              <a:ext cx="1093674" cy="222193"/>
            </a:xfrm>
            <a:custGeom>
              <a:avLst/>
              <a:gdLst/>
              <a:ahLst/>
              <a:cxnLst/>
              <a:rect l="l" t="t" r="r" b="b"/>
              <a:pathLst>
                <a:path w="38900" h="7903" extrusionOk="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1" name="Google Shape;4691;p112">
              <a:extLst>
                <a:ext uri="{FF2B5EF4-FFF2-40B4-BE49-F238E27FC236}">
                  <a16:creationId xmlns:a16="http://schemas.microsoft.com/office/drawing/2014/main" id="{412B4E8D-C965-F76C-A1FA-F4219F3EEAAF}"/>
                </a:ext>
              </a:extLst>
            </p:cNvPr>
            <p:cNvSpPr/>
            <p:nvPr/>
          </p:nvSpPr>
          <p:spPr>
            <a:xfrm>
              <a:off x="1980627" y="3951650"/>
              <a:ext cx="18078" cy="8744"/>
            </a:xfrm>
            <a:custGeom>
              <a:avLst/>
              <a:gdLst/>
              <a:ahLst/>
              <a:cxnLst/>
              <a:rect l="l" t="t" r="r" b="b"/>
              <a:pathLst>
                <a:path w="643" h="311" extrusionOk="0">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2" name="Google Shape;4692;p112">
              <a:extLst>
                <a:ext uri="{FF2B5EF4-FFF2-40B4-BE49-F238E27FC236}">
                  <a16:creationId xmlns:a16="http://schemas.microsoft.com/office/drawing/2014/main" id="{A86FEACF-9663-28F3-A61B-392D84A35323}"/>
                </a:ext>
              </a:extLst>
            </p:cNvPr>
            <p:cNvSpPr/>
            <p:nvPr/>
          </p:nvSpPr>
          <p:spPr>
            <a:xfrm>
              <a:off x="1885292" y="3907623"/>
              <a:ext cx="151905" cy="70119"/>
            </a:xfrm>
            <a:custGeom>
              <a:avLst/>
              <a:gdLst/>
              <a:ahLst/>
              <a:cxnLst/>
              <a:rect l="l" t="t" r="r" b="b"/>
              <a:pathLst>
                <a:path w="5403" h="2494" extrusionOk="0">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3" name="Google Shape;4693;p112">
              <a:extLst>
                <a:ext uri="{FF2B5EF4-FFF2-40B4-BE49-F238E27FC236}">
                  <a16:creationId xmlns:a16="http://schemas.microsoft.com/office/drawing/2014/main" id="{077A23D0-E51F-4128-C561-45848AE5D5CD}"/>
                </a:ext>
              </a:extLst>
            </p:cNvPr>
            <p:cNvSpPr/>
            <p:nvPr/>
          </p:nvSpPr>
          <p:spPr>
            <a:xfrm>
              <a:off x="1965080" y="3928906"/>
              <a:ext cx="381802" cy="117689"/>
            </a:xfrm>
            <a:custGeom>
              <a:avLst/>
              <a:gdLst/>
              <a:ahLst/>
              <a:cxnLst/>
              <a:rect l="l" t="t" r="r" b="b"/>
              <a:pathLst>
                <a:path w="13580" h="4186" extrusionOk="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4" name="Google Shape;4694;p112">
              <a:extLst>
                <a:ext uri="{FF2B5EF4-FFF2-40B4-BE49-F238E27FC236}">
                  <a16:creationId xmlns:a16="http://schemas.microsoft.com/office/drawing/2014/main" id="{E9749887-813D-188A-0A78-4C2CF7367408}"/>
                </a:ext>
              </a:extLst>
            </p:cNvPr>
            <p:cNvSpPr/>
            <p:nvPr/>
          </p:nvSpPr>
          <p:spPr>
            <a:xfrm>
              <a:off x="1967779" y="3881674"/>
              <a:ext cx="529574" cy="166722"/>
            </a:xfrm>
            <a:custGeom>
              <a:avLst/>
              <a:gdLst/>
              <a:ahLst/>
              <a:cxnLst/>
              <a:rect l="l" t="t" r="r" b="b"/>
              <a:pathLst>
                <a:path w="18836" h="5930" extrusionOk="0">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5" name="Google Shape;4695;p112">
              <a:extLst>
                <a:ext uri="{FF2B5EF4-FFF2-40B4-BE49-F238E27FC236}">
                  <a16:creationId xmlns:a16="http://schemas.microsoft.com/office/drawing/2014/main" id="{3D384419-12D3-C7C5-FF1E-07AC99B573B2}"/>
                </a:ext>
              </a:extLst>
            </p:cNvPr>
            <p:cNvSpPr/>
            <p:nvPr/>
          </p:nvSpPr>
          <p:spPr>
            <a:xfrm>
              <a:off x="1998789" y="3908551"/>
              <a:ext cx="62247" cy="44928"/>
            </a:xfrm>
            <a:custGeom>
              <a:avLst/>
              <a:gdLst/>
              <a:ahLst/>
              <a:cxnLst/>
              <a:rect l="l" t="t" r="r" b="b"/>
              <a:pathLst>
                <a:path w="2214" h="1598" extrusionOk="0">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6" name="Google Shape;4696;p112">
              <a:extLst>
                <a:ext uri="{FF2B5EF4-FFF2-40B4-BE49-F238E27FC236}">
                  <a16:creationId xmlns:a16="http://schemas.microsoft.com/office/drawing/2014/main" id="{3241994C-D404-445E-C497-F7EED2158793}"/>
                </a:ext>
              </a:extLst>
            </p:cNvPr>
            <p:cNvSpPr/>
            <p:nvPr/>
          </p:nvSpPr>
          <p:spPr>
            <a:xfrm>
              <a:off x="2486262" y="3887494"/>
              <a:ext cx="316153" cy="104785"/>
            </a:xfrm>
            <a:custGeom>
              <a:avLst/>
              <a:gdLst/>
              <a:ahLst/>
              <a:cxnLst/>
              <a:rect l="l" t="t" r="r" b="b"/>
              <a:pathLst>
                <a:path w="11245" h="3727" extrusionOk="0">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7" name="Google Shape;4697;p112">
              <a:extLst>
                <a:ext uri="{FF2B5EF4-FFF2-40B4-BE49-F238E27FC236}">
                  <a16:creationId xmlns:a16="http://schemas.microsoft.com/office/drawing/2014/main" id="{75730F41-8D0C-D4CE-1FFE-A3D7F540E4EA}"/>
                </a:ext>
              </a:extLst>
            </p:cNvPr>
            <p:cNvSpPr/>
            <p:nvPr/>
          </p:nvSpPr>
          <p:spPr>
            <a:xfrm>
              <a:off x="2484266" y="3875376"/>
              <a:ext cx="317840" cy="121119"/>
            </a:xfrm>
            <a:custGeom>
              <a:avLst/>
              <a:gdLst/>
              <a:ahLst/>
              <a:cxnLst/>
              <a:rect l="l" t="t" r="r" b="b"/>
              <a:pathLst>
                <a:path w="11305" h="4308" extrusionOk="0">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8" name="Google Shape;4698;p112">
              <a:extLst>
                <a:ext uri="{FF2B5EF4-FFF2-40B4-BE49-F238E27FC236}">
                  <a16:creationId xmlns:a16="http://schemas.microsoft.com/office/drawing/2014/main" id="{EABBDBE8-9DED-A8BC-8E9E-5D155CBD88A9}"/>
                </a:ext>
              </a:extLst>
            </p:cNvPr>
            <p:cNvSpPr/>
            <p:nvPr/>
          </p:nvSpPr>
          <p:spPr>
            <a:xfrm>
              <a:off x="2493712" y="3884176"/>
              <a:ext cx="59351" cy="48442"/>
            </a:xfrm>
            <a:custGeom>
              <a:avLst/>
              <a:gdLst/>
              <a:ahLst/>
              <a:cxnLst/>
              <a:rect l="l" t="t" r="r" b="b"/>
              <a:pathLst>
                <a:path w="2111" h="1723" extrusionOk="0">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pic>
        <p:nvPicPr>
          <p:cNvPr id="3" name="صورة 2">
            <a:extLst>
              <a:ext uri="{FF2B5EF4-FFF2-40B4-BE49-F238E27FC236}">
                <a16:creationId xmlns:a16="http://schemas.microsoft.com/office/drawing/2014/main" id="{E395CB22-1DF9-3FAD-01DD-6F7A7BB84EC4}"/>
              </a:ext>
            </a:extLst>
          </p:cNvPr>
          <p:cNvPicPr preferRelativeResize="0">
            <a:picLocks/>
          </p:cNvPicPr>
          <p:nvPr/>
        </p:nvPicPr>
        <p:blipFill>
          <a:blip r:embed="rId3"/>
          <a:stretch>
            <a:fillRect/>
          </a:stretch>
        </p:blipFill>
        <p:spPr>
          <a:xfrm>
            <a:off x="1097889" y="964509"/>
            <a:ext cx="2192400" cy="3542400"/>
          </a:xfrm>
          <a:prstGeom prst="rect">
            <a:avLst/>
          </a:prstGeom>
        </p:spPr>
      </p:pic>
      <p:grpSp>
        <p:nvGrpSpPr>
          <p:cNvPr id="5" name="Google Shape;1764;p64">
            <a:extLst>
              <a:ext uri="{FF2B5EF4-FFF2-40B4-BE49-F238E27FC236}">
                <a16:creationId xmlns:a16="http://schemas.microsoft.com/office/drawing/2014/main" id="{ED960B7E-D999-A752-71CE-C97672BE518A}"/>
              </a:ext>
            </a:extLst>
          </p:cNvPr>
          <p:cNvGrpSpPr/>
          <p:nvPr/>
        </p:nvGrpSpPr>
        <p:grpSpPr>
          <a:xfrm>
            <a:off x="4195684" y="4750172"/>
            <a:ext cx="842826" cy="188394"/>
            <a:chOff x="1394800" y="3522000"/>
            <a:chExt cx="1048650" cy="138275"/>
          </a:xfrm>
        </p:grpSpPr>
        <p:sp>
          <p:nvSpPr>
            <p:cNvPr id="6" name="Google Shape;1765;p64">
              <a:extLst>
                <a:ext uri="{FF2B5EF4-FFF2-40B4-BE49-F238E27FC236}">
                  <a16:creationId xmlns:a16="http://schemas.microsoft.com/office/drawing/2014/main" id="{5242CA34-FEEB-1583-DE03-6698774E1E01}"/>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6;p64">
              <a:extLst>
                <a:ext uri="{FF2B5EF4-FFF2-40B4-BE49-F238E27FC236}">
                  <a16:creationId xmlns:a16="http://schemas.microsoft.com/office/drawing/2014/main" id="{37634B18-D6BF-1A36-2A09-5AE89C47C4EB}"/>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67;p64">
              <a:extLst>
                <a:ext uri="{FF2B5EF4-FFF2-40B4-BE49-F238E27FC236}">
                  <a16:creationId xmlns:a16="http://schemas.microsoft.com/office/drawing/2014/main" id="{C67D0216-18D7-B324-31ED-B69F2C25BF40}"/>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68;p64">
              <a:extLst>
                <a:ext uri="{FF2B5EF4-FFF2-40B4-BE49-F238E27FC236}">
                  <a16:creationId xmlns:a16="http://schemas.microsoft.com/office/drawing/2014/main" id="{7284E7A9-73AC-61D6-A78A-A9EF4B74CD5D}"/>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69;p64">
              <a:extLst>
                <a:ext uri="{FF2B5EF4-FFF2-40B4-BE49-F238E27FC236}">
                  <a16:creationId xmlns:a16="http://schemas.microsoft.com/office/drawing/2014/main" id="{5760451D-A445-25E2-276B-CB8331594573}"/>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0;p64">
              <a:extLst>
                <a:ext uri="{FF2B5EF4-FFF2-40B4-BE49-F238E27FC236}">
                  <a16:creationId xmlns:a16="http://schemas.microsoft.com/office/drawing/2014/main" id="{B35AD1CA-2DD0-E500-7F3A-224E86097E89}"/>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71;p64">
              <a:extLst>
                <a:ext uri="{FF2B5EF4-FFF2-40B4-BE49-F238E27FC236}">
                  <a16:creationId xmlns:a16="http://schemas.microsoft.com/office/drawing/2014/main" id="{4F7E4249-4C85-8285-6780-B446ED0CDE85}"/>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72;p64">
              <a:extLst>
                <a:ext uri="{FF2B5EF4-FFF2-40B4-BE49-F238E27FC236}">
                  <a16:creationId xmlns:a16="http://schemas.microsoft.com/office/drawing/2014/main" id="{385B7353-3334-C02B-E25E-2C2AA4D96C32}"/>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73;p64">
              <a:extLst>
                <a:ext uri="{FF2B5EF4-FFF2-40B4-BE49-F238E27FC236}">
                  <a16:creationId xmlns:a16="http://schemas.microsoft.com/office/drawing/2014/main" id="{A51598DF-EE9D-9EEA-246C-E4C313D47C6F}"/>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5" name="مربع نص 14">
            <a:extLst>
              <a:ext uri="{FF2B5EF4-FFF2-40B4-BE49-F238E27FC236}">
                <a16:creationId xmlns:a16="http://schemas.microsoft.com/office/drawing/2014/main" id="{0F336BDE-8A55-62FF-FBEC-E19D3F76F04B}"/>
              </a:ext>
            </a:extLst>
          </p:cNvPr>
          <p:cNvSpPr txBox="1"/>
          <p:nvPr/>
        </p:nvSpPr>
        <p:spPr>
          <a:xfrm>
            <a:off x="4285115"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15/15</a:t>
            </a:r>
          </a:p>
        </p:txBody>
      </p:sp>
      <p:sp>
        <p:nvSpPr>
          <p:cNvPr id="18" name="Google Shape;4648;p112">
            <a:extLst>
              <a:ext uri="{FF2B5EF4-FFF2-40B4-BE49-F238E27FC236}">
                <a16:creationId xmlns:a16="http://schemas.microsoft.com/office/drawing/2014/main" id="{2BA28E0C-891C-7DB8-71AC-0C14C01DCBC0}"/>
              </a:ext>
            </a:extLst>
          </p:cNvPr>
          <p:cNvSpPr txBox="1">
            <a:spLocks noGrp="1"/>
          </p:cNvSpPr>
          <p:nvPr>
            <p:ph type="subTitle" idx="1"/>
          </p:nvPr>
        </p:nvSpPr>
        <p:spPr>
          <a:xfrm>
            <a:off x="5115339" y="2461454"/>
            <a:ext cx="3687043" cy="1594200"/>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dk2"/>
              </a:buClr>
              <a:buSzPts val="1100"/>
              <a:buFont typeface="Arial"/>
              <a:buNone/>
            </a:pPr>
            <a:r>
              <a:rPr lang="ar-SA" dirty="0">
                <a:solidFill>
                  <a:schemeClr val="dk2"/>
                </a:solidFill>
                <a:latin typeface="Dubai" panose="020B0503030403030204" pitchFamily="34" charset="-78"/>
                <a:cs typeface="Dubai" panose="020B0503030403030204" pitchFamily="34" charset="-78"/>
                <a:sym typeface="Muli"/>
              </a:rPr>
              <a:t>قدّم مشروع</a:t>
            </a:r>
            <a:r>
              <a:rPr lang="en-US" dirty="0">
                <a:solidFill>
                  <a:schemeClr val="dk2"/>
                </a:solidFill>
                <a:latin typeface="Dubai" panose="020B0503030403030204" pitchFamily="34" charset="-78"/>
                <a:cs typeface="Dubai" panose="020B0503030403030204" pitchFamily="34" charset="-78"/>
                <a:sym typeface="Muli"/>
              </a:rPr>
              <a:t>Focus Bac </a:t>
            </a:r>
            <a:r>
              <a:rPr lang="ar-SA" dirty="0">
                <a:solidFill>
                  <a:schemeClr val="dk2"/>
                </a:solidFill>
                <a:latin typeface="Dubai" panose="020B0503030403030204" pitchFamily="34" charset="-78"/>
                <a:cs typeface="Dubai" panose="020B0503030403030204" pitchFamily="34" charset="-78"/>
                <a:sym typeface="Muli"/>
              </a:rPr>
              <a:t> منصة تعليمية رقمية تدعم طلاب البكالوريا في سوريا من خلال التعلم التراكمي، وتنظيم المحتوى، وتحفيز الطلاب، مما يسهم في تحسين تجربة التعلم ورفع مستوى التحصيل الدراسي.</a:t>
            </a:r>
            <a:endParaRPr dirty="0">
              <a:latin typeface="Dubai" panose="020B0503030403030204" pitchFamily="34" charset="-78"/>
              <a:cs typeface="Dubai" panose="020B0503030403030204" pitchFamily="34" charset="-78"/>
            </a:endParaRPr>
          </a:p>
        </p:txBody>
      </p:sp>
      <p:grpSp>
        <p:nvGrpSpPr>
          <p:cNvPr id="19" name="Google Shape;1616;p61">
            <a:extLst>
              <a:ext uri="{FF2B5EF4-FFF2-40B4-BE49-F238E27FC236}">
                <a16:creationId xmlns:a16="http://schemas.microsoft.com/office/drawing/2014/main" id="{0D1E1A3C-ADD9-5FDB-1E79-CB2A6433FF24}"/>
              </a:ext>
            </a:extLst>
          </p:cNvPr>
          <p:cNvGrpSpPr/>
          <p:nvPr/>
        </p:nvGrpSpPr>
        <p:grpSpPr>
          <a:xfrm rot="474658">
            <a:off x="6811635" y="2575261"/>
            <a:ext cx="1042350" cy="395684"/>
            <a:chOff x="4345425" y="2175475"/>
            <a:chExt cx="800750" cy="176025"/>
          </a:xfrm>
        </p:grpSpPr>
        <p:sp>
          <p:nvSpPr>
            <p:cNvPr id="20" name="Google Shape;1617;p61">
              <a:extLst>
                <a:ext uri="{FF2B5EF4-FFF2-40B4-BE49-F238E27FC236}">
                  <a16:creationId xmlns:a16="http://schemas.microsoft.com/office/drawing/2014/main" id="{5B5DF1A1-07DA-F1CE-6BA5-772358BDF287}"/>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18;p61">
              <a:extLst>
                <a:ext uri="{FF2B5EF4-FFF2-40B4-BE49-F238E27FC236}">
                  <a16:creationId xmlns:a16="http://schemas.microsoft.com/office/drawing/2014/main" id="{ACBBD0C7-D124-373A-B6E0-72195A4BC9B4}"/>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9197234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47">
          <a:extLst>
            <a:ext uri="{FF2B5EF4-FFF2-40B4-BE49-F238E27FC236}">
              <a16:creationId xmlns:a16="http://schemas.microsoft.com/office/drawing/2014/main" id="{DB93299A-42E5-01CE-6007-00D98537EF73}"/>
            </a:ext>
          </a:extLst>
        </p:cNvPr>
        <p:cNvGrpSpPr/>
        <p:nvPr/>
      </p:nvGrpSpPr>
      <p:grpSpPr>
        <a:xfrm>
          <a:off x="0" y="0"/>
          <a:ext cx="0" cy="0"/>
          <a:chOff x="0" y="0"/>
          <a:chExt cx="0" cy="0"/>
        </a:xfrm>
      </p:grpSpPr>
      <p:sp>
        <p:nvSpPr>
          <p:cNvPr id="4649" name="Google Shape;4649;p112">
            <a:extLst>
              <a:ext uri="{FF2B5EF4-FFF2-40B4-BE49-F238E27FC236}">
                <a16:creationId xmlns:a16="http://schemas.microsoft.com/office/drawing/2014/main" id="{B98D211A-E251-B174-D48D-F46DD04541F4}"/>
              </a:ext>
            </a:extLst>
          </p:cNvPr>
          <p:cNvSpPr txBox="1">
            <a:spLocks noGrp="1"/>
          </p:cNvSpPr>
          <p:nvPr>
            <p:ph type="title"/>
          </p:nvPr>
        </p:nvSpPr>
        <p:spPr>
          <a:xfrm>
            <a:off x="6733746" y="784505"/>
            <a:ext cx="1985499" cy="993600"/>
          </a:xfrm>
          <a:prstGeom prst="rect">
            <a:avLst/>
          </a:prstGeom>
        </p:spPr>
        <p:txBody>
          <a:bodyPr spcFirstLastPara="1" wrap="square" lIns="0" tIns="0" rIns="0" bIns="0" anchor="ctr"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الخاتمة</a:t>
            </a:r>
            <a:endParaRPr dirty="0">
              <a:latin typeface="Dubai" panose="020B0503030403030204" pitchFamily="34" charset="-78"/>
              <a:cs typeface="Dubai" panose="020B0503030403030204" pitchFamily="34" charset="-78"/>
            </a:endParaRPr>
          </a:p>
        </p:txBody>
      </p:sp>
      <p:sp>
        <p:nvSpPr>
          <p:cNvPr id="4656" name="Google Shape;4656;p112">
            <a:extLst>
              <a:ext uri="{FF2B5EF4-FFF2-40B4-BE49-F238E27FC236}">
                <a16:creationId xmlns:a16="http://schemas.microsoft.com/office/drawing/2014/main" id="{C670C369-4628-123D-4DF2-7528C0F42D8E}"/>
              </a:ext>
            </a:extLst>
          </p:cNvPr>
          <p:cNvSpPr>
            <a:spLocks noChangeAspect="1"/>
          </p:cNvSpPr>
          <p:nvPr/>
        </p:nvSpPr>
        <p:spPr>
          <a:xfrm>
            <a:off x="1026826" y="636591"/>
            <a:ext cx="2343883" cy="4229992"/>
          </a:xfrm>
          <a:custGeom>
            <a:avLst/>
            <a:gdLst/>
            <a:ahLst/>
            <a:cxnLst/>
            <a:rect l="l" t="t" r="r" b="b"/>
            <a:pathLst>
              <a:path w="103480" h="206345" extrusionOk="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w="19050" cap="flat" cmpd="sng">
            <a:solidFill>
              <a:srgbClr val="303030"/>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400" dirty="0">
              <a:latin typeface="Dubai" panose="020B0503030403030204" pitchFamily="34" charset="-78"/>
              <a:cs typeface="Dubai" panose="020B0503030403030204" pitchFamily="34" charset="-78"/>
            </a:endParaRPr>
          </a:p>
        </p:txBody>
      </p:sp>
      <p:grpSp>
        <p:nvGrpSpPr>
          <p:cNvPr id="4658" name="Google Shape;4658;p112">
            <a:extLst>
              <a:ext uri="{FF2B5EF4-FFF2-40B4-BE49-F238E27FC236}">
                <a16:creationId xmlns:a16="http://schemas.microsoft.com/office/drawing/2014/main" id="{8F4606EE-F92A-6E65-8A7A-6C6ADDB24173}"/>
              </a:ext>
            </a:extLst>
          </p:cNvPr>
          <p:cNvGrpSpPr/>
          <p:nvPr/>
        </p:nvGrpSpPr>
        <p:grpSpPr>
          <a:xfrm>
            <a:off x="5451604" y="1169822"/>
            <a:ext cx="740235" cy="1048555"/>
            <a:chOff x="1607150" y="2401350"/>
            <a:chExt cx="593375" cy="840525"/>
          </a:xfrm>
        </p:grpSpPr>
        <p:sp>
          <p:nvSpPr>
            <p:cNvPr id="4659" name="Google Shape;4659;p112">
              <a:extLst>
                <a:ext uri="{FF2B5EF4-FFF2-40B4-BE49-F238E27FC236}">
                  <a16:creationId xmlns:a16="http://schemas.microsoft.com/office/drawing/2014/main" id="{A99D7C30-FEEF-5295-FD43-FFB2E1DDAC7A}"/>
                </a:ext>
              </a:extLst>
            </p:cNvPr>
            <p:cNvSpPr/>
            <p:nvPr/>
          </p:nvSpPr>
          <p:spPr>
            <a:xfrm>
              <a:off x="1607150" y="2401350"/>
              <a:ext cx="593375" cy="840525"/>
            </a:xfrm>
            <a:custGeom>
              <a:avLst/>
              <a:gdLst/>
              <a:ahLst/>
              <a:cxnLst/>
              <a:rect l="l" t="t" r="r" b="b"/>
              <a:pathLst>
                <a:path w="23735" h="33621" extrusionOk="0">
                  <a:moveTo>
                    <a:pt x="17634" y="322"/>
                  </a:moveTo>
                  <a:lnTo>
                    <a:pt x="17634" y="322"/>
                  </a:lnTo>
                  <a:cubicBezTo>
                    <a:pt x="17681" y="479"/>
                    <a:pt x="17650" y="808"/>
                    <a:pt x="17697" y="1043"/>
                  </a:cubicBezTo>
                  <a:cubicBezTo>
                    <a:pt x="17775" y="1357"/>
                    <a:pt x="17854" y="1670"/>
                    <a:pt x="17932" y="2000"/>
                  </a:cubicBezTo>
                  <a:cubicBezTo>
                    <a:pt x="18058" y="2564"/>
                    <a:pt x="18199" y="3128"/>
                    <a:pt x="18324" y="3708"/>
                  </a:cubicBezTo>
                  <a:cubicBezTo>
                    <a:pt x="18591" y="4915"/>
                    <a:pt x="18841" y="6138"/>
                    <a:pt x="19076" y="7345"/>
                  </a:cubicBezTo>
                  <a:cubicBezTo>
                    <a:pt x="19155" y="7752"/>
                    <a:pt x="19218" y="8144"/>
                    <a:pt x="19296" y="8551"/>
                  </a:cubicBezTo>
                  <a:cubicBezTo>
                    <a:pt x="19202" y="8144"/>
                    <a:pt x="19123" y="7736"/>
                    <a:pt x="19045" y="7329"/>
                  </a:cubicBezTo>
                  <a:cubicBezTo>
                    <a:pt x="18794" y="6169"/>
                    <a:pt x="18544" y="4993"/>
                    <a:pt x="18293" y="3833"/>
                  </a:cubicBezTo>
                  <a:cubicBezTo>
                    <a:pt x="18042" y="2736"/>
                    <a:pt x="17885" y="1545"/>
                    <a:pt x="17446" y="511"/>
                  </a:cubicBezTo>
                  <a:cubicBezTo>
                    <a:pt x="17556" y="511"/>
                    <a:pt x="17666" y="432"/>
                    <a:pt x="17634" y="322"/>
                  </a:cubicBezTo>
                  <a:close/>
                  <a:moveTo>
                    <a:pt x="17039" y="31311"/>
                  </a:moveTo>
                  <a:lnTo>
                    <a:pt x="17039" y="31311"/>
                  </a:lnTo>
                  <a:cubicBezTo>
                    <a:pt x="16051" y="31624"/>
                    <a:pt x="15048" y="31891"/>
                    <a:pt x="14029" y="32110"/>
                  </a:cubicBezTo>
                  <a:cubicBezTo>
                    <a:pt x="13543" y="32204"/>
                    <a:pt x="13058" y="32282"/>
                    <a:pt x="12587" y="32361"/>
                  </a:cubicBezTo>
                  <a:cubicBezTo>
                    <a:pt x="14076" y="32063"/>
                    <a:pt x="15565" y="31718"/>
                    <a:pt x="17039" y="31311"/>
                  </a:cubicBezTo>
                  <a:close/>
                  <a:moveTo>
                    <a:pt x="17227" y="558"/>
                  </a:moveTo>
                  <a:cubicBezTo>
                    <a:pt x="17258" y="1623"/>
                    <a:pt x="17587" y="2689"/>
                    <a:pt x="17807" y="3724"/>
                  </a:cubicBezTo>
                  <a:cubicBezTo>
                    <a:pt x="18042" y="4884"/>
                    <a:pt x="18293" y="6044"/>
                    <a:pt x="18544" y="7219"/>
                  </a:cubicBezTo>
                  <a:cubicBezTo>
                    <a:pt x="19045" y="9680"/>
                    <a:pt x="19562" y="12141"/>
                    <a:pt x="20033" y="14617"/>
                  </a:cubicBezTo>
                  <a:cubicBezTo>
                    <a:pt x="20973" y="19382"/>
                    <a:pt x="21741" y="24194"/>
                    <a:pt x="22697" y="28959"/>
                  </a:cubicBezTo>
                  <a:cubicBezTo>
                    <a:pt x="22666" y="28959"/>
                    <a:pt x="22635" y="28959"/>
                    <a:pt x="22619" y="28975"/>
                  </a:cubicBezTo>
                  <a:cubicBezTo>
                    <a:pt x="19782" y="29978"/>
                    <a:pt x="16882" y="30856"/>
                    <a:pt x="13951" y="31530"/>
                  </a:cubicBezTo>
                  <a:cubicBezTo>
                    <a:pt x="12556" y="31843"/>
                    <a:pt x="11177" y="32126"/>
                    <a:pt x="9766" y="32376"/>
                  </a:cubicBezTo>
                  <a:cubicBezTo>
                    <a:pt x="9061" y="32502"/>
                    <a:pt x="8371" y="32612"/>
                    <a:pt x="7666" y="32721"/>
                  </a:cubicBezTo>
                  <a:cubicBezTo>
                    <a:pt x="7509" y="32737"/>
                    <a:pt x="7305" y="32784"/>
                    <a:pt x="7070" y="32831"/>
                  </a:cubicBezTo>
                  <a:cubicBezTo>
                    <a:pt x="6490" y="32847"/>
                    <a:pt x="5910" y="32878"/>
                    <a:pt x="5330" y="32894"/>
                  </a:cubicBezTo>
                  <a:cubicBezTo>
                    <a:pt x="5189" y="32847"/>
                    <a:pt x="5079" y="32784"/>
                    <a:pt x="4985" y="32706"/>
                  </a:cubicBezTo>
                  <a:cubicBezTo>
                    <a:pt x="5001" y="32612"/>
                    <a:pt x="4938" y="32549"/>
                    <a:pt x="4860" y="32533"/>
                  </a:cubicBezTo>
                  <a:cubicBezTo>
                    <a:pt x="4938" y="32502"/>
                    <a:pt x="5001" y="32423"/>
                    <a:pt x="4985" y="32298"/>
                  </a:cubicBezTo>
                  <a:cubicBezTo>
                    <a:pt x="4092" y="27470"/>
                    <a:pt x="3136" y="22674"/>
                    <a:pt x="2368" y="17831"/>
                  </a:cubicBezTo>
                  <a:cubicBezTo>
                    <a:pt x="1615" y="13034"/>
                    <a:pt x="1161" y="8191"/>
                    <a:pt x="393" y="3395"/>
                  </a:cubicBezTo>
                  <a:cubicBezTo>
                    <a:pt x="1600" y="3395"/>
                    <a:pt x="2869" y="3034"/>
                    <a:pt x="4045" y="2815"/>
                  </a:cubicBezTo>
                  <a:cubicBezTo>
                    <a:pt x="5534" y="2564"/>
                    <a:pt x="7007" y="2297"/>
                    <a:pt x="8496" y="2031"/>
                  </a:cubicBezTo>
                  <a:cubicBezTo>
                    <a:pt x="11396" y="1529"/>
                    <a:pt x="14311" y="1043"/>
                    <a:pt x="17211" y="558"/>
                  </a:cubicBezTo>
                  <a:close/>
                  <a:moveTo>
                    <a:pt x="17587" y="1"/>
                  </a:moveTo>
                  <a:cubicBezTo>
                    <a:pt x="17472" y="1"/>
                    <a:pt x="17388" y="57"/>
                    <a:pt x="17337" y="134"/>
                  </a:cubicBezTo>
                  <a:cubicBezTo>
                    <a:pt x="17298" y="96"/>
                    <a:pt x="17238" y="68"/>
                    <a:pt x="17174" y="68"/>
                  </a:cubicBezTo>
                  <a:cubicBezTo>
                    <a:pt x="17161" y="68"/>
                    <a:pt x="17147" y="69"/>
                    <a:pt x="17133" y="72"/>
                  </a:cubicBezTo>
                  <a:cubicBezTo>
                    <a:pt x="14217" y="542"/>
                    <a:pt x="11318" y="1028"/>
                    <a:pt x="8402" y="1545"/>
                  </a:cubicBezTo>
                  <a:cubicBezTo>
                    <a:pt x="6992" y="1780"/>
                    <a:pt x="5565" y="2047"/>
                    <a:pt x="4155" y="2297"/>
                  </a:cubicBezTo>
                  <a:cubicBezTo>
                    <a:pt x="2822" y="2548"/>
                    <a:pt x="1333" y="2642"/>
                    <a:pt x="95" y="3191"/>
                  </a:cubicBezTo>
                  <a:cubicBezTo>
                    <a:pt x="1" y="3222"/>
                    <a:pt x="16" y="3348"/>
                    <a:pt x="111" y="3379"/>
                  </a:cubicBezTo>
                  <a:cubicBezTo>
                    <a:pt x="361" y="8238"/>
                    <a:pt x="1161" y="13113"/>
                    <a:pt x="1913" y="17909"/>
                  </a:cubicBezTo>
                  <a:cubicBezTo>
                    <a:pt x="2650" y="22721"/>
                    <a:pt x="3449" y="27549"/>
                    <a:pt x="4515" y="32298"/>
                  </a:cubicBezTo>
                  <a:cubicBezTo>
                    <a:pt x="4515" y="32314"/>
                    <a:pt x="4499" y="32329"/>
                    <a:pt x="4499" y="32345"/>
                  </a:cubicBezTo>
                  <a:cubicBezTo>
                    <a:pt x="4499" y="32596"/>
                    <a:pt x="4562" y="32784"/>
                    <a:pt x="4656" y="32925"/>
                  </a:cubicBezTo>
                  <a:cubicBezTo>
                    <a:pt x="4656" y="32941"/>
                    <a:pt x="4640" y="32941"/>
                    <a:pt x="4640" y="32956"/>
                  </a:cubicBezTo>
                  <a:cubicBezTo>
                    <a:pt x="4499" y="33066"/>
                    <a:pt x="4499" y="33317"/>
                    <a:pt x="4734" y="33364"/>
                  </a:cubicBezTo>
                  <a:cubicBezTo>
                    <a:pt x="4797" y="33364"/>
                    <a:pt x="4844" y="33364"/>
                    <a:pt x="4891" y="33380"/>
                  </a:cubicBezTo>
                  <a:cubicBezTo>
                    <a:pt x="5222" y="33589"/>
                    <a:pt x="5809" y="33620"/>
                    <a:pt x="6254" y="33620"/>
                  </a:cubicBezTo>
                  <a:cubicBezTo>
                    <a:pt x="6441" y="33620"/>
                    <a:pt x="6603" y="33615"/>
                    <a:pt x="6709" y="33615"/>
                  </a:cubicBezTo>
                  <a:cubicBezTo>
                    <a:pt x="8528" y="33615"/>
                    <a:pt x="10346" y="33458"/>
                    <a:pt x="12133" y="33191"/>
                  </a:cubicBezTo>
                  <a:cubicBezTo>
                    <a:pt x="15879" y="32612"/>
                    <a:pt x="19531" y="31467"/>
                    <a:pt x="22964" y="29853"/>
                  </a:cubicBezTo>
                  <a:cubicBezTo>
                    <a:pt x="23058" y="29806"/>
                    <a:pt x="23120" y="29712"/>
                    <a:pt x="23136" y="29633"/>
                  </a:cubicBezTo>
                  <a:cubicBezTo>
                    <a:pt x="23188" y="29770"/>
                    <a:pt x="23302" y="29834"/>
                    <a:pt x="23415" y="29834"/>
                  </a:cubicBezTo>
                  <a:cubicBezTo>
                    <a:pt x="23575" y="29834"/>
                    <a:pt x="23734" y="29706"/>
                    <a:pt x="23716" y="29477"/>
                  </a:cubicBezTo>
                  <a:cubicBezTo>
                    <a:pt x="23403" y="26467"/>
                    <a:pt x="22650" y="23442"/>
                    <a:pt x="22102" y="20464"/>
                  </a:cubicBezTo>
                  <a:cubicBezTo>
                    <a:pt x="21537" y="17407"/>
                    <a:pt x="20989" y="14335"/>
                    <a:pt x="20409" y="11294"/>
                  </a:cubicBezTo>
                  <a:cubicBezTo>
                    <a:pt x="19844" y="8332"/>
                    <a:pt x="19249" y="5401"/>
                    <a:pt x="18528" y="2485"/>
                  </a:cubicBezTo>
                  <a:cubicBezTo>
                    <a:pt x="18371" y="1843"/>
                    <a:pt x="18293" y="965"/>
                    <a:pt x="17979" y="401"/>
                  </a:cubicBezTo>
                  <a:cubicBezTo>
                    <a:pt x="17901" y="260"/>
                    <a:pt x="17854" y="56"/>
                    <a:pt x="17666" y="9"/>
                  </a:cubicBezTo>
                  <a:cubicBezTo>
                    <a:pt x="17638" y="3"/>
                    <a:pt x="17612" y="1"/>
                    <a:pt x="175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0" name="Google Shape;4660;p112">
              <a:extLst>
                <a:ext uri="{FF2B5EF4-FFF2-40B4-BE49-F238E27FC236}">
                  <a16:creationId xmlns:a16="http://schemas.microsoft.com/office/drawing/2014/main" id="{0D093E8E-C826-11F9-F00A-7E654E60CE9F}"/>
                </a:ext>
              </a:extLst>
            </p:cNvPr>
            <p:cNvSpPr/>
            <p:nvPr/>
          </p:nvSpPr>
          <p:spPr>
            <a:xfrm>
              <a:off x="1653800" y="2452825"/>
              <a:ext cx="454850" cy="630400"/>
            </a:xfrm>
            <a:custGeom>
              <a:avLst/>
              <a:gdLst/>
              <a:ahLst/>
              <a:cxnLst/>
              <a:rect l="l" t="t" r="r" b="b"/>
              <a:pathLst>
                <a:path w="18194" h="25216" extrusionOk="0">
                  <a:moveTo>
                    <a:pt x="13637" y="442"/>
                  </a:moveTo>
                  <a:cubicBezTo>
                    <a:pt x="14985" y="6790"/>
                    <a:pt x="16145" y="13154"/>
                    <a:pt x="17257" y="19533"/>
                  </a:cubicBezTo>
                  <a:cubicBezTo>
                    <a:pt x="17038" y="18562"/>
                    <a:pt x="16787" y="17590"/>
                    <a:pt x="16583" y="16634"/>
                  </a:cubicBezTo>
                  <a:cubicBezTo>
                    <a:pt x="16223" y="14941"/>
                    <a:pt x="15815" y="13264"/>
                    <a:pt x="15455" y="11571"/>
                  </a:cubicBezTo>
                  <a:cubicBezTo>
                    <a:pt x="14734" y="8201"/>
                    <a:pt x="14076" y="4815"/>
                    <a:pt x="13339" y="1445"/>
                  </a:cubicBezTo>
                  <a:cubicBezTo>
                    <a:pt x="13339" y="1437"/>
                    <a:pt x="13335" y="1434"/>
                    <a:pt x="13331" y="1434"/>
                  </a:cubicBezTo>
                  <a:cubicBezTo>
                    <a:pt x="13327" y="1434"/>
                    <a:pt x="13323" y="1437"/>
                    <a:pt x="13323" y="1445"/>
                  </a:cubicBezTo>
                  <a:cubicBezTo>
                    <a:pt x="13935" y="4909"/>
                    <a:pt x="14656" y="8358"/>
                    <a:pt x="15345" y="11806"/>
                  </a:cubicBezTo>
                  <a:cubicBezTo>
                    <a:pt x="15690" y="13483"/>
                    <a:pt x="15988" y="15192"/>
                    <a:pt x="16333" y="16869"/>
                  </a:cubicBezTo>
                  <a:cubicBezTo>
                    <a:pt x="16678" y="18483"/>
                    <a:pt x="16897" y="20192"/>
                    <a:pt x="17430" y="21759"/>
                  </a:cubicBezTo>
                  <a:cubicBezTo>
                    <a:pt x="17441" y="21800"/>
                    <a:pt x="17472" y="21817"/>
                    <a:pt x="17505" y="21817"/>
                  </a:cubicBezTo>
                  <a:cubicBezTo>
                    <a:pt x="17563" y="21817"/>
                    <a:pt x="17628" y="21766"/>
                    <a:pt x="17618" y="21697"/>
                  </a:cubicBezTo>
                  <a:cubicBezTo>
                    <a:pt x="17602" y="21602"/>
                    <a:pt x="17587" y="21493"/>
                    <a:pt x="17587" y="21399"/>
                  </a:cubicBezTo>
                  <a:lnTo>
                    <a:pt x="17587" y="21399"/>
                  </a:lnTo>
                  <a:cubicBezTo>
                    <a:pt x="17618" y="21571"/>
                    <a:pt x="17649" y="21759"/>
                    <a:pt x="17681" y="21947"/>
                  </a:cubicBezTo>
                  <a:cubicBezTo>
                    <a:pt x="15486" y="22574"/>
                    <a:pt x="13276" y="23123"/>
                    <a:pt x="11050" y="23593"/>
                  </a:cubicBezTo>
                  <a:cubicBezTo>
                    <a:pt x="8793" y="24079"/>
                    <a:pt x="6458" y="24330"/>
                    <a:pt x="4201" y="24831"/>
                  </a:cubicBezTo>
                  <a:cubicBezTo>
                    <a:pt x="4201" y="24831"/>
                    <a:pt x="4185" y="24831"/>
                    <a:pt x="4169" y="24847"/>
                  </a:cubicBezTo>
                  <a:cubicBezTo>
                    <a:pt x="3276" y="21195"/>
                    <a:pt x="2461" y="17527"/>
                    <a:pt x="1818" y="13812"/>
                  </a:cubicBezTo>
                  <a:cubicBezTo>
                    <a:pt x="1191" y="10207"/>
                    <a:pt x="925" y="6524"/>
                    <a:pt x="298" y="2919"/>
                  </a:cubicBezTo>
                  <a:cubicBezTo>
                    <a:pt x="4734" y="1790"/>
                    <a:pt x="9060" y="787"/>
                    <a:pt x="13637" y="442"/>
                  </a:cubicBezTo>
                  <a:close/>
                  <a:moveTo>
                    <a:pt x="13800" y="1"/>
                  </a:moveTo>
                  <a:cubicBezTo>
                    <a:pt x="13787" y="1"/>
                    <a:pt x="13775" y="2"/>
                    <a:pt x="13762" y="3"/>
                  </a:cubicBezTo>
                  <a:cubicBezTo>
                    <a:pt x="9232" y="317"/>
                    <a:pt x="4530" y="1022"/>
                    <a:pt x="251" y="2590"/>
                  </a:cubicBezTo>
                  <a:cubicBezTo>
                    <a:pt x="235" y="2574"/>
                    <a:pt x="235" y="2558"/>
                    <a:pt x="235" y="2527"/>
                  </a:cubicBezTo>
                  <a:cubicBezTo>
                    <a:pt x="220" y="2466"/>
                    <a:pt x="164" y="2435"/>
                    <a:pt x="111" y="2435"/>
                  </a:cubicBezTo>
                  <a:cubicBezTo>
                    <a:pt x="54" y="2435"/>
                    <a:pt x="0" y="2470"/>
                    <a:pt x="0" y="2543"/>
                  </a:cubicBezTo>
                  <a:cubicBezTo>
                    <a:pt x="31" y="6242"/>
                    <a:pt x="752" y="10051"/>
                    <a:pt x="1379" y="13703"/>
                  </a:cubicBezTo>
                  <a:cubicBezTo>
                    <a:pt x="2038" y="17511"/>
                    <a:pt x="2806" y="21305"/>
                    <a:pt x="3778" y="25051"/>
                  </a:cubicBezTo>
                  <a:cubicBezTo>
                    <a:pt x="3813" y="25165"/>
                    <a:pt x="3902" y="25215"/>
                    <a:pt x="3990" y="25215"/>
                  </a:cubicBezTo>
                  <a:cubicBezTo>
                    <a:pt x="4059" y="25215"/>
                    <a:pt x="4128" y="25184"/>
                    <a:pt x="4169" y="25129"/>
                  </a:cubicBezTo>
                  <a:cubicBezTo>
                    <a:pt x="4201" y="25145"/>
                    <a:pt x="4232" y="25161"/>
                    <a:pt x="4263" y="25161"/>
                  </a:cubicBezTo>
                  <a:cubicBezTo>
                    <a:pt x="6552" y="25035"/>
                    <a:pt x="8887" y="24502"/>
                    <a:pt x="11129" y="24048"/>
                  </a:cubicBezTo>
                  <a:cubicBezTo>
                    <a:pt x="13402" y="23593"/>
                    <a:pt x="15659" y="23060"/>
                    <a:pt x="17884" y="22449"/>
                  </a:cubicBezTo>
                  <a:cubicBezTo>
                    <a:pt x="17902" y="22453"/>
                    <a:pt x="17921" y="22455"/>
                    <a:pt x="17939" y="22455"/>
                  </a:cubicBezTo>
                  <a:cubicBezTo>
                    <a:pt x="18066" y="22455"/>
                    <a:pt x="18194" y="22362"/>
                    <a:pt x="18167" y="22198"/>
                  </a:cubicBezTo>
                  <a:cubicBezTo>
                    <a:pt x="17007" y="14831"/>
                    <a:pt x="15565" y="7480"/>
                    <a:pt x="14013" y="176"/>
                  </a:cubicBezTo>
                  <a:cubicBezTo>
                    <a:pt x="13999" y="63"/>
                    <a:pt x="13909" y="1"/>
                    <a:pt x="1380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1" name="Google Shape;4661;p112">
              <a:extLst>
                <a:ext uri="{FF2B5EF4-FFF2-40B4-BE49-F238E27FC236}">
                  <a16:creationId xmlns:a16="http://schemas.microsoft.com/office/drawing/2014/main" id="{8DEA8C2C-DA8D-7E23-A816-2A13D8E3DBB6}"/>
                </a:ext>
              </a:extLst>
            </p:cNvPr>
            <p:cNvSpPr/>
            <p:nvPr/>
          </p:nvSpPr>
          <p:spPr>
            <a:xfrm>
              <a:off x="1896750" y="3068100"/>
              <a:ext cx="104025" cy="107025"/>
            </a:xfrm>
            <a:custGeom>
              <a:avLst/>
              <a:gdLst/>
              <a:ahLst/>
              <a:cxnLst/>
              <a:rect l="l" t="t" r="r" b="b"/>
              <a:pathLst>
                <a:path w="4161" h="4281" extrusionOk="0">
                  <a:moveTo>
                    <a:pt x="1176" y="1"/>
                  </a:moveTo>
                  <a:lnTo>
                    <a:pt x="1176" y="1"/>
                  </a:lnTo>
                  <a:cubicBezTo>
                    <a:pt x="878" y="205"/>
                    <a:pt x="643" y="471"/>
                    <a:pt x="470" y="769"/>
                  </a:cubicBezTo>
                  <a:cubicBezTo>
                    <a:pt x="251" y="1114"/>
                    <a:pt x="110" y="1553"/>
                    <a:pt x="79" y="1913"/>
                  </a:cubicBezTo>
                  <a:cubicBezTo>
                    <a:pt x="0" y="2760"/>
                    <a:pt x="298" y="3731"/>
                    <a:pt x="1176" y="4014"/>
                  </a:cubicBezTo>
                  <a:cubicBezTo>
                    <a:pt x="1181" y="4015"/>
                    <a:pt x="1186" y="4016"/>
                    <a:pt x="1191" y="4016"/>
                  </a:cubicBezTo>
                  <a:cubicBezTo>
                    <a:pt x="1232" y="4016"/>
                    <a:pt x="1266" y="3963"/>
                    <a:pt x="1238" y="3935"/>
                  </a:cubicBezTo>
                  <a:cubicBezTo>
                    <a:pt x="1223" y="3920"/>
                    <a:pt x="1223" y="3920"/>
                    <a:pt x="1223" y="3920"/>
                  </a:cubicBezTo>
                  <a:lnTo>
                    <a:pt x="1223" y="3920"/>
                  </a:lnTo>
                  <a:cubicBezTo>
                    <a:pt x="1285" y="3951"/>
                    <a:pt x="1332" y="3982"/>
                    <a:pt x="1395" y="4029"/>
                  </a:cubicBezTo>
                  <a:cubicBezTo>
                    <a:pt x="1738" y="4202"/>
                    <a:pt x="2061" y="4280"/>
                    <a:pt x="2355" y="4280"/>
                  </a:cubicBezTo>
                  <a:cubicBezTo>
                    <a:pt x="3469" y="4280"/>
                    <a:pt x="4161" y="3160"/>
                    <a:pt x="3950" y="1882"/>
                  </a:cubicBezTo>
                  <a:cubicBezTo>
                    <a:pt x="3942" y="1835"/>
                    <a:pt x="3903" y="1811"/>
                    <a:pt x="3864" y="1811"/>
                  </a:cubicBezTo>
                  <a:cubicBezTo>
                    <a:pt x="3825" y="1811"/>
                    <a:pt x="3785" y="1835"/>
                    <a:pt x="3778" y="1882"/>
                  </a:cubicBezTo>
                  <a:cubicBezTo>
                    <a:pt x="3699" y="2430"/>
                    <a:pt x="3778" y="3057"/>
                    <a:pt x="3433" y="3528"/>
                  </a:cubicBezTo>
                  <a:cubicBezTo>
                    <a:pt x="3185" y="3881"/>
                    <a:pt x="2813" y="4018"/>
                    <a:pt x="2425" y="4018"/>
                  </a:cubicBezTo>
                  <a:cubicBezTo>
                    <a:pt x="2005" y="4018"/>
                    <a:pt x="1564" y="3857"/>
                    <a:pt x="1238" y="3637"/>
                  </a:cubicBezTo>
                  <a:cubicBezTo>
                    <a:pt x="1082" y="3543"/>
                    <a:pt x="956" y="3434"/>
                    <a:pt x="847" y="3308"/>
                  </a:cubicBezTo>
                  <a:cubicBezTo>
                    <a:pt x="392" y="2274"/>
                    <a:pt x="439" y="816"/>
                    <a:pt x="1536" y="314"/>
                  </a:cubicBezTo>
                  <a:cubicBezTo>
                    <a:pt x="1568" y="283"/>
                    <a:pt x="1552" y="236"/>
                    <a:pt x="1521" y="236"/>
                  </a:cubicBezTo>
                  <a:cubicBezTo>
                    <a:pt x="1458" y="223"/>
                    <a:pt x="1396" y="217"/>
                    <a:pt x="1336" y="217"/>
                  </a:cubicBezTo>
                  <a:cubicBezTo>
                    <a:pt x="1113" y="217"/>
                    <a:pt x="913" y="304"/>
                    <a:pt x="752" y="440"/>
                  </a:cubicBezTo>
                  <a:cubicBezTo>
                    <a:pt x="878" y="283"/>
                    <a:pt x="1019" y="126"/>
                    <a:pt x="117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2" name="Google Shape;4662;p112">
              <a:extLst>
                <a:ext uri="{FF2B5EF4-FFF2-40B4-BE49-F238E27FC236}">
                  <a16:creationId xmlns:a16="http://schemas.microsoft.com/office/drawing/2014/main" id="{4D13090D-73F3-9885-2378-36F7E8E9E6F0}"/>
                </a:ext>
              </a:extLst>
            </p:cNvPr>
            <p:cNvSpPr/>
            <p:nvPr/>
          </p:nvSpPr>
          <p:spPr>
            <a:xfrm>
              <a:off x="1941025" y="3073800"/>
              <a:ext cx="54725" cy="36650"/>
            </a:xfrm>
            <a:custGeom>
              <a:avLst/>
              <a:gdLst/>
              <a:ahLst/>
              <a:cxnLst/>
              <a:rect l="l" t="t" r="r" b="b"/>
              <a:pathLst>
                <a:path w="2189" h="1466" extrusionOk="0">
                  <a:moveTo>
                    <a:pt x="553" y="1"/>
                  </a:moveTo>
                  <a:cubicBezTo>
                    <a:pt x="356" y="1"/>
                    <a:pt x="172" y="50"/>
                    <a:pt x="47" y="180"/>
                  </a:cubicBezTo>
                  <a:cubicBezTo>
                    <a:pt x="0" y="212"/>
                    <a:pt x="16" y="306"/>
                    <a:pt x="79" y="306"/>
                  </a:cubicBezTo>
                  <a:cubicBezTo>
                    <a:pt x="267" y="306"/>
                    <a:pt x="439" y="243"/>
                    <a:pt x="627" y="243"/>
                  </a:cubicBezTo>
                  <a:cubicBezTo>
                    <a:pt x="831" y="243"/>
                    <a:pt x="1035" y="306"/>
                    <a:pt x="1207" y="384"/>
                  </a:cubicBezTo>
                  <a:cubicBezTo>
                    <a:pt x="1615" y="588"/>
                    <a:pt x="1897" y="933"/>
                    <a:pt x="1975" y="1387"/>
                  </a:cubicBezTo>
                  <a:cubicBezTo>
                    <a:pt x="1982" y="1441"/>
                    <a:pt x="2023" y="1466"/>
                    <a:pt x="2067" y="1466"/>
                  </a:cubicBezTo>
                  <a:cubicBezTo>
                    <a:pt x="2125" y="1466"/>
                    <a:pt x="2188" y="1421"/>
                    <a:pt x="2179" y="1340"/>
                  </a:cubicBezTo>
                  <a:cubicBezTo>
                    <a:pt x="2101" y="839"/>
                    <a:pt x="1772" y="431"/>
                    <a:pt x="1317" y="196"/>
                  </a:cubicBezTo>
                  <a:cubicBezTo>
                    <a:pt x="1125" y="96"/>
                    <a:pt x="827"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3" name="Google Shape;4663;p112">
              <a:extLst>
                <a:ext uri="{FF2B5EF4-FFF2-40B4-BE49-F238E27FC236}">
                  <a16:creationId xmlns:a16="http://schemas.microsoft.com/office/drawing/2014/main" id="{EFCDE7DC-6D4B-3073-1AB8-9499C6C5D944}"/>
                </a:ext>
              </a:extLst>
            </p:cNvPr>
            <p:cNvSpPr/>
            <p:nvPr/>
          </p:nvSpPr>
          <p:spPr>
            <a:xfrm>
              <a:off x="1715300" y="3089375"/>
              <a:ext cx="35025" cy="126250"/>
            </a:xfrm>
            <a:custGeom>
              <a:avLst/>
              <a:gdLst/>
              <a:ahLst/>
              <a:cxnLst/>
              <a:rect l="l" t="t" r="r" b="b"/>
              <a:pathLst>
                <a:path w="1401" h="5050" extrusionOk="0">
                  <a:moveTo>
                    <a:pt x="19" y="0"/>
                  </a:moveTo>
                  <a:cubicBezTo>
                    <a:pt x="9" y="0"/>
                    <a:pt x="1" y="4"/>
                    <a:pt x="1" y="12"/>
                  </a:cubicBezTo>
                  <a:cubicBezTo>
                    <a:pt x="283" y="1721"/>
                    <a:pt x="659" y="3366"/>
                    <a:pt x="1208" y="4996"/>
                  </a:cubicBezTo>
                  <a:cubicBezTo>
                    <a:pt x="1224" y="5034"/>
                    <a:pt x="1252" y="5049"/>
                    <a:pt x="1282" y="5049"/>
                  </a:cubicBezTo>
                  <a:cubicBezTo>
                    <a:pt x="1340" y="5049"/>
                    <a:pt x="1401" y="4991"/>
                    <a:pt x="1380" y="4918"/>
                  </a:cubicBezTo>
                  <a:cubicBezTo>
                    <a:pt x="847" y="3304"/>
                    <a:pt x="393" y="1674"/>
                    <a:pt x="48" y="12"/>
                  </a:cubicBezTo>
                  <a:cubicBezTo>
                    <a:pt x="40" y="4"/>
                    <a:pt x="28" y="0"/>
                    <a:pt x="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4" name="Google Shape;4664;p112">
              <a:extLst>
                <a:ext uri="{FF2B5EF4-FFF2-40B4-BE49-F238E27FC236}">
                  <a16:creationId xmlns:a16="http://schemas.microsoft.com/office/drawing/2014/main" id="{AB26F858-F0C3-9895-2014-4E340504E1C6}"/>
                </a:ext>
              </a:extLst>
            </p:cNvPr>
            <p:cNvSpPr/>
            <p:nvPr/>
          </p:nvSpPr>
          <p:spPr>
            <a:xfrm>
              <a:off x="1679250" y="2554750"/>
              <a:ext cx="79400" cy="493875"/>
            </a:xfrm>
            <a:custGeom>
              <a:avLst/>
              <a:gdLst/>
              <a:ahLst/>
              <a:cxnLst/>
              <a:rect l="l" t="t" r="r" b="b"/>
              <a:pathLst>
                <a:path w="3176" h="19755" extrusionOk="0">
                  <a:moveTo>
                    <a:pt x="36" y="0"/>
                  </a:moveTo>
                  <a:cubicBezTo>
                    <a:pt x="19" y="0"/>
                    <a:pt x="1" y="14"/>
                    <a:pt x="1" y="33"/>
                  </a:cubicBezTo>
                  <a:cubicBezTo>
                    <a:pt x="220" y="3340"/>
                    <a:pt x="612" y="6648"/>
                    <a:pt x="1114" y="9923"/>
                  </a:cubicBezTo>
                  <a:cubicBezTo>
                    <a:pt x="1615" y="13168"/>
                    <a:pt x="2070" y="16554"/>
                    <a:pt x="3026" y="19704"/>
                  </a:cubicBezTo>
                  <a:cubicBezTo>
                    <a:pt x="3040" y="19738"/>
                    <a:pt x="3071" y="19754"/>
                    <a:pt x="3100" y="19754"/>
                  </a:cubicBezTo>
                  <a:cubicBezTo>
                    <a:pt x="3139" y="19754"/>
                    <a:pt x="3176" y="19726"/>
                    <a:pt x="3167" y="19673"/>
                  </a:cubicBezTo>
                  <a:cubicBezTo>
                    <a:pt x="2650" y="16397"/>
                    <a:pt x="1819" y="13168"/>
                    <a:pt x="1302" y="9892"/>
                  </a:cubicBezTo>
                  <a:cubicBezTo>
                    <a:pt x="785" y="6616"/>
                    <a:pt x="393" y="3325"/>
                    <a:pt x="64" y="17"/>
                  </a:cubicBezTo>
                  <a:cubicBezTo>
                    <a:pt x="58" y="5"/>
                    <a:pt x="47" y="0"/>
                    <a:pt x="3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5" name="Google Shape;4665;p112">
              <a:extLst>
                <a:ext uri="{FF2B5EF4-FFF2-40B4-BE49-F238E27FC236}">
                  <a16:creationId xmlns:a16="http://schemas.microsoft.com/office/drawing/2014/main" id="{0F30DF5D-AF92-38FE-2E8E-8B87C09305A3}"/>
                </a:ext>
              </a:extLst>
            </p:cNvPr>
            <p:cNvSpPr/>
            <p:nvPr/>
          </p:nvSpPr>
          <p:spPr>
            <a:xfrm>
              <a:off x="1759600" y="2485025"/>
              <a:ext cx="163025" cy="35300"/>
            </a:xfrm>
            <a:custGeom>
              <a:avLst/>
              <a:gdLst/>
              <a:ahLst/>
              <a:cxnLst/>
              <a:rect l="l" t="t" r="r" b="b"/>
              <a:pathLst>
                <a:path w="6521" h="1412" extrusionOk="0">
                  <a:moveTo>
                    <a:pt x="6442" y="1"/>
                  </a:moveTo>
                  <a:cubicBezTo>
                    <a:pt x="4264" y="157"/>
                    <a:pt x="2085" y="800"/>
                    <a:pt x="0" y="1396"/>
                  </a:cubicBezTo>
                  <a:cubicBezTo>
                    <a:pt x="0" y="1396"/>
                    <a:pt x="0" y="1411"/>
                    <a:pt x="0" y="1411"/>
                  </a:cubicBezTo>
                  <a:cubicBezTo>
                    <a:pt x="2132" y="894"/>
                    <a:pt x="4342" y="628"/>
                    <a:pt x="6458" y="79"/>
                  </a:cubicBezTo>
                  <a:cubicBezTo>
                    <a:pt x="6521" y="63"/>
                    <a:pt x="6505" y="1"/>
                    <a:pt x="64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76" name="Google Shape;4676;p112">
            <a:extLst>
              <a:ext uri="{FF2B5EF4-FFF2-40B4-BE49-F238E27FC236}">
                <a16:creationId xmlns:a16="http://schemas.microsoft.com/office/drawing/2014/main" id="{D96E05A7-D875-631E-E9A8-E5E6BDF49B51}"/>
              </a:ext>
            </a:extLst>
          </p:cNvPr>
          <p:cNvGrpSpPr/>
          <p:nvPr/>
        </p:nvGrpSpPr>
        <p:grpSpPr>
          <a:xfrm rot="-1419281">
            <a:off x="111056" y="261731"/>
            <a:ext cx="755394" cy="711775"/>
            <a:chOff x="378575" y="1776375"/>
            <a:chExt cx="737425" cy="578050"/>
          </a:xfrm>
        </p:grpSpPr>
        <p:sp>
          <p:nvSpPr>
            <p:cNvPr id="4677" name="Google Shape;4677;p112">
              <a:extLst>
                <a:ext uri="{FF2B5EF4-FFF2-40B4-BE49-F238E27FC236}">
                  <a16:creationId xmlns:a16="http://schemas.microsoft.com/office/drawing/2014/main" id="{1979BC26-4784-1B6B-DFD5-1931F8549832}"/>
                </a:ext>
              </a:extLst>
            </p:cNvPr>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8" name="Google Shape;4678;p112">
              <a:extLst>
                <a:ext uri="{FF2B5EF4-FFF2-40B4-BE49-F238E27FC236}">
                  <a16:creationId xmlns:a16="http://schemas.microsoft.com/office/drawing/2014/main" id="{2C75F90F-635C-0CBC-D5A4-A59B65DA4C15}"/>
                </a:ext>
              </a:extLst>
            </p:cNvPr>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9" name="Google Shape;4679;p112">
              <a:extLst>
                <a:ext uri="{FF2B5EF4-FFF2-40B4-BE49-F238E27FC236}">
                  <a16:creationId xmlns:a16="http://schemas.microsoft.com/office/drawing/2014/main" id="{BE95B48C-9450-9181-C191-03CFA21C8A6D}"/>
                </a:ext>
              </a:extLst>
            </p:cNvPr>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0" name="Google Shape;4680;p112">
              <a:extLst>
                <a:ext uri="{FF2B5EF4-FFF2-40B4-BE49-F238E27FC236}">
                  <a16:creationId xmlns:a16="http://schemas.microsoft.com/office/drawing/2014/main" id="{8011F20E-9F74-54BF-77A6-6A3AB65F1331}"/>
                </a:ext>
              </a:extLst>
            </p:cNvPr>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1" name="Google Shape;4681;p112">
              <a:extLst>
                <a:ext uri="{FF2B5EF4-FFF2-40B4-BE49-F238E27FC236}">
                  <a16:creationId xmlns:a16="http://schemas.microsoft.com/office/drawing/2014/main" id="{0EBB676B-637F-738B-12AF-235150B2E2BD}"/>
                </a:ext>
              </a:extLst>
            </p:cNvPr>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2" name="Google Shape;4682;p112">
              <a:extLst>
                <a:ext uri="{FF2B5EF4-FFF2-40B4-BE49-F238E27FC236}">
                  <a16:creationId xmlns:a16="http://schemas.microsoft.com/office/drawing/2014/main" id="{54878D71-1F12-9577-21D1-575BF6BA49E5}"/>
                </a:ext>
              </a:extLst>
            </p:cNvPr>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3" name="Google Shape;4683;p112">
              <a:extLst>
                <a:ext uri="{FF2B5EF4-FFF2-40B4-BE49-F238E27FC236}">
                  <a16:creationId xmlns:a16="http://schemas.microsoft.com/office/drawing/2014/main" id="{B9328AE8-099A-B517-7346-8F75AA1628CD}"/>
                </a:ext>
              </a:extLst>
            </p:cNvPr>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4" name="Google Shape;4684;p112">
              <a:extLst>
                <a:ext uri="{FF2B5EF4-FFF2-40B4-BE49-F238E27FC236}">
                  <a16:creationId xmlns:a16="http://schemas.microsoft.com/office/drawing/2014/main" id="{83F67D39-7F76-D44E-E9F7-8B2855E76BC3}"/>
                </a:ext>
              </a:extLst>
            </p:cNvPr>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5" name="Google Shape;4685;p112">
              <a:extLst>
                <a:ext uri="{FF2B5EF4-FFF2-40B4-BE49-F238E27FC236}">
                  <a16:creationId xmlns:a16="http://schemas.microsoft.com/office/drawing/2014/main" id="{C34A41A1-6F3E-F1C4-96D6-04907500F3A8}"/>
                </a:ext>
              </a:extLst>
            </p:cNvPr>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6" name="Google Shape;4686;p112">
              <a:extLst>
                <a:ext uri="{FF2B5EF4-FFF2-40B4-BE49-F238E27FC236}">
                  <a16:creationId xmlns:a16="http://schemas.microsoft.com/office/drawing/2014/main" id="{E375C676-6706-2FF8-E1F6-6D3FC395C402}"/>
                </a:ext>
              </a:extLst>
            </p:cNvPr>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7" name="Google Shape;4687;p112">
              <a:extLst>
                <a:ext uri="{FF2B5EF4-FFF2-40B4-BE49-F238E27FC236}">
                  <a16:creationId xmlns:a16="http://schemas.microsoft.com/office/drawing/2014/main" id="{393F9A44-E41F-4888-53C2-357E4689C856}"/>
                </a:ext>
              </a:extLst>
            </p:cNvPr>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8" name="Google Shape;4688;p112">
              <a:extLst>
                <a:ext uri="{FF2B5EF4-FFF2-40B4-BE49-F238E27FC236}">
                  <a16:creationId xmlns:a16="http://schemas.microsoft.com/office/drawing/2014/main" id="{25807A92-4313-CAB7-F061-F566D724BE73}"/>
                </a:ext>
              </a:extLst>
            </p:cNvPr>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89" name="Google Shape;4689;p112">
            <a:extLst>
              <a:ext uri="{FF2B5EF4-FFF2-40B4-BE49-F238E27FC236}">
                <a16:creationId xmlns:a16="http://schemas.microsoft.com/office/drawing/2014/main" id="{E6E56860-3FA7-1446-1112-A68B19BA68AA}"/>
              </a:ext>
            </a:extLst>
          </p:cNvPr>
          <p:cNvGrpSpPr/>
          <p:nvPr/>
        </p:nvGrpSpPr>
        <p:grpSpPr>
          <a:xfrm>
            <a:off x="7199545" y="1467970"/>
            <a:ext cx="1608138" cy="326735"/>
            <a:chOff x="1816609" y="3851001"/>
            <a:chExt cx="1093674" cy="222193"/>
          </a:xfrm>
        </p:grpSpPr>
        <p:sp>
          <p:nvSpPr>
            <p:cNvPr id="4690" name="Google Shape;4690;p112">
              <a:extLst>
                <a:ext uri="{FF2B5EF4-FFF2-40B4-BE49-F238E27FC236}">
                  <a16:creationId xmlns:a16="http://schemas.microsoft.com/office/drawing/2014/main" id="{F421B5D2-EF58-A1F4-5E96-13A536573476}"/>
                </a:ext>
              </a:extLst>
            </p:cNvPr>
            <p:cNvSpPr/>
            <p:nvPr/>
          </p:nvSpPr>
          <p:spPr>
            <a:xfrm>
              <a:off x="1816609" y="3851001"/>
              <a:ext cx="1093674" cy="222193"/>
            </a:xfrm>
            <a:custGeom>
              <a:avLst/>
              <a:gdLst/>
              <a:ahLst/>
              <a:cxnLst/>
              <a:rect l="l" t="t" r="r" b="b"/>
              <a:pathLst>
                <a:path w="38900" h="7903" extrusionOk="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1" name="Google Shape;4691;p112">
              <a:extLst>
                <a:ext uri="{FF2B5EF4-FFF2-40B4-BE49-F238E27FC236}">
                  <a16:creationId xmlns:a16="http://schemas.microsoft.com/office/drawing/2014/main" id="{BDC0A3C5-07BD-9C9B-E0EC-92D4AA9C24A4}"/>
                </a:ext>
              </a:extLst>
            </p:cNvPr>
            <p:cNvSpPr/>
            <p:nvPr/>
          </p:nvSpPr>
          <p:spPr>
            <a:xfrm>
              <a:off x="1980627" y="3951650"/>
              <a:ext cx="18078" cy="8744"/>
            </a:xfrm>
            <a:custGeom>
              <a:avLst/>
              <a:gdLst/>
              <a:ahLst/>
              <a:cxnLst/>
              <a:rect l="l" t="t" r="r" b="b"/>
              <a:pathLst>
                <a:path w="643" h="311" extrusionOk="0">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2" name="Google Shape;4692;p112">
              <a:extLst>
                <a:ext uri="{FF2B5EF4-FFF2-40B4-BE49-F238E27FC236}">
                  <a16:creationId xmlns:a16="http://schemas.microsoft.com/office/drawing/2014/main" id="{8EDAFB2A-90AD-53EF-D0B0-9B903359FCCB}"/>
                </a:ext>
              </a:extLst>
            </p:cNvPr>
            <p:cNvSpPr/>
            <p:nvPr/>
          </p:nvSpPr>
          <p:spPr>
            <a:xfrm>
              <a:off x="1885292" y="3907623"/>
              <a:ext cx="151905" cy="70119"/>
            </a:xfrm>
            <a:custGeom>
              <a:avLst/>
              <a:gdLst/>
              <a:ahLst/>
              <a:cxnLst/>
              <a:rect l="l" t="t" r="r" b="b"/>
              <a:pathLst>
                <a:path w="5403" h="2494" extrusionOk="0">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3" name="Google Shape;4693;p112">
              <a:extLst>
                <a:ext uri="{FF2B5EF4-FFF2-40B4-BE49-F238E27FC236}">
                  <a16:creationId xmlns:a16="http://schemas.microsoft.com/office/drawing/2014/main" id="{09E330C4-A901-BC7B-8E30-6F988FCE6103}"/>
                </a:ext>
              </a:extLst>
            </p:cNvPr>
            <p:cNvSpPr/>
            <p:nvPr/>
          </p:nvSpPr>
          <p:spPr>
            <a:xfrm>
              <a:off x="1965080" y="3928906"/>
              <a:ext cx="381802" cy="117689"/>
            </a:xfrm>
            <a:custGeom>
              <a:avLst/>
              <a:gdLst/>
              <a:ahLst/>
              <a:cxnLst/>
              <a:rect l="l" t="t" r="r" b="b"/>
              <a:pathLst>
                <a:path w="13580" h="4186" extrusionOk="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4" name="Google Shape;4694;p112">
              <a:extLst>
                <a:ext uri="{FF2B5EF4-FFF2-40B4-BE49-F238E27FC236}">
                  <a16:creationId xmlns:a16="http://schemas.microsoft.com/office/drawing/2014/main" id="{96852CB7-6875-8640-C61D-CB154BFC3689}"/>
                </a:ext>
              </a:extLst>
            </p:cNvPr>
            <p:cNvSpPr/>
            <p:nvPr/>
          </p:nvSpPr>
          <p:spPr>
            <a:xfrm>
              <a:off x="1967779" y="3881674"/>
              <a:ext cx="529574" cy="166722"/>
            </a:xfrm>
            <a:custGeom>
              <a:avLst/>
              <a:gdLst/>
              <a:ahLst/>
              <a:cxnLst/>
              <a:rect l="l" t="t" r="r" b="b"/>
              <a:pathLst>
                <a:path w="18836" h="5930" extrusionOk="0">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5" name="Google Shape;4695;p112">
              <a:extLst>
                <a:ext uri="{FF2B5EF4-FFF2-40B4-BE49-F238E27FC236}">
                  <a16:creationId xmlns:a16="http://schemas.microsoft.com/office/drawing/2014/main" id="{1D50913B-CA42-5039-FBF0-58665293D496}"/>
                </a:ext>
              </a:extLst>
            </p:cNvPr>
            <p:cNvSpPr/>
            <p:nvPr/>
          </p:nvSpPr>
          <p:spPr>
            <a:xfrm>
              <a:off x="1998789" y="3908551"/>
              <a:ext cx="62247" cy="44928"/>
            </a:xfrm>
            <a:custGeom>
              <a:avLst/>
              <a:gdLst/>
              <a:ahLst/>
              <a:cxnLst/>
              <a:rect l="l" t="t" r="r" b="b"/>
              <a:pathLst>
                <a:path w="2214" h="1598" extrusionOk="0">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6" name="Google Shape;4696;p112">
              <a:extLst>
                <a:ext uri="{FF2B5EF4-FFF2-40B4-BE49-F238E27FC236}">
                  <a16:creationId xmlns:a16="http://schemas.microsoft.com/office/drawing/2014/main" id="{B65D3534-1803-5D29-E242-74108B891342}"/>
                </a:ext>
              </a:extLst>
            </p:cNvPr>
            <p:cNvSpPr/>
            <p:nvPr/>
          </p:nvSpPr>
          <p:spPr>
            <a:xfrm>
              <a:off x="2486262" y="3887494"/>
              <a:ext cx="316153" cy="104785"/>
            </a:xfrm>
            <a:custGeom>
              <a:avLst/>
              <a:gdLst/>
              <a:ahLst/>
              <a:cxnLst/>
              <a:rect l="l" t="t" r="r" b="b"/>
              <a:pathLst>
                <a:path w="11245" h="3727" extrusionOk="0">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7" name="Google Shape;4697;p112">
              <a:extLst>
                <a:ext uri="{FF2B5EF4-FFF2-40B4-BE49-F238E27FC236}">
                  <a16:creationId xmlns:a16="http://schemas.microsoft.com/office/drawing/2014/main" id="{79D7D391-36EB-C2F5-9ECE-009220A4A706}"/>
                </a:ext>
              </a:extLst>
            </p:cNvPr>
            <p:cNvSpPr/>
            <p:nvPr/>
          </p:nvSpPr>
          <p:spPr>
            <a:xfrm>
              <a:off x="2484266" y="3875376"/>
              <a:ext cx="317840" cy="121119"/>
            </a:xfrm>
            <a:custGeom>
              <a:avLst/>
              <a:gdLst/>
              <a:ahLst/>
              <a:cxnLst/>
              <a:rect l="l" t="t" r="r" b="b"/>
              <a:pathLst>
                <a:path w="11305" h="4308" extrusionOk="0">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8" name="Google Shape;4698;p112">
              <a:extLst>
                <a:ext uri="{FF2B5EF4-FFF2-40B4-BE49-F238E27FC236}">
                  <a16:creationId xmlns:a16="http://schemas.microsoft.com/office/drawing/2014/main" id="{2D67B8C8-3A7C-4418-45DC-1E042842FDB4}"/>
                </a:ext>
              </a:extLst>
            </p:cNvPr>
            <p:cNvSpPr/>
            <p:nvPr/>
          </p:nvSpPr>
          <p:spPr>
            <a:xfrm>
              <a:off x="2493712" y="3884176"/>
              <a:ext cx="59351" cy="48442"/>
            </a:xfrm>
            <a:custGeom>
              <a:avLst/>
              <a:gdLst/>
              <a:ahLst/>
              <a:cxnLst/>
              <a:rect l="l" t="t" r="r" b="b"/>
              <a:pathLst>
                <a:path w="2111" h="1723" extrusionOk="0">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pic>
        <p:nvPicPr>
          <p:cNvPr id="4" name="صورة 3">
            <a:extLst>
              <a:ext uri="{FF2B5EF4-FFF2-40B4-BE49-F238E27FC236}">
                <a16:creationId xmlns:a16="http://schemas.microsoft.com/office/drawing/2014/main" id="{7D7E0ADE-E05E-DC6C-EF5C-151555895A1F}"/>
              </a:ext>
            </a:extLst>
          </p:cNvPr>
          <p:cNvPicPr preferRelativeResize="0">
            <a:picLocks/>
          </p:cNvPicPr>
          <p:nvPr/>
        </p:nvPicPr>
        <p:blipFill>
          <a:blip r:embed="rId3"/>
          <a:stretch>
            <a:fillRect/>
          </a:stretch>
        </p:blipFill>
        <p:spPr>
          <a:xfrm>
            <a:off x="1102567" y="969629"/>
            <a:ext cx="2192400" cy="3542400"/>
          </a:xfrm>
          <a:prstGeom prst="rect">
            <a:avLst/>
          </a:prstGeom>
        </p:spPr>
      </p:pic>
      <p:grpSp>
        <p:nvGrpSpPr>
          <p:cNvPr id="5" name="Google Shape;1764;p64">
            <a:extLst>
              <a:ext uri="{FF2B5EF4-FFF2-40B4-BE49-F238E27FC236}">
                <a16:creationId xmlns:a16="http://schemas.microsoft.com/office/drawing/2014/main" id="{2DB7A04D-C65F-54EF-76EC-4EE34ED98F5C}"/>
              </a:ext>
            </a:extLst>
          </p:cNvPr>
          <p:cNvGrpSpPr/>
          <p:nvPr/>
        </p:nvGrpSpPr>
        <p:grpSpPr>
          <a:xfrm>
            <a:off x="4195684" y="4750172"/>
            <a:ext cx="842826" cy="188394"/>
            <a:chOff x="1394800" y="3522000"/>
            <a:chExt cx="1048650" cy="138275"/>
          </a:xfrm>
        </p:grpSpPr>
        <p:sp>
          <p:nvSpPr>
            <p:cNvPr id="6" name="Google Shape;1765;p64">
              <a:extLst>
                <a:ext uri="{FF2B5EF4-FFF2-40B4-BE49-F238E27FC236}">
                  <a16:creationId xmlns:a16="http://schemas.microsoft.com/office/drawing/2014/main" id="{2258FDA1-0C27-83A8-CA47-5B77C0F44B25}"/>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6;p64">
              <a:extLst>
                <a:ext uri="{FF2B5EF4-FFF2-40B4-BE49-F238E27FC236}">
                  <a16:creationId xmlns:a16="http://schemas.microsoft.com/office/drawing/2014/main" id="{8035B18F-6283-8483-0D40-41D2DA7EA7A0}"/>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67;p64">
              <a:extLst>
                <a:ext uri="{FF2B5EF4-FFF2-40B4-BE49-F238E27FC236}">
                  <a16:creationId xmlns:a16="http://schemas.microsoft.com/office/drawing/2014/main" id="{F0C97F04-B041-FEC8-E704-2B0CF4E04CF1}"/>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68;p64">
              <a:extLst>
                <a:ext uri="{FF2B5EF4-FFF2-40B4-BE49-F238E27FC236}">
                  <a16:creationId xmlns:a16="http://schemas.microsoft.com/office/drawing/2014/main" id="{B2A7FEC1-B973-B686-F040-5420C1D29298}"/>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69;p64">
              <a:extLst>
                <a:ext uri="{FF2B5EF4-FFF2-40B4-BE49-F238E27FC236}">
                  <a16:creationId xmlns:a16="http://schemas.microsoft.com/office/drawing/2014/main" id="{F032CE40-14C0-E87E-4795-546472CCED0E}"/>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0;p64">
              <a:extLst>
                <a:ext uri="{FF2B5EF4-FFF2-40B4-BE49-F238E27FC236}">
                  <a16:creationId xmlns:a16="http://schemas.microsoft.com/office/drawing/2014/main" id="{6433CF0F-34F4-0816-62CC-EC93F38F2EF6}"/>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71;p64">
              <a:extLst>
                <a:ext uri="{FF2B5EF4-FFF2-40B4-BE49-F238E27FC236}">
                  <a16:creationId xmlns:a16="http://schemas.microsoft.com/office/drawing/2014/main" id="{D07BD4A3-5D90-6E59-6C97-ECF6B1139D1A}"/>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72;p64">
              <a:extLst>
                <a:ext uri="{FF2B5EF4-FFF2-40B4-BE49-F238E27FC236}">
                  <a16:creationId xmlns:a16="http://schemas.microsoft.com/office/drawing/2014/main" id="{AAE52FE7-2024-C0C7-B284-05884B23AB15}"/>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73;p64">
              <a:extLst>
                <a:ext uri="{FF2B5EF4-FFF2-40B4-BE49-F238E27FC236}">
                  <a16:creationId xmlns:a16="http://schemas.microsoft.com/office/drawing/2014/main" id="{6AA79DC6-F4AE-D604-D920-3092B98BB60C}"/>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5" name="مربع نص 14">
            <a:extLst>
              <a:ext uri="{FF2B5EF4-FFF2-40B4-BE49-F238E27FC236}">
                <a16:creationId xmlns:a16="http://schemas.microsoft.com/office/drawing/2014/main" id="{15619A6E-975F-4263-63B2-02B15554DFF6}"/>
              </a:ext>
            </a:extLst>
          </p:cNvPr>
          <p:cNvSpPr txBox="1"/>
          <p:nvPr/>
        </p:nvSpPr>
        <p:spPr>
          <a:xfrm>
            <a:off x="4285115"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15/15</a:t>
            </a:r>
          </a:p>
        </p:txBody>
      </p:sp>
      <p:sp>
        <p:nvSpPr>
          <p:cNvPr id="18" name="Google Shape;4648;p112">
            <a:extLst>
              <a:ext uri="{FF2B5EF4-FFF2-40B4-BE49-F238E27FC236}">
                <a16:creationId xmlns:a16="http://schemas.microsoft.com/office/drawing/2014/main" id="{0DDF51E3-35B8-072D-81BB-E73D7B2E1DAB}"/>
              </a:ext>
            </a:extLst>
          </p:cNvPr>
          <p:cNvSpPr txBox="1">
            <a:spLocks noGrp="1"/>
          </p:cNvSpPr>
          <p:nvPr>
            <p:ph type="subTitle" idx="1"/>
          </p:nvPr>
        </p:nvSpPr>
        <p:spPr>
          <a:xfrm>
            <a:off x="5115339" y="2461454"/>
            <a:ext cx="3687043" cy="1594200"/>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dk2"/>
              </a:buClr>
              <a:buSzPts val="1100"/>
              <a:buFont typeface="Arial"/>
              <a:buNone/>
            </a:pPr>
            <a:r>
              <a:rPr lang="ar-SA" dirty="0">
                <a:solidFill>
                  <a:schemeClr val="dk2"/>
                </a:solidFill>
                <a:latin typeface="Dubai" panose="020B0503030403030204" pitchFamily="34" charset="-78"/>
                <a:cs typeface="Dubai" panose="020B0503030403030204" pitchFamily="34" charset="-78"/>
                <a:sym typeface="Muli"/>
              </a:rPr>
              <a:t>قدّم مشروع</a:t>
            </a:r>
            <a:r>
              <a:rPr lang="en-US" dirty="0">
                <a:solidFill>
                  <a:schemeClr val="dk2"/>
                </a:solidFill>
                <a:latin typeface="Dubai" panose="020B0503030403030204" pitchFamily="34" charset="-78"/>
                <a:cs typeface="Dubai" panose="020B0503030403030204" pitchFamily="34" charset="-78"/>
                <a:sym typeface="Muli"/>
              </a:rPr>
              <a:t>Focus Bac </a:t>
            </a:r>
            <a:r>
              <a:rPr lang="ar-SA" dirty="0">
                <a:solidFill>
                  <a:schemeClr val="dk2"/>
                </a:solidFill>
                <a:latin typeface="Dubai" panose="020B0503030403030204" pitchFamily="34" charset="-78"/>
                <a:cs typeface="Dubai" panose="020B0503030403030204" pitchFamily="34" charset="-78"/>
                <a:sym typeface="Muli"/>
              </a:rPr>
              <a:t> منصة تعليمية رقمية تدعم طلاب البكالوريا في سوريا من خلال التعلم التراكمي، وتنظيم المحتوى، وتحفيز الطلاب، مما يسهم في تحسين تجربة التعلم ورفع مستوى التحصيل الدراسي.</a:t>
            </a:r>
            <a:endParaRPr dirty="0">
              <a:latin typeface="Dubai" panose="020B0503030403030204" pitchFamily="34" charset="-78"/>
              <a:cs typeface="Dubai" panose="020B0503030403030204" pitchFamily="34" charset="-78"/>
            </a:endParaRPr>
          </a:p>
        </p:txBody>
      </p:sp>
      <p:grpSp>
        <p:nvGrpSpPr>
          <p:cNvPr id="19" name="Google Shape;1616;p61">
            <a:extLst>
              <a:ext uri="{FF2B5EF4-FFF2-40B4-BE49-F238E27FC236}">
                <a16:creationId xmlns:a16="http://schemas.microsoft.com/office/drawing/2014/main" id="{E502F1BE-7572-F9BA-A218-7222EB6F90EF}"/>
              </a:ext>
            </a:extLst>
          </p:cNvPr>
          <p:cNvGrpSpPr/>
          <p:nvPr/>
        </p:nvGrpSpPr>
        <p:grpSpPr>
          <a:xfrm rot="474658">
            <a:off x="6811635" y="2575261"/>
            <a:ext cx="1042350" cy="395684"/>
            <a:chOff x="4345425" y="2175475"/>
            <a:chExt cx="800750" cy="176025"/>
          </a:xfrm>
        </p:grpSpPr>
        <p:sp>
          <p:nvSpPr>
            <p:cNvPr id="20" name="Google Shape;1617;p61">
              <a:extLst>
                <a:ext uri="{FF2B5EF4-FFF2-40B4-BE49-F238E27FC236}">
                  <a16:creationId xmlns:a16="http://schemas.microsoft.com/office/drawing/2014/main" id="{697055AA-A5C6-9588-E935-AC89B1CBF1A6}"/>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18;p61">
              <a:extLst>
                <a:ext uri="{FF2B5EF4-FFF2-40B4-BE49-F238E27FC236}">
                  <a16:creationId xmlns:a16="http://schemas.microsoft.com/office/drawing/2014/main" id="{99F08DDA-0442-9226-5894-854FEE64D0AE}"/>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220018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47">
          <a:extLst>
            <a:ext uri="{FF2B5EF4-FFF2-40B4-BE49-F238E27FC236}">
              <a16:creationId xmlns:a16="http://schemas.microsoft.com/office/drawing/2014/main" id="{06A1C7A2-5EC5-8604-1F6E-6458292B7EFC}"/>
            </a:ext>
          </a:extLst>
        </p:cNvPr>
        <p:cNvGrpSpPr/>
        <p:nvPr/>
      </p:nvGrpSpPr>
      <p:grpSpPr>
        <a:xfrm>
          <a:off x="0" y="0"/>
          <a:ext cx="0" cy="0"/>
          <a:chOff x="0" y="0"/>
          <a:chExt cx="0" cy="0"/>
        </a:xfrm>
      </p:grpSpPr>
      <p:sp>
        <p:nvSpPr>
          <p:cNvPr id="4649" name="Google Shape;4649;p112">
            <a:extLst>
              <a:ext uri="{FF2B5EF4-FFF2-40B4-BE49-F238E27FC236}">
                <a16:creationId xmlns:a16="http://schemas.microsoft.com/office/drawing/2014/main" id="{EF65A620-70D3-98FC-0859-FEBA43E1B333}"/>
              </a:ext>
            </a:extLst>
          </p:cNvPr>
          <p:cNvSpPr txBox="1">
            <a:spLocks noGrp="1"/>
          </p:cNvSpPr>
          <p:nvPr>
            <p:ph type="title"/>
          </p:nvPr>
        </p:nvSpPr>
        <p:spPr>
          <a:xfrm>
            <a:off x="6733746" y="784505"/>
            <a:ext cx="1985499" cy="993600"/>
          </a:xfrm>
          <a:prstGeom prst="rect">
            <a:avLst/>
          </a:prstGeom>
        </p:spPr>
        <p:txBody>
          <a:bodyPr spcFirstLastPara="1" wrap="square" lIns="0" tIns="0" rIns="0" bIns="0" anchor="ctr"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الخاتمة</a:t>
            </a:r>
            <a:endParaRPr dirty="0">
              <a:latin typeface="Dubai" panose="020B0503030403030204" pitchFamily="34" charset="-78"/>
              <a:cs typeface="Dubai" panose="020B0503030403030204" pitchFamily="34" charset="-78"/>
            </a:endParaRPr>
          </a:p>
        </p:txBody>
      </p:sp>
      <p:sp>
        <p:nvSpPr>
          <p:cNvPr id="4656" name="Google Shape;4656;p112">
            <a:extLst>
              <a:ext uri="{FF2B5EF4-FFF2-40B4-BE49-F238E27FC236}">
                <a16:creationId xmlns:a16="http://schemas.microsoft.com/office/drawing/2014/main" id="{ECE03341-F13A-B16C-306E-13A305DCA9E7}"/>
              </a:ext>
            </a:extLst>
          </p:cNvPr>
          <p:cNvSpPr>
            <a:spLocks noChangeAspect="1"/>
          </p:cNvSpPr>
          <p:nvPr/>
        </p:nvSpPr>
        <p:spPr>
          <a:xfrm>
            <a:off x="1026826" y="636591"/>
            <a:ext cx="2343883" cy="4229992"/>
          </a:xfrm>
          <a:custGeom>
            <a:avLst/>
            <a:gdLst/>
            <a:ahLst/>
            <a:cxnLst/>
            <a:rect l="l" t="t" r="r" b="b"/>
            <a:pathLst>
              <a:path w="103480" h="206345" extrusionOk="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w="19050" cap="flat" cmpd="sng">
            <a:solidFill>
              <a:srgbClr val="303030"/>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400" dirty="0">
              <a:latin typeface="Dubai" panose="020B0503030403030204" pitchFamily="34" charset="-78"/>
              <a:cs typeface="Dubai" panose="020B0503030403030204" pitchFamily="34" charset="-78"/>
            </a:endParaRPr>
          </a:p>
        </p:txBody>
      </p:sp>
      <p:grpSp>
        <p:nvGrpSpPr>
          <p:cNvPr id="4658" name="Google Shape;4658;p112">
            <a:extLst>
              <a:ext uri="{FF2B5EF4-FFF2-40B4-BE49-F238E27FC236}">
                <a16:creationId xmlns:a16="http://schemas.microsoft.com/office/drawing/2014/main" id="{138AF4CE-7DB3-ED27-D8C4-8BC984A5B920}"/>
              </a:ext>
            </a:extLst>
          </p:cNvPr>
          <p:cNvGrpSpPr/>
          <p:nvPr/>
        </p:nvGrpSpPr>
        <p:grpSpPr>
          <a:xfrm>
            <a:off x="5451604" y="1169822"/>
            <a:ext cx="740235" cy="1048555"/>
            <a:chOff x="1607150" y="2401350"/>
            <a:chExt cx="593375" cy="840525"/>
          </a:xfrm>
        </p:grpSpPr>
        <p:sp>
          <p:nvSpPr>
            <p:cNvPr id="4659" name="Google Shape;4659;p112">
              <a:extLst>
                <a:ext uri="{FF2B5EF4-FFF2-40B4-BE49-F238E27FC236}">
                  <a16:creationId xmlns:a16="http://schemas.microsoft.com/office/drawing/2014/main" id="{E9500026-3BB1-EEA4-5828-0EAEF8AA0CF1}"/>
                </a:ext>
              </a:extLst>
            </p:cNvPr>
            <p:cNvSpPr/>
            <p:nvPr/>
          </p:nvSpPr>
          <p:spPr>
            <a:xfrm>
              <a:off x="1607150" y="2401350"/>
              <a:ext cx="593375" cy="840525"/>
            </a:xfrm>
            <a:custGeom>
              <a:avLst/>
              <a:gdLst/>
              <a:ahLst/>
              <a:cxnLst/>
              <a:rect l="l" t="t" r="r" b="b"/>
              <a:pathLst>
                <a:path w="23735" h="33621" extrusionOk="0">
                  <a:moveTo>
                    <a:pt x="17634" y="322"/>
                  </a:moveTo>
                  <a:lnTo>
                    <a:pt x="17634" y="322"/>
                  </a:lnTo>
                  <a:cubicBezTo>
                    <a:pt x="17681" y="479"/>
                    <a:pt x="17650" y="808"/>
                    <a:pt x="17697" y="1043"/>
                  </a:cubicBezTo>
                  <a:cubicBezTo>
                    <a:pt x="17775" y="1357"/>
                    <a:pt x="17854" y="1670"/>
                    <a:pt x="17932" y="2000"/>
                  </a:cubicBezTo>
                  <a:cubicBezTo>
                    <a:pt x="18058" y="2564"/>
                    <a:pt x="18199" y="3128"/>
                    <a:pt x="18324" y="3708"/>
                  </a:cubicBezTo>
                  <a:cubicBezTo>
                    <a:pt x="18591" y="4915"/>
                    <a:pt x="18841" y="6138"/>
                    <a:pt x="19076" y="7345"/>
                  </a:cubicBezTo>
                  <a:cubicBezTo>
                    <a:pt x="19155" y="7752"/>
                    <a:pt x="19218" y="8144"/>
                    <a:pt x="19296" y="8551"/>
                  </a:cubicBezTo>
                  <a:cubicBezTo>
                    <a:pt x="19202" y="8144"/>
                    <a:pt x="19123" y="7736"/>
                    <a:pt x="19045" y="7329"/>
                  </a:cubicBezTo>
                  <a:cubicBezTo>
                    <a:pt x="18794" y="6169"/>
                    <a:pt x="18544" y="4993"/>
                    <a:pt x="18293" y="3833"/>
                  </a:cubicBezTo>
                  <a:cubicBezTo>
                    <a:pt x="18042" y="2736"/>
                    <a:pt x="17885" y="1545"/>
                    <a:pt x="17446" y="511"/>
                  </a:cubicBezTo>
                  <a:cubicBezTo>
                    <a:pt x="17556" y="511"/>
                    <a:pt x="17666" y="432"/>
                    <a:pt x="17634" y="322"/>
                  </a:cubicBezTo>
                  <a:close/>
                  <a:moveTo>
                    <a:pt x="17039" y="31311"/>
                  </a:moveTo>
                  <a:lnTo>
                    <a:pt x="17039" y="31311"/>
                  </a:lnTo>
                  <a:cubicBezTo>
                    <a:pt x="16051" y="31624"/>
                    <a:pt x="15048" y="31891"/>
                    <a:pt x="14029" y="32110"/>
                  </a:cubicBezTo>
                  <a:cubicBezTo>
                    <a:pt x="13543" y="32204"/>
                    <a:pt x="13058" y="32282"/>
                    <a:pt x="12587" y="32361"/>
                  </a:cubicBezTo>
                  <a:cubicBezTo>
                    <a:pt x="14076" y="32063"/>
                    <a:pt x="15565" y="31718"/>
                    <a:pt x="17039" y="31311"/>
                  </a:cubicBezTo>
                  <a:close/>
                  <a:moveTo>
                    <a:pt x="17227" y="558"/>
                  </a:moveTo>
                  <a:cubicBezTo>
                    <a:pt x="17258" y="1623"/>
                    <a:pt x="17587" y="2689"/>
                    <a:pt x="17807" y="3724"/>
                  </a:cubicBezTo>
                  <a:cubicBezTo>
                    <a:pt x="18042" y="4884"/>
                    <a:pt x="18293" y="6044"/>
                    <a:pt x="18544" y="7219"/>
                  </a:cubicBezTo>
                  <a:cubicBezTo>
                    <a:pt x="19045" y="9680"/>
                    <a:pt x="19562" y="12141"/>
                    <a:pt x="20033" y="14617"/>
                  </a:cubicBezTo>
                  <a:cubicBezTo>
                    <a:pt x="20973" y="19382"/>
                    <a:pt x="21741" y="24194"/>
                    <a:pt x="22697" y="28959"/>
                  </a:cubicBezTo>
                  <a:cubicBezTo>
                    <a:pt x="22666" y="28959"/>
                    <a:pt x="22635" y="28959"/>
                    <a:pt x="22619" y="28975"/>
                  </a:cubicBezTo>
                  <a:cubicBezTo>
                    <a:pt x="19782" y="29978"/>
                    <a:pt x="16882" y="30856"/>
                    <a:pt x="13951" y="31530"/>
                  </a:cubicBezTo>
                  <a:cubicBezTo>
                    <a:pt x="12556" y="31843"/>
                    <a:pt x="11177" y="32126"/>
                    <a:pt x="9766" y="32376"/>
                  </a:cubicBezTo>
                  <a:cubicBezTo>
                    <a:pt x="9061" y="32502"/>
                    <a:pt x="8371" y="32612"/>
                    <a:pt x="7666" y="32721"/>
                  </a:cubicBezTo>
                  <a:cubicBezTo>
                    <a:pt x="7509" y="32737"/>
                    <a:pt x="7305" y="32784"/>
                    <a:pt x="7070" y="32831"/>
                  </a:cubicBezTo>
                  <a:cubicBezTo>
                    <a:pt x="6490" y="32847"/>
                    <a:pt x="5910" y="32878"/>
                    <a:pt x="5330" y="32894"/>
                  </a:cubicBezTo>
                  <a:cubicBezTo>
                    <a:pt x="5189" y="32847"/>
                    <a:pt x="5079" y="32784"/>
                    <a:pt x="4985" y="32706"/>
                  </a:cubicBezTo>
                  <a:cubicBezTo>
                    <a:pt x="5001" y="32612"/>
                    <a:pt x="4938" y="32549"/>
                    <a:pt x="4860" y="32533"/>
                  </a:cubicBezTo>
                  <a:cubicBezTo>
                    <a:pt x="4938" y="32502"/>
                    <a:pt x="5001" y="32423"/>
                    <a:pt x="4985" y="32298"/>
                  </a:cubicBezTo>
                  <a:cubicBezTo>
                    <a:pt x="4092" y="27470"/>
                    <a:pt x="3136" y="22674"/>
                    <a:pt x="2368" y="17831"/>
                  </a:cubicBezTo>
                  <a:cubicBezTo>
                    <a:pt x="1615" y="13034"/>
                    <a:pt x="1161" y="8191"/>
                    <a:pt x="393" y="3395"/>
                  </a:cubicBezTo>
                  <a:cubicBezTo>
                    <a:pt x="1600" y="3395"/>
                    <a:pt x="2869" y="3034"/>
                    <a:pt x="4045" y="2815"/>
                  </a:cubicBezTo>
                  <a:cubicBezTo>
                    <a:pt x="5534" y="2564"/>
                    <a:pt x="7007" y="2297"/>
                    <a:pt x="8496" y="2031"/>
                  </a:cubicBezTo>
                  <a:cubicBezTo>
                    <a:pt x="11396" y="1529"/>
                    <a:pt x="14311" y="1043"/>
                    <a:pt x="17211" y="558"/>
                  </a:cubicBezTo>
                  <a:close/>
                  <a:moveTo>
                    <a:pt x="17587" y="1"/>
                  </a:moveTo>
                  <a:cubicBezTo>
                    <a:pt x="17472" y="1"/>
                    <a:pt x="17388" y="57"/>
                    <a:pt x="17337" y="134"/>
                  </a:cubicBezTo>
                  <a:cubicBezTo>
                    <a:pt x="17298" y="96"/>
                    <a:pt x="17238" y="68"/>
                    <a:pt x="17174" y="68"/>
                  </a:cubicBezTo>
                  <a:cubicBezTo>
                    <a:pt x="17161" y="68"/>
                    <a:pt x="17147" y="69"/>
                    <a:pt x="17133" y="72"/>
                  </a:cubicBezTo>
                  <a:cubicBezTo>
                    <a:pt x="14217" y="542"/>
                    <a:pt x="11318" y="1028"/>
                    <a:pt x="8402" y="1545"/>
                  </a:cubicBezTo>
                  <a:cubicBezTo>
                    <a:pt x="6992" y="1780"/>
                    <a:pt x="5565" y="2047"/>
                    <a:pt x="4155" y="2297"/>
                  </a:cubicBezTo>
                  <a:cubicBezTo>
                    <a:pt x="2822" y="2548"/>
                    <a:pt x="1333" y="2642"/>
                    <a:pt x="95" y="3191"/>
                  </a:cubicBezTo>
                  <a:cubicBezTo>
                    <a:pt x="1" y="3222"/>
                    <a:pt x="16" y="3348"/>
                    <a:pt x="111" y="3379"/>
                  </a:cubicBezTo>
                  <a:cubicBezTo>
                    <a:pt x="361" y="8238"/>
                    <a:pt x="1161" y="13113"/>
                    <a:pt x="1913" y="17909"/>
                  </a:cubicBezTo>
                  <a:cubicBezTo>
                    <a:pt x="2650" y="22721"/>
                    <a:pt x="3449" y="27549"/>
                    <a:pt x="4515" y="32298"/>
                  </a:cubicBezTo>
                  <a:cubicBezTo>
                    <a:pt x="4515" y="32314"/>
                    <a:pt x="4499" y="32329"/>
                    <a:pt x="4499" y="32345"/>
                  </a:cubicBezTo>
                  <a:cubicBezTo>
                    <a:pt x="4499" y="32596"/>
                    <a:pt x="4562" y="32784"/>
                    <a:pt x="4656" y="32925"/>
                  </a:cubicBezTo>
                  <a:cubicBezTo>
                    <a:pt x="4656" y="32941"/>
                    <a:pt x="4640" y="32941"/>
                    <a:pt x="4640" y="32956"/>
                  </a:cubicBezTo>
                  <a:cubicBezTo>
                    <a:pt x="4499" y="33066"/>
                    <a:pt x="4499" y="33317"/>
                    <a:pt x="4734" y="33364"/>
                  </a:cubicBezTo>
                  <a:cubicBezTo>
                    <a:pt x="4797" y="33364"/>
                    <a:pt x="4844" y="33364"/>
                    <a:pt x="4891" y="33380"/>
                  </a:cubicBezTo>
                  <a:cubicBezTo>
                    <a:pt x="5222" y="33589"/>
                    <a:pt x="5809" y="33620"/>
                    <a:pt x="6254" y="33620"/>
                  </a:cubicBezTo>
                  <a:cubicBezTo>
                    <a:pt x="6441" y="33620"/>
                    <a:pt x="6603" y="33615"/>
                    <a:pt x="6709" y="33615"/>
                  </a:cubicBezTo>
                  <a:cubicBezTo>
                    <a:pt x="8528" y="33615"/>
                    <a:pt x="10346" y="33458"/>
                    <a:pt x="12133" y="33191"/>
                  </a:cubicBezTo>
                  <a:cubicBezTo>
                    <a:pt x="15879" y="32612"/>
                    <a:pt x="19531" y="31467"/>
                    <a:pt x="22964" y="29853"/>
                  </a:cubicBezTo>
                  <a:cubicBezTo>
                    <a:pt x="23058" y="29806"/>
                    <a:pt x="23120" y="29712"/>
                    <a:pt x="23136" y="29633"/>
                  </a:cubicBezTo>
                  <a:cubicBezTo>
                    <a:pt x="23188" y="29770"/>
                    <a:pt x="23302" y="29834"/>
                    <a:pt x="23415" y="29834"/>
                  </a:cubicBezTo>
                  <a:cubicBezTo>
                    <a:pt x="23575" y="29834"/>
                    <a:pt x="23734" y="29706"/>
                    <a:pt x="23716" y="29477"/>
                  </a:cubicBezTo>
                  <a:cubicBezTo>
                    <a:pt x="23403" y="26467"/>
                    <a:pt x="22650" y="23442"/>
                    <a:pt x="22102" y="20464"/>
                  </a:cubicBezTo>
                  <a:cubicBezTo>
                    <a:pt x="21537" y="17407"/>
                    <a:pt x="20989" y="14335"/>
                    <a:pt x="20409" y="11294"/>
                  </a:cubicBezTo>
                  <a:cubicBezTo>
                    <a:pt x="19844" y="8332"/>
                    <a:pt x="19249" y="5401"/>
                    <a:pt x="18528" y="2485"/>
                  </a:cubicBezTo>
                  <a:cubicBezTo>
                    <a:pt x="18371" y="1843"/>
                    <a:pt x="18293" y="965"/>
                    <a:pt x="17979" y="401"/>
                  </a:cubicBezTo>
                  <a:cubicBezTo>
                    <a:pt x="17901" y="260"/>
                    <a:pt x="17854" y="56"/>
                    <a:pt x="17666" y="9"/>
                  </a:cubicBezTo>
                  <a:cubicBezTo>
                    <a:pt x="17638" y="3"/>
                    <a:pt x="17612" y="1"/>
                    <a:pt x="175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0" name="Google Shape;4660;p112">
              <a:extLst>
                <a:ext uri="{FF2B5EF4-FFF2-40B4-BE49-F238E27FC236}">
                  <a16:creationId xmlns:a16="http://schemas.microsoft.com/office/drawing/2014/main" id="{555EE0E7-3773-D59D-9975-F9DA915DA5E4}"/>
                </a:ext>
              </a:extLst>
            </p:cNvPr>
            <p:cNvSpPr/>
            <p:nvPr/>
          </p:nvSpPr>
          <p:spPr>
            <a:xfrm>
              <a:off x="1653800" y="2452825"/>
              <a:ext cx="454850" cy="630400"/>
            </a:xfrm>
            <a:custGeom>
              <a:avLst/>
              <a:gdLst/>
              <a:ahLst/>
              <a:cxnLst/>
              <a:rect l="l" t="t" r="r" b="b"/>
              <a:pathLst>
                <a:path w="18194" h="25216" extrusionOk="0">
                  <a:moveTo>
                    <a:pt x="13637" y="442"/>
                  </a:moveTo>
                  <a:cubicBezTo>
                    <a:pt x="14985" y="6790"/>
                    <a:pt x="16145" y="13154"/>
                    <a:pt x="17257" y="19533"/>
                  </a:cubicBezTo>
                  <a:cubicBezTo>
                    <a:pt x="17038" y="18562"/>
                    <a:pt x="16787" y="17590"/>
                    <a:pt x="16583" y="16634"/>
                  </a:cubicBezTo>
                  <a:cubicBezTo>
                    <a:pt x="16223" y="14941"/>
                    <a:pt x="15815" y="13264"/>
                    <a:pt x="15455" y="11571"/>
                  </a:cubicBezTo>
                  <a:cubicBezTo>
                    <a:pt x="14734" y="8201"/>
                    <a:pt x="14076" y="4815"/>
                    <a:pt x="13339" y="1445"/>
                  </a:cubicBezTo>
                  <a:cubicBezTo>
                    <a:pt x="13339" y="1437"/>
                    <a:pt x="13335" y="1434"/>
                    <a:pt x="13331" y="1434"/>
                  </a:cubicBezTo>
                  <a:cubicBezTo>
                    <a:pt x="13327" y="1434"/>
                    <a:pt x="13323" y="1437"/>
                    <a:pt x="13323" y="1445"/>
                  </a:cubicBezTo>
                  <a:cubicBezTo>
                    <a:pt x="13935" y="4909"/>
                    <a:pt x="14656" y="8358"/>
                    <a:pt x="15345" y="11806"/>
                  </a:cubicBezTo>
                  <a:cubicBezTo>
                    <a:pt x="15690" y="13483"/>
                    <a:pt x="15988" y="15192"/>
                    <a:pt x="16333" y="16869"/>
                  </a:cubicBezTo>
                  <a:cubicBezTo>
                    <a:pt x="16678" y="18483"/>
                    <a:pt x="16897" y="20192"/>
                    <a:pt x="17430" y="21759"/>
                  </a:cubicBezTo>
                  <a:cubicBezTo>
                    <a:pt x="17441" y="21800"/>
                    <a:pt x="17472" y="21817"/>
                    <a:pt x="17505" y="21817"/>
                  </a:cubicBezTo>
                  <a:cubicBezTo>
                    <a:pt x="17563" y="21817"/>
                    <a:pt x="17628" y="21766"/>
                    <a:pt x="17618" y="21697"/>
                  </a:cubicBezTo>
                  <a:cubicBezTo>
                    <a:pt x="17602" y="21602"/>
                    <a:pt x="17587" y="21493"/>
                    <a:pt x="17587" y="21399"/>
                  </a:cubicBezTo>
                  <a:lnTo>
                    <a:pt x="17587" y="21399"/>
                  </a:lnTo>
                  <a:cubicBezTo>
                    <a:pt x="17618" y="21571"/>
                    <a:pt x="17649" y="21759"/>
                    <a:pt x="17681" y="21947"/>
                  </a:cubicBezTo>
                  <a:cubicBezTo>
                    <a:pt x="15486" y="22574"/>
                    <a:pt x="13276" y="23123"/>
                    <a:pt x="11050" y="23593"/>
                  </a:cubicBezTo>
                  <a:cubicBezTo>
                    <a:pt x="8793" y="24079"/>
                    <a:pt x="6458" y="24330"/>
                    <a:pt x="4201" y="24831"/>
                  </a:cubicBezTo>
                  <a:cubicBezTo>
                    <a:pt x="4201" y="24831"/>
                    <a:pt x="4185" y="24831"/>
                    <a:pt x="4169" y="24847"/>
                  </a:cubicBezTo>
                  <a:cubicBezTo>
                    <a:pt x="3276" y="21195"/>
                    <a:pt x="2461" y="17527"/>
                    <a:pt x="1818" y="13812"/>
                  </a:cubicBezTo>
                  <a:cubicBezTo>
                    <a:pt x="1191" y="10207"/>
                    <a:pt x="925" y="6524"/>
                    <a:pt x="298" y="2919"/>
                  </a:cubicBezTo>
                  <a:cubicBezTo>
                    <a:pt x="4734" y="1790"/>
                    <a:pt x="9060" y="787"/>
                    <a:pt x="13637" y="442"/>
                  </a:cubicBezTo>
                  <a:close/>
                  <a:moveTo>
                    <a:pt x="13800" y="1"/>
                  </a:moveTo>
                  <a:cubicBezTo>
                    <a:pt x="13787" y="1"/>
                    <a:pt x="13775" y="2"/>
                    <a:pt x="13762" y="3"/>
                  </a:cubicBezTo>
                  <a:cubicBezTo>
                    <a:pt x="9232" y="317"/>
                    <a:pt x="4530" y="1022"/>
                    <a:pt x="251" y="2590"/>
                  </a:cubicBezTo>
                  <a:cubicBezTo>
                    <a:pt x="235" y="2574"/>
                    <a:pt x="235" y="2558"/>
                    <a:pt x="235" y="2527"/>
                  </a:cubicBezTo>
                  <a:cubicBezTo>
                    <a:pt x="220" y="2466"/>
                    <a:pt x="164" y="2435"/>
                    <a:pt x="111" y="2435"/>
                  </a:cubicBezTo>
                  <a:cubicBezTo>
                    <a:pt x="54" y="2435"/>
                    <a:pt x="0" y="2470"/>
                    <a:pt x="0" y="2543"/>
                  </a:cubicBezTo>
                  <a:cubicBezTo>
                    <a:pt x="31" y="6242"/>
                    <a:pt x="752" y="10051"/>
                    <a:pt x="1379" y="13703"/>
                  </a:cubicBezTo>
                  <a:cubicBezTo>
                    <a:pt x="2038" y="17511"/>
                    <a:pt x="2806" y="21305"/>
                    <a:pt x="3778" y="25051"/>
                  </a:cubicBezTo>
                  <a:cubicBezTo>
                    <a:pt x="3813" y="25165"/>
                    <a:pt x="3902" y="25215"/>
                    <a:pt x="3990" y="25215"/>
                  </a:cubicBezTo>
                  <a:cubicBezTo>
                    <a:pt x="4059" y="25215"/>
                    <a:pt x="4128" y="25184"/>
                    <a:pt x="4169" y="25129"/>
                  </a:cubicBezTo>
                  <a:cubicBezTo>
                    <a:pt x="4201" y="25145"/>
                    <a:pt x="4232" y="25161"/>
                    <a:pt x="4263" y="25161"/>
                  </a:cubicBezTo>
                  <a:cubicBezTo>
                    <a:pt x="6552" y="25035"/>
                    <a:pt x="8887" y="24502"/>
                    <a:pt x="11129" y="24048"/>
                  </a:cubicBezTo>
                  <a:cubicBezTo>
                    <a:pt x="13402" y="23593"/>
                    <a:pt x="15659" y="23060"/>
                    <a:pt x="17884" y="22449"/>
                  </a:cubicBezTo>
                  <a:cubicBezTo>
                    <a:pt x="17902" y="22453"/>
                    <a:pt x="17921" y="22455"/>
                    <a:pt x="17939" y="22455"/>
                  </a:cubicBezTo>
                  <a:cubicBezTo>
                    <a:pt x="18066" y="22455"/>
                    <a:pt x="18194" y="22362"/>
                    <a:pt x="18167" y="22198"/>
                  </a:cubicBezTo>
                  <a:cubicBezTo>
                    <a:pt x="17007" y="14831"/>
                    <a:pt x="15565" y="7480"/>
                    <a:pt x="14013" y="176"/>
                  </a:cubicBezTo>
                  <a:cubicBezTo>
                    <a:pt x="13999" y="63"/>
                    <a:pt x="13909" y="1"/>
                    <a:pt x="1380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1" name="Google Shape;4661;p112">
              <a:extLst>
                <a:ext uri="{FF2B5EF4-FFF2-40B4-BE49-F238E27FC236}">
                  <a16:creationId xmlns:a16="http://schemas.microsoft.com/office/drawing/2014/main" id="{527424E8-CC41-F043-9F2E-E7CC1E66B31D}"/>
                </a:ext>
              </a:extLst>
            </p:cNvPr>
            <p:cNvSpPr/>
            <p:nvPr/>
          </p:nvSpPr>
          <p:spPr>
            <a:xfrm>
              <a:off x="1896750" y="3068100"/>
              <a:ext cx="104025" cy="107025"/>
            </a:xfrm>
            <a:custGeom>
              <a:avLst/>
              <a:gdLst/>
              <a:ahLst/>
              <a:cxnLst/>
              <a:rect l="l" t="t" r="r" b="b"/>
              <a:pathLst>
                <a:path w="4161" h="4281" extrusionOk="0">
                  <a:moveTo>
                    <a:pt x="1176" y="1"/>
                  </a:moveTo>
                  <a:lnTo>
                    <a:pt x="1176" y="1"/>
                  </a:lnTo>
                  <a:cubicBezTo>
                    <a:pt x="878" y="205"/>
                    <a:pt x="643" y="471"/>
                    <a:pt x="470" y="769"/>
                  </a:cubicBezTo>
                  <a:cubicBezTo>
                    <a:pt x="251" y="1114"/>
                    <a:pt x="110" y="1553"/>
                    <a:pt x="79" y="1913"/>
                  </a:cubicBezTo>
                  <a:cubicBezTo>
                    <a:pt x="0" y="2760"/>
                    <a:pt x="298" y="3731"/>
                    <a:pt x="1176" y="4014"/>
                  </a:cubicBezTo>
                  <a:cubicBezTo>
                    <a:pt x="1181" y="4015"/>
                    <a:pt x="1186" y="4016"/>
                    <a:pt x="1191" y="4016"/>
                  </a:cubicBezTo>
                  <a:cubicBezTo>
                    <a:pt x="1232" y="4016"/>
                    <a:pt x="1266" y="3963"/>
                    <a:pt x="1238" y="3935"/>
                  </a:cubicBezTo>
                  <a:cubicBezTo>
                    <a:pt x="1223" y="3920"/>
                    <a:pt x="1223" y="3920"/>
                    <a:pt x="1223" y="3920"/>
                  </a:cubicBezTo>
                  <a:lnTo>
                    <a:pt x="1223" y="3920"/>
                  </a:lnTo>
                  <a:cubicBezTo>
                    <a:pt x="1285" y="3951"/>
                    <a:pt x="1332" y="3982"/>
                    <a:pt x="1395" y="4029"/>
                  </a:cubicBezTo>
                  <a:cubicBezTo>
                    <a:pt x="1738" y="4202"/>
                    <a:pt x="2061" y="4280"/>
                    <a:pt x="2355" y="4280"/>
                  </a:cubicBezTo>
                  <a:cubicBezTo>
                    <a:pt x="3469" y="4280"/>
                    <a:pt x="4161" y="3160"/>
                    <a:pt x="3950" y="1882"/>
                  </a:cubicBezTo>
                  <a:cubicBezTo>
                    <a:pt x="3942" y="1835"/>
                    <a:pt x="3903" y="1811"/>
                    <a:pt x="3864" y="1811"/>
                  </a:cubicBezTo>
                  <a:cubicBezTo>
                    <a:pt x="3825" y="1811"/>
                    <a:pt x="3785" y="1835"/>
                    <a:pt x="3778" y="1882"/>
                  </a:cubicBezTo>
                  <a:cubicBezTo>
                    <a:pt x="3699" y="2430"/>
                    <a:pt x="3778" y="3057"/>
                    <a:pt x="3433" y="3528"/>
                  </a:cubicBezTo>
                  <a:cubicBezTo>
                    <a:pt x="3185" y="3881"/>
                    <a:pt x="2813" y="4018"/>
                    <a:pt x="2425" y="4018"/>
                  </a:cubicBezTo>
                  <a:cubicBezTo>
                    <a:pt x="2005" y="4018"/>
                    <a:pt x="1564" y="3857"/>
                    <a:pt x="1238" y="3637"/>
                  </a:cubicBezTo>
                  <a:cubicBezTo>
                    <a:pt x="1082" y="3543"/>
                    <a:pt x="956" y="3434"/>
                    <a:pt x="847" y="3308"/>
                  </a:cubicBezTo>
                  <a:cubicBezTo>
                    <a:pt x="392" y="2274"/>
                    <a:pt x="439" y="816"/>
                    <a:pt x="1536" y="314"/>
                  </a:cubicBezTo>
                  <a:cubicBezTo>
                    <a:pt x="1568" y="283"/>
                    <a:pt x="1552" y="236"/>
                    <a:pt x="1521" y="236"/>
                  </a:cubicBezTo>
                  <a:cubicBezTo>
                    <a:pt x="1458" y="223"/>
                    <a:pt x="1396" y="217"/>
                    <a:pt x="1336" y="217"/>
                  </a:cubicBezTo>
                  <a:cubicBezTo>
                    <a:pt x="1113" y="217"/>
                    <a:pt x="913" y="304"/>
                    <a:pt x="752" y="440"/>
                  </a:cubicBezTo>
                  <a:cubicBezTo>
                    <a:pt x="878" y="283"/>
                    <a:pt x="1019" y="126"/>
                    <a:pt x="117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2" name="Google Shape;4662;p112">
              <a:extLst>
                <a:ext uri="{FF2B5EF4-FFF2-40B4-BE49-F238E27FC236}">
                  <a16:creationId xmlns:a16="http://schemas.microsoft.com/office/drawing/2014/main" id="{A3E83569-74D8-25A5-02B7-EACBB804A805}"/>
                </a:ext>
              </a:extLst>
            </p:cNvPr>
            <p:cNvSpPr/>
            <p:nvPr/>
          </p:nvSpPr>
          <p:spPr>
            <a:xfrm>
              <a:off x="1941025" y="3073800"/>
              <a:ext cx="54725" cy="36650"/>
            </a:xfrm>
            <a:custGeom>
              <a:avLst/>
              <a:gdLst/>
              <a:ahLst/>
              <a:cxnLst/>
              <a:rect l="l" t="t" r="r" b="b"/>
              <a:pathLst>
                <a:path w="2189" h="1466" extrusionOk="0">
                  <a:moveTo>
                    <a:pt x="553" y="1"/>
                  </a:moveTo>
                  <a:cubicBezTo>
                    <a:pt x="356" y="1"/>
                    <a:pt x="172" y="50"/>
                    <a:pt x="47" y="180"/>
                  </a:cubicBezTo>
                  <a:cubicBezTo>
                    <a:pt x="0" y="212"/>
                    <a:pt x="16" y="306"/>
                    <a:pt x="79" y="306"/>
                  </a:cubicBezTo>
                  <a:cubicBezTo>
                    <a:pt x="267" y="306"/>
                    <a:pt x="439" y="243"/>
                    <a:pt x="627" y="243"/>
                  </a:cubicBezTo>
                  <a:cubicBezTo>
                    <a:pt x="831" y="243"/>
                    <a:pt x="1035" y="306"/>
                    <a:pt x="1207" y="384"/>
                  </a:cubicBezTo>
                  <a:cubicBezTo>
                    <a:pt x="1615" y="588"/>
                    <a:pt x="1897" y="933"/>
                    <a:pt x="1975" y="1387"/>
                  </a:cubicBezTo>
                  <a:cubicBezTo>
                    <a:pt x="1982" y="1441"/>
                    <a:pt x="2023" y="1466"/>
                    <a:pt x="2067" y="1466"/>
                  </a:cubicBezTo>
                  <a:cubicBezTo>
                    <a:pt x="2125" y="1466"/>
                    <a:pt x="2188" y="1421"/>
                    <a:pt x="2179" y="1340"/>
                  </a:cubicBezTo>
                  <a:cubicBezTo>
                    <a:pt x="2101" y="839"/>
                    <a:pt x="1772" y="431"/>
                    <a:pt x="1317" y="196"/>
                  </a:cubicBezTo>
                  <a:cubicBezTo>
                    <a:pt x="1125" y="96"/>
                    <a:pt x="827"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3" name="Google Shape;4663;p112">
              <a:extLst>
                <a:ext uri="{FF2B5EF4-FFF2-40B4-BE49-F238E27FC236}">
                  <a16:creationId xmlns:a16="http://schemas.microsoft.com/office/drawing/2014/main" id="{0A01C655-C8F7-F89A-5AB6-5EBA6B336C44}"/>
                </a:ext>
              </a:extLst>
            </p:cNvPr>
            <p:cNvSpPr/>
            <p:nvPr/>
          </p:nvSpPr>
          <p:spPr>
            <a:xfrm>
              <a:off x="1715300" y="3089375"/>
              <a:ext cx="35025" cy="126250"/>
            </a:xfrm>
            <a:custGeom>
              <a:avLst/>
              <a:gdLst/>
              <a:ahLst/>
              <a:cxnLst/>
              <a:rect l="l" t="t" r="r" b="b"/>
              <a:pathLst>
                <a:path w="1401" h="5050" extrusionOk="0">
                  <a:moveTo>
                    <a:pt x="19" y="0"/>
                  </a:moveTo>
                  <a:cubicBezTo>
                    <a:pt x="9" y="0"/>
                    <a:pt x="1" y="4"/>
                    <a:pt x="1" y="12"/>
                  </a:cubicBezTo>
                  <a:cubicBezTo>
                    <a:pt x="283" y="1721"/>
                    <a:pt x="659" y="3366"/>
                    <a:pt x="1208" y="4996"/>
                  </a:cubicBezTo>
                  <a:cubicBezTo>
                    <a:pt x="1224" y="5034"/>
                    <a:pt x="1252" y="5049"/>
                    <a:pt x="1282" y="5049"/>
                  </a:cubicBezTo>
                  <a:cubicBezTo>
                    <a:pt x="1340" y="5049"/>
                    <a:pt x="1401" y="4991"/>
                    <a:pt x="1380" y="4918"/>
                  </a:cubicBezTo>
                  <a:cubicBezTo>
                    <a:pt x="847" y="3304"/>
                    <a:pt x="393" y="1674"/>
                    <a:pt x="48" y="12"/>
                  </a:cubicBezTo>
                  <a:cubicBezTo>
                    <a:pt x="40" y="4"/>
                    <a:pt x="28" y="0"/>
                    <a:pt x="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4" name="Google Shape;4664;p112">
              <a:extLst>
                <a:ext uri="{FF2B5EF4-FFF2-40B4-BE49-F238E27FC236}">
                  <a16:creationId xmlns:a16="http://schemas.microsoft.com/office/drawing/2014/main" id="{AE5C3E84-C501-D762-3671-67CE050FDC3A}"/>
                </a:ext>
              </a:extLst>
            </p:cNvPr>
            <p:cNvSpPr/>
            <p:nvPr/>
          </p:nvSpPr>
          <p:spPr>
            <a:xfrm>
              <a:off x="1679250" y="2554750"/>
              <a:ext cx="79400" cy="493875"/>
            </a:xfrm>
            <a:custGeom>
              <a:avLst/>
              <a:gdLst/>
              <a:ahLst/>
              <a:cxnLst/>
              <a:rect l="l" t="t" r="r" b="b"/>
              <a:pathLst>
                <a:path w="3176" h="19755" extrusionOk="0">
                  <a:moveTo>
                    <a:pt x="36" y="0"/>
                  </a:moveTo>
                  <a:cubicBezTo>
                    <a:pt x="19" y="0"/>
                    <a:pt x="1" y="14"/>
                    <a:pt x="1" y="33"/>
                  </a:cubicBezTo>
                  <a:cubicBezTo>
                    <a:pt x="220" y="3340"/>
                    <a:pt x="612" y="6648"/>
                    <a:pt x="1114" y="9923"/>
                  </a:cubicBezTo>
                  <a:cubicBezTo>
                    <a:pt x="1615" y="13168"/>
                    <a:pt x="2070" y="16554"/>
                    <a:pt x="3026" y="19704"/>
                  </a:cubicBezTo>
                  <a:cubicBezTo>
                    <a:pt x="3040" y="19738"/>
                    <a:pt x="3071" y="19754"/>
                    <a:pt x="3100" y="19754"/>
                  </a:cubicBezTo>
                  <a:cubicBezTo>
                    <a:pt x="3139" y="19754"/>
                    <a:pt x="3176" y="19726"/>
                    <a:pt x="3167" y="19673"/>
                  </a:cubicBezTo>
                  <a:cubicBezTo>
                    <a:pt x="2650" y="16397"/>
                    <a:pt x="1819" y="13168"/>
                    <a:pt x="1302" y="9892"/>
                  </a:cubicBezTo>
                  <a:cubicBezTo>
                    <a:pt x="785" y="6616"/>
                    <a:pt x="393" y="3325"/>
                    <a:pt x="64" y="17"/>
                  </a:cubicBezTo>
                  <a:cubicBezTo>
                    <a:pt x="58" y="5"/>
                    <a:pt x="47" y="0"/>
                    <a:pt x="3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5" name="Google Shape;4665;p112">
              <a:extLst>
                <a:ext uri="{FF2B5EF4-FFF2-40B4-BE49-F238E27FC236}">
                  <a16:creationId xmlns:a16="http://schemas.microsoft.com/office/drawing/2014/main" id="{F8B98B23-29C9-A5A3-2569-CE7463007990}"/>
                </a:ext>
              </a:extLst>
            </p:cNvPr>
            <p:cNvSpPr/>
            <p:nvPr/>
          </p:nvSpPr>
          <p:spPr>
            <a:xfrm>
              <a:off x="1759600" y="2485025"/>
              <a:ext cx="163025" cy="35300"/>
            </a:xfrm>
            <a:custGeom>
              <a:avLst/>
              <a:gdLst/>
              <a:ahLst/>
              <a:cxnLst/>
              <a:rect l="l" t="t" r="r" b="b"/>
              <a:pathLst>
                <a:path w="6521" h="1412" extrusionOk="0">
                  <a:moveTo>
                    <a:pt x="6442" y="1"/>
                  </a:moveTo>
                  <a:cubicBezTo>
                    <a:pt x="4264" y="157"/>
                    <a:pt x="2085" y="800"/>
                    <a:pt x="0" y="1396"/>
                  </a:cubicBezTo>
                  <a:cubicBezTo>
                    <a:pt x="0" y="1396"/>
                    <a:pt x="0" y="1411"/>
                    <a:pt x="0" y="1411"/>
                  </a:cubicBezTo>
                  <a:cubicBezTo>
                    <a:pt x="2132" y="894"/>
                    <a:pt x="4342" y="628"/>
                    <a:pt x="6458" y="79"/>
                  </a:cubicBezTo>
                  <a:cubicBezTo>
                    <a:pt x="6521" y="63"/>
                    <a:pt x="6505" y="1"/>
                    <a:pt x="64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76" name="Google Shape;4676;p112">
            <a:extLst>
              <a:ext uri="{FF2B5EF4-FFF2-40B4-BE49-F238E27FC236}">
                <a16:creationId xmlns:a16="http://schemas.microsoft.com/office/drawing/2014/main" id="{B2A85F16-BBDE-5DF6-ECB9-890F9DA18AB5}"/>
              </a:ext>
            </a:extLst>
          </p:cNvPr>
          <p:cNvGrpSpPr/>
          <p:nvPr/>
        </p:nvGrpSpPr>
        <p:grpSpPr>
          <a:xfrm rot="-1419281">
            <a:off x="111056" y="261731"/>
            <a:ext cx="755394" cy="711775"/>
            <a:chOff x="378575" y="1776375"/>
            <a:chExt cx="737425" cy="578050"/>
          </a:xfrm>
        </p:grpSpPr>
        <p:sp>
          <p:nvSpPr>
            <p:cNvPr id="4677" name="Google Shape;4677;p112">
              <a:extLst>
                <a:ext uri="{FF2B5EF4-FFF2-40B4-BE49-F238E27FC236}">
                  <a16:creationId xmlns:a16="http://schemas.microsoft.com/office/drawing/2014/main" id="{3A2EFDD6-6444-9A19-8FF3-752D655275B9}"/>
                </a:ext>
              </a:extLst>
            </p:cNvPr>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8" name="Google Shape;4678;p112">
              <a:extLst>
                <a:ext uri="{FF2B5EF4-FFF2-40B4-BE49-F238E27FC236}">
                  <a16:creationId xmlns:a16="http://schemas.microsoft.com/office/drawing/2014/main" id="{E3DAA04F-E4C0-EB44-4B73-3EB8DD975F63}"/>
                </a:ext>
              </a:extLst>
            </p:cNvPr>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9" name="Google Shape;4679;p112">
              <a:extLst>
                <a:ext uri="{FF2B5EF4-FFF2-40B4-BE49-F238E27FC236}">
                  <a16:creationId xmlns:a16="http://schemas.microsoft.com/office/drawing/2014/main" id="{0589E060-3A3B-FC2A-47BE-E0A7A85DFA98}"/>
                </a:ext>
              </a:extLst>
            </p:cNvPr>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0" name="Google Shape;4680;p112">
              <a:extLst>
                <a:ext uri="{FF2B5EF4-FFF2-40B4-BE49-F238E27FC236}">
                  <a16:creationId xmlns:a16="http://schemas.microsoft.com/office/drawing/2014/main" id="{2E7182F7-03DC-65AD-476B-0564F0D9FA2D}"/>
                </a:ext>
              </a:extLst>
            </p:cNvPr>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1" name="Google Shape;4681;p112">
              <a:extLst>
                <a:ext uri="{FF2B5EF4-FFF2-40B4-BE49-F238E27FC236}">
                  <a16:creationId xmlns:a16="http://schemas.microsoft.com/office/drawing/2014/main" id="{B35019C9-7608-7B9C-CF70-F63031581177}"/>
                </a:ext>
              </a:extLst>
            </p:cNvPr>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2" name="Google Shape;4682;p112">
              <a:extLst>
                <a:ext uri="{FF2B5EF4-FFF2-40B4-BE49-F238E27FC236}">
                  <a16:creationId xmlns:a16="http://schemas.microsoft.com/office/drawing/2014/main" id="{4A1CBC6D-BE06-8B58-F685-1D3676E60D21}"/>
                </a:ext>
              </a:extLst>
            </p:cNvPr>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3" name="Google Shape;4683;p112">
              <a:extLst>
                <a:ext uri="{FF2B5EF4-FFF2-40B4-BE49-F238E27FC236}">
                  <a16:creationId xmlns:a16="http://schemas.microsoft.com/office/drawing/2014/main" id="{7A9222D1-833B-7AD3-E72A-290B5E373E51}"/>
                </a:ext>
              </a:extLst>
            </p:cNvPr>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4" name="Google Shape;4684;p112">
              <a:extLst>
                <a:ext uri="{FF2B5EF4-FFF2-40B4-BE49-F238E27FC236}">
                  <a16:creationId xmlns:a16="http://schemas.microsoft.com/office/drawing/2014/main" id="{889B8F83-BEC4-643C-2444-C577F9A74D30}"/>
                </a:ext>
              </a:extLst>
            </p:cNvPr>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5" name="Google Shape;4685;p112">
              <a:extLst>
                <a:ext uri="{FF2B5EF4-FFF2-40B4-BE49-F238E27FC236}">
                  <a16:creationId xmlns:a16="http://schemas.microsoft.com/office/drawing/2014/main" id="{BE690931-B630-009A-8706-1AA1680671CA}"/>
                </a:ext>
              </a:extLst>
            </p:cNvPr>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6" name="Google Shape;4686;p112">
              <a:extLst>
                <a:ext uri="{FF2B5EF4-FFF2-40B4-BE49-F238E27FC236}">
                  <a16:creationId xmlns:a16="http://schemas.microsoft.com/office/drawing/2014/main" id="{7A92517A-C52B-D927-CB86-CA0AF872132E}"/>
                </a:ext>
              </a:extLst>
            </p:cNvPr>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7" name="Google Shape;4687;p112">
              <a:extLst>
                <a:ext uri="{FF2B5EF4-FFF2-40B4-BE49-F238E27FC236}">
                  <a16:creationId xmlns:a16="http://schemas.microsoft.com/office/drawing/2014/main" id="{C109C36E-6282-0A83-47B5-C4E1204DF411}"/>
                </a:ext>
              </a:extLst>
            </p:cNvPr>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8" name="Google Shape;4688;p112">
              <a:extLst>
                <a:ext uri="{FF2B5EF4-FFF2-40B4-BE49-F238E27FC236}">
                  <a16:creationId xmlns:a16="http://schemas.microsoft.com/office/drawing/2014/main" id="{1B575097-A987-F95F-B516-4C2013F52EA2}"/>
                </a:ext>
              </a:extLst>
            </p:cNvPr>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89" name="Google Shape;4689;p112">
            <a:extLst>
              <a:ext uri="{FF2B5EF4-FFF2-40B4-BE49-F238E27FC236}">
                <a16:creationId xmlns:a16="http://schemas.microsoft.com/office/drawing/2014/main" id="{D9FF7919-1164-1769-9C9C-E71A9EB9FA8D}"/>
              </a:ext>
            </a:extLst>
          </p:cNvPr>
          <p:cNvGrpSpPr/>
          <p:nvPr/>
        </p:nvGrpSpPr>
        <p:grpSpPr>
          <a:xfrm>
            <a:off x="7199545" y="1467970"/>
            <a:ext cx="1608138" cy="326735"/>
            <a:chOff x="1816609" y="3851001"/>
            <a:chExt cx="1093674" cy="222193"/>
          </a:xfrm>
        </p:grpSpPr>
        <p:sp>
          <p:nvSpPr>
            <p:cNvPr id="4690" name="Google Shape;4690;p112">
              <a:extLst>
                <a:ext uri="{FF2B5EF4-FFF2-40B4-BE49-F238E27FC236}">
                  <a16:creationId xmlns:a16="http://schemas.microsoft.com/office/drawing/2014/main" id="{F899F2E7-BFCA-D7EA-79FD-4B910F493E37}"/>
                </a:ext>
              </a:extLst>
            </p:cNvPr>
            <p:cNvSpPr/>
            <p:nvPr/>
          </p:nvSpPr>
          <p:spPr>
            <a:xfrm>
              <a:off x="1816609" y="3851001"/>
              <a:ext cx="1093674" cy="222193"/>
            </a:xfrm>
            <a:custGeom>
              <a:avLst/>
              <a:gdLst/>
              <a:ahLst/>
              <a:cxnLst/>
              <a:rect l="l" t="t" r="r" b="b"/>
              <a:pathLst>
                <a:path w="38900" h="7903" extrusionOk="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1" name="Google Shape;4691;p112">
              <a:extLst>
                <a:ext uri="{FF2B5EF4-FFF2-40B4-BE49-F238E27FC236}">
                  <a16:creationId xmlns:a16="http://schemas.microsoft.com/office/drawing/2014/main" id="{3EFCAB89-6604-23E0-6377-CCCF7EE69CFB}"/>
                </a:ext>
              </a:extLst>
            </p:cNvPr>
            <p:cNvSpPr/>
            <p:nvPr/>
          </p:nvSpPr>
          <p:spPr>
            <a:xfrm>
              <a:off x="1980627" y="3951650"/>
              <a:ext cx="18078" cy="8744"/>
            </a:xfrm>
            <a:custGeom>
              <a:avLst/>
              <a:gdLst/>
              <a:ahLst/>
              <a:cxnLst/>
              <a:rect l="l" t="t" r="r" b="b"/>
              <a:pathLst>
                <a:path w="643" h="311" extrusionOk="0">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2" name="Google Shape;4692;p112">
              <a:extLst>
                <a:ext uri="{FF2B5EF4-FFF2-40B4-BE49-F238E27FC236}">
                  <a16:creationId xmlns:a16="http://schemas.microsoft.com/office/drawing/2014/main" id="{C0F0D14B-FA8D-07A9-4164-8FEF30C30AD3}"/>
                </a:ext>
              </a:extLst>
            </p:cNvPr>
            <p:cNvSpPr/>
            <p:nvPr/>
          </p:nvSpPr>
          <p:spPr>
            <a:xfrm>
              <a:off x="1885292" y="3907623"/>
              <a:ext cx="151905" cy="70119"/>
            </a:xfrm>
            <a:custGeom>
              <a:avLst/>
              <a:gdLst/>
              <a:ahLst/>
              <a:cxnLst/>
              <a:rect l="l" t="t" r="r" b="b"/>
              <a:pathLst>
                <a:path w="5403" h="2494" extrusionOk="0">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3" name="Google Shape;4693;p112">
              <a:extLst>
                <a:ext uri="{FF2B5EF4-FFF2-40B4-BE49-F238E27FC236}">
                  <a16:creationId xmlns:a16="http://schemas.microsoft.com/office/drawing/2014/main" id="{4CCD2054-652D-6964-839E-4AE166994629}"/>
                </a:ext>
              </a:extLst>
            </p:cNvPr>
            <p:cNvSpPr/>
            <p:nvPr/>
          </p:nvSpPr>
          <p:spPr>
            <a:xfrm>
              <a:off x="1965080" y="3928906"/>
              <a:ext cx="381802" cy="117689"/>
            </a:xfrm>
            <a:custGeom>
              <a:avLst/>
              <a:gdLst/>
              <a:ahLst/>
              <a:cxnLst/>
              <a:rect l="l" t="t" r="r" b="b"/>
              <a:pathLst>
                <a:path w="13580" h="4186" extrusionOk="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4" name="Google Shape;4694;p112">
              <a:extLst>
                <a:ext uri="{FF2B5EF4-FFF2-40B4-BE49-F238E27FC236}">
                  <a16:creationId xmlns:a16="http://schemas.microsoft.com/office/drawing/2014/main" id="{E898CD19-C65B-CFDB-DCDF-B6B586457F69}"/>
                </a:ext>
              </a:extLst>
            </p:cNvPr>
            <p:cNvSpPr/>
            <p:nvPr/>
          </p:nvSpPr>
          <p:spPr>
            <a:xfrm>
              <a:off x="1967779" y="3881674"/>
              <a:ext cx="529574" cy="166722"/>
            </a:xfrm>
            <a:custGeom>
              <a:avLst/>
              <a:gdLst/>
              <a:ahLst/>
              <a:cxnLst/>
              <a:rect l="l" t="t" r="r" b="b"/>
              <a:pathLst>
                <a:path w="18836" h="5930" extrusionOk="0">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5" name="Google Shape;4695;p112">
              <a:extLst>
                <a:ext uri="{FF2B5EF4-FFF2-40B4-BE49-F238E27FC236}">
                  <a16:creationId xmlns:a16="http://schemas.microsoft.com/office/drawing/2014/main" id="{295D11A9-A386-16F3-74D6-937757085543}"/>
                </a:ext>
              </a:extLst>
            </p:cNvPr>
            <p:cNvSpPr/>
            <p:nvPr/>
          </p:nvSpPr>
          <p:spPr>
            <a:xfrm>
              <a:off x="1998789" y="3908551"/>
              <a:ext cx="62247" cy="44928"/>
            </a:xfrm>
            <a:custGeom>
              <a:avLst/>
              <a:gdLst/>
              <a:ahLst/>
              <a:cxnLst/>
              <a:rect l="l" t="t" r="r" b="b"/>
              <a:pathLst>
                <a:path w="2214" h="1598" extrusionOk="0">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6" name="Google Shape;4696;p112">
              <a:extLst>
                <a:ext uri="{FF2B5EF4-FFF2-40B4-BE49-F238E27FC236}">
                  <a16:creationId xmlns:a16="http://schemas.microsoft.com/office/drawing/2014/main" id="{8A2FE34E-C6E2-53AA-9546-8A1172A2FEB7}"/>
                </a:ext>
              </a:extLst>
            </p:cNvPr>
            <p:cNvSpPr/>
            <p:nvPr/>
          </p:nvSpPr>
          <p:spPr>
            <a:xfrm>
              <a:off x="2486262" y="3887494"/>
              <a:ext cx="316153" cy="104785"/>
            </a:xfrm>
            <a:custGeom>
              <a:avLst/>
              <a:gdLst/>
              <a:ahLst/>
              <a:cxnLst/>
              <a:rect l="l" t="t" r="r" b="b"/>
              <a:pathLst>
                <a:path w="11245" h="3727" extrusionOk="0">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7" name="Google Shape;4697;p112">
              <a:extLst>
                <a:ext uri="{FF2B5EF4-FFF2-40B4-BE49-F238E27FC236}">
                  <a16:creationId xmlns:a16="http://schemas.microsoft.com/office/drawing/2014/main" id="{E924F840-F55B-23A6-1170-7FA6CD3694C9}"/>
                </a:ext>
              </a:extLst>
            </p:cNvPr>
            <p:cNvSpPr/>
            <p:nvPr/>
          </p:nvSpPr>
          <p:spPr>
            <a:xfrm>
              <a:off x="2484266" y="3875376"/>
              <a:ext cx="317840" cy="121119"/>
            </a:xfrm>
            <a:custGeom>
              <a:avLst/>
              <a:gdLst/>
              <a:ahLst/>
              <a:cxnLst/>
              <a:rect l="l" t="t" r="r" b="b"/>
              <a:pathLst>
                <a:path w="11305" h="4308" extrusionOk="0">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8" name="Google Shape;4698;p112">
              <a:extLst>
                <a:ext uri="{FF2B5EF4-FFF2-40B4-BE49-F238E27FC236}">
                  <a16:creationId xmlns:a16="http://schemas.microsoft.com/office/drawing/2014/main" id="{C07251B1-1FA1-9BEB-E2EC-DABF3C6856F3}"/>
                </a:ext>
              </a:extLst>
            </p:cNvPr>
            <p:cNvSpPr/>
            <p:nvPr/>
          </p:nvSpPr>
          <p:spPr>
            <a:xfrm>
              <a:off x="2493712" y="3884176"/>
              <a:ext cx="59351" cy="48442"/>
            </a:xfrm>
            <a:custGeom>
              <a:avLst/>
              <a:gdLst/>
              <a:ahLst/>
              <a:cxnLst/>
              <a:rect l="l" t="t" r="r" b="b"/>
              <a:pathLst>
                <a:path w="2111" h="1723" extrusionOk="0">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pic>
        <p:nvPicPr>
          <p:cNvPr id="3" name="صورة 2">
            <a:extLst>
              <a:ext uri="{FF2B5EF4-FFF2-40B4-BE49-F238E27FC236}">
                <a16:creationId xmlns:a16="http://schemas.microsoft.com/office/drawing/2014/main" id="{76935D05-1732-87C8-815F-51FD5C455AB7}"/>
              </a:ext>
            </a:extLst>
          </p:cNvPr>
          <p:cNvPicPr preferRelativeResize="0">
            <a:picLocks/>
          </p:cNvPicPr>
          <p:nvPr/>
        </p:nvPicPr>
        <p:blipFill>
          <a:blip r:embed="rId3"/>
          <a:srcRect t="4762" b="8810"/>
          <a:stretch>
            <a:fillRect/>
          </a:stretch>
        </p:blipFill>
        <p:spPr>
          <a:xfrm>
            <a:off x="1102567" y="964289"/>
            <a:ext cx="2192400" cy="3542400"/>
          </a:xfrm>
          <a:prstGeom prst="rect">
            <a:avLst/>
          </a:prstGeom>
        </p:spPr>
      </p:pic>
      <p:grpSp>
        <p:nvGrpSpPr>
          <p:cNvPr id="5" name="Google Shape;1764;p64">
            <a:extLst>
              <a:ext uri="{FF2B5EF4-FFF2-40B4-BE49-F238E27FC236}">
                <a16:creationId xmlns:a16="http://schemas.microsoft.com/office/drawing/2014/main" id="{52B0BB78-DF9D-6402-BB64-888B18D1B9DA}"/>
              </a:ext>
            </a:extLst>
          </p:cNvPr>
          <p:cNvGrpSpPr/>
          <p:nvPr/>
        </p:nvGrpSpPr>
        <p:grpSpPr>
          <a:xfrm>
            <a:off x="4195684" y="4750172"/>
            <a:ext cx="842826" cy="188394"/>
            <a:chOff x="1394800" y="3522000"/>
            <a:chExt cx="1048650" cy="138275"/>
          </a:xfrm>
        </p:grpSpPr>
        <p:sp>
          <p:nvSpPr>
            <p:cNvPr id="6" name="Google Shape;1765;p64">
              <a:extLst>
                <a:ext uri="{FF2B5EF4-FFF2-40B4-BE49-F238E27FC236}">
                  <a16:creationId xmlns:a16="http://schemas.microsoft.com/office/drawing/2014/main" id="{BDF7AD4F-FC00-E796-DBE4-FEF49DE8CBC3}"/>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6;p64">
              <a:extLst>
                <a:ext uri="{FF2B5EF4-FFF2-40B4-BE49-F238E27FC236}">
                  <a16:creationId xmlns:a16="http://schemas.microsoft.com/office/drawing/2014/main" id="{3DE1B205-B659-B0EC-3390-C5CBCB4392CD}"/>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67;p64">
              <a:extLst>
                <a:ext uri="{FF2B5EF4-FFF2-40B4-BE49-F238E27FC236}">
                  <a16:creationId xmlns:a16="http://schemas.microsoft.com/office/drawing/2014/main" id="{136349BF-C712-B43B-58B8-CB1B157BCD9D}"/>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68;p64">
              <a:extLst>
                <a:ext uri="{FF2B5EF4-FFF2-40B4-BE49-F238E27FC236}">
                  <a16:creationId xmlns:a16="http://schemas.microsoft.com/office/drawing/2014/main" id="{37FB14D9-3D6B-11E3-F75F-182E93AFA8A9}"/>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69;p64">
              <a:extLst>
                <a:ext uri="{FF2B5EF4-FFF2-40B4-BE49-F238E27FC236}">
                  <a16:creationId xmlns:a16="http://schemas.microsoft.com/office/drawing/2014/main" id="{49E3C6E4-CF6F-7DB5-B8B2-0E19012E00EC}"/>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0;p64">
              <a:extLst>
                <a:ext uri="{FF2B5EF4-FFF2-40B4-BE49-F238E27FC236}">
                  <a16:creationId xmlns:a16="http://schemas.microsoft.com/office/drawing/2014/main" id="{2818AC66-3501-0577-74A8-9C135C86668F}"/>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71;p64">
              <a:extLst>
                <a:ext uri="{FF2B5EF4-FFF2-40B4-BE49-F238E27FC236}">
                  <a16:creationId xmlns:a16="http://schemas.microsoft.com/office/drawing/2014/main" id="{FCF5F2FC-8D24-8A5F-362E-5CD46AADE1F2}"/>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72;p64">
              <a:extLst>
                <a:ext uri="{FF2B5EF4-FFF2-40B4-BE49-F238E27FC236}">
                  <a16:creationId xmlns:a16="http://schemas.microsoft.com/office/drawing/2014/main" id="{4DD128AA-5254-206C-92D3-8027DBBE5C76}"/>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73;p64">
              <a:extLst>
                <a:ext uri="{FF2B5EF4-FFF2-40B4-BE49-F238E27FC236}">
                  <a16:creationId xmlns:a16="http://schemas.microsoft.com/office/drawing/2014/main" id="{BC030CF9-E7C5-9307-2111-93E62C5A252E}"/>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5" name="مربع نص 14">
            <a:extLst>
              <a:ext uri="{FF2B5EF4-FFF2-40B4-BE49-F238E27FC236}">
                <a16:creationId xmlns:a16="http://schemas.microsoft.com/office/drawing/2014/main" id="{16BFD778-C07E-4FCF-7B3D-D5EFDD788402}"/>
              </a:ext>
            </a:extLst>
          </p:cNvPr>
          <p:cNvSpPr txBox="1"/>
          <p:nvPr/>
        </p:nvSpPr>
        <p:spPr>
          <a:xfrm>
            <a:off x="4285115"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15/15</a:t>
            </a:r>
          </a:p>
        </p:txBody>
      </p:sp>
      <p:sp>
        <p:nvSpPr>
          <p:cNvPr id="18" name="Google Shape;4648;p112">
            <a:extLst>
              <a:ext uri="{FF2B5EF4-FFF2-40B4-BE49-F238E27FC236}">
                <a16:creationId xmlns:a16="http://schemas.microsoft.com/office/drawing/2014/main" id="{7F73E581-4488-CAB3-5133-0795F1AE2CB7}"/>
              </a:ext>
            </a:extLst>
          </p:cNvPr>
          <p:cNvSpPr txBox="1">
            <a:spLocks noGrp="1"/>
          </p:cNvSpPr>
          <p:nvPr>
            <p:ph type="subTitle" idx="1"/>
          </p:nvPr>
        </p:nvSpPr>
        <p:spPr>
          <a:xfrm>
            <a:off x="5115339" y="2461454"/>
            <a:ext cx="3687043" cy="1594200"/>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dk2"/>
              </a:buClr>
              <a:buSzPts val="1100"/>
              <a:buFont typeface="Arial"/>
              <a:buNone/>
            </a:pPr>
            <a:r>
              <a:rPr lang="ar-SA" dirty="0">
                <a:solidFill>
                  <a:schemeClr val="dk2"/>
                </a:solidFill>
                <a:latin typeface="Dubai" panose="020B0503030403030204" pitchFamily="34" charset="-78"/>
                <a:cs typeface="Dubai" panose="020B0503030403030204" pitchFamily="34" charset="-78"/>
                <a:sym typeface="Muli"/>
              </a:rPr>
              <a:t>قدّم مشروع</a:t>
            </a:r>
            <a:r>
              <a:rPr lang="en-US" dirty="0">
                <a:solidFill>
                  <a:schemeClr val="dk2"/>
                </a:solidFill>
                <a:latin typeface="Dubai" panose="020B0503030403030204" pitchFamily="34" charset="-78"/>
                <a:cs typeface="Dubai" panose="020B0503030403030204" pitchFamily="34" charset="-78"/>
                <a:sym typeface="Muli"/>
              </a:rPr>
              <a:t>Focus Bac </a:t>
            </a:r>
            <a:r>
              <a:rPr lang="ar-SA" dirty="0">
                <a:solidFill>
                  <a:schemeClr val="dk2"/>
                </a:solidFill>
                <a:latin typeface="Dubai" panose="020B0503030403030204" pitchFamily="34" charset="-78"/>
                <a:cs typeface="Dubai" panose="020B0503030403030204" pitchFamily="34" charset="-78"/>
                <a:sym typeface="Muli"/>
              </a:rPr>
              <a:t> منصة تعليمية رقمية تدعم طلاب البكالوريا في سوريا من خلال التعلم التراكمي، وتنظيم المحتوى، وتحفيز الطلاب، مما يسهم في تحسين تجربة التعلم ورفع مستوى التحصيل الدراسي.</a:t>
            </a:r>
            <a:endParaRPr dirty="0">
              <a:latin typeface="Dubai" panose="020B0503030403030204" pitchFamily="34" charset="-78"/>
              <a:cs typeface="Dubai" panose="020B0503030403030204" pitchFamily="34" charset="-78"/>
            </a:endParaRPr>
          </a:p>
        </p:txBody>
      </p:sp>
      <p:grpSp>
        <p:nvGrpSpPr>
          <p:cNvPr id="19" name="Google Shape;1616;p61">
            <a:extLst>
              <a:ext uri="{FF2B5EF4-FFF2-40B4-BE49-F238E27FC236}">
                <a16:creationId xmlns:a16="http://schemas.microsoft.com/office/drawing/2014/main" id="{020F4FA4-AFEC-11C5-46CD-F023172C6682}"/>
              </a:ext>
            </a:extLst>
          </p:cNvPr>
          <p:cNvGrpSpPr/>
          <p:nvPr/>
        </p:nvGrpSpPr>
        <p:grpSpPr>
          <a:xfrm rot="474658">
            <a:off x="6811635" y="2575261"/>
            <a:ext cx="1042350" cy="395684"/>
            <a:chOff x="4345425" y="2175475"/>
            <a:chExt cx="800750" cy="176025"/>
          </a:xfrm>
        </p:grpSpPr>
        <p:sp>
          <p:nvSpPr>
            <p:cNvPr id="20" name="Google Shape;1617;p61">
              <a:extLst>
                <a:ext uri="{FF2B5EF4-FFF2-40B4-BE49-F238E27FC236}">
                  <a16:creationId xmlns:a16="http://schemas.microsoft.com/office/drawing/2014/main" id="{E3F5EFBF-44BA-ADD6-110A-0D5FF1FE4458}"/>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18;p61">
              <a:extLst>
                <a:ext uri="{FF2B5EF4-FFF2-40B4-BE49-F238E27FC236}">
                  <a16:creationId xmlns:a16="http://schemas.microsoft.com/office/drawing/2014/main" id="{FAC5A7CE-6346-650F-177E-75F2DB72DD33}"/>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9545353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47">
          <a:extLst>
            <a:ext uri="{FF2B5EF4-FFF2-40B4-BE49-F238E27FC236}">
              <a16:creationId xmlns:a16="http://schemas.microsoft.com/office/drawing/2014/main" id="{B054CD0A-664A-2957-03C2-DD25F7355CF0}"/>
            </a:ext>
          </a:extLst>
        </p:cNvPr>
        <p:cNvGrpSpPr/>
        <p:nvPr/>
      </p:nvGrpSpPr>
      <p:grpSpPr>
        <a:xfrm>
          <a:off x="0" y="0"/>
          <a:ext cx="0" cy="0"/>
          <a:chOff x="0" y="0"/>
          <a:chExt cx="0" cy="0"/>
        </a:xfrm>
      </p:grpSpPr>
      <p:sp>
        <p:nvSpPr>
          <p:cNvPr id="4649" name="Google Shape;4649;p112">
            <a:extLst>
              <a:ext uri="{FF2B5EF4-FFF2-40B4-BE49-F238E27FC236}">
                <a16:creationId xmlns:a16="http://schemas.microsoft.com/office/drawing/2014/main" id="{238AD715-A178-279C-5FB9-158F6E729DA2}"/>
              </a:ext>
            </a:extLst>
          </p:cNvPr>
          <p:cNvSpPr txBox="1">
            <a:spLocks noGrp="1"/>
          </p:cNvSpPr>
          <p:nvPr>
            <p:ph type="title"/>
          </p:nvPr>
        </p:nvSpPr>
        <p:spPr>
          <a:xfrm>
            <a:off x="6733746" y="784505"/>
            <a:ext cx="1985499" cy="993600"/>
          </a:xfrm>
          <a:prstGeom prst="rect">
            <a:avLst/>
          </a:prstGeom>
        </p:spPr>
        <p:txBody>
          <a:bodyPr spcFirstLastPara="1" wrap="square" lIns="0" tIns="0" rIns="0" bIns="0" anchor="ctr"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الخاتمة</a:t>
            </a:r>
            <a:endParaRPr dirty="0">
              <a:latin typeface="Dubai" panose="020B0503030403030204" pitchFamily="34" charset="-78"/>
              <a:cs typeface="Dubai" panose="020B0503030403030204" pitchFamily="34" charset="-78"/>
            </a:endParaRPr>
          </a:p>
        </p:txBody>
      </p:sp>
      <p:sp>
        <p:nvSpPr>
          <p:cNvPr id="4656" name="Google Shape;4656;p112">
            <a:extLst>
              <a:ext uri="{FF2B5EF4-FFF2-40B4-BE49-F238E27FC236}">
                <a16:creationId xmlns:a16="http://schemas.microsoft.com/office/drawing/2014/main" id="{24733E1B-1692-4BAD-20BD-DBCC8B03904A}"/>
              </a:ext>
            </a:extLst>
          </p:cNvPr>
          <p:cNvSpPr>
            <a:spLocks noChangeAspect="1"/>
          </p:cNvSpPr>
          <p:nvPr/>
        </p:nvSpPr>
        <p:spPr>
          <a:xfrm>
            <a:off x="1026826" y="636591"/>
            <a:ext cx="2343883" cy="4229992"/>
          </a:xfrm>
          <a:custGeom>
            <a:avLst/>
            <a:gdLst/>
            <a:ahLst/>
            <a:cxnLst/>
            <a:rect l="l" t="t" r="r" b="b"/>
            <a:pathLst>
              <a:path w="103480" h="206345" extrusionOk="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w="19050" cap="flat" cmpd="sng">
            <a:solidFill>
              <a:srgbClr val="303030"/>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400" dirty="0">
              <a:latin typeface="Dubai" panose="020B0503030403030204" pitchFamily="34" charset="-78"/>
              <a:cs typeface="Dubai" panose="020B0503030403030204" pitchFamily="34" charset="-78"/>
            </a:endParaRPr>
          </a:p>
        </p:txBody>
      </p:sp>
      <p:grpSp>
        <p:nvGrpSpPr>
          <p:cNvPr id="4658" name="Google Shape;4658;p112">
            <a:extLst>
              <a:ext uri="{FF2B5EF4-FFF2-40B4-BE49-F238E27FC236}">
                <a16:creationId xmlns:a16="http://schemas.microsoft.com/office/drawing/2014/main" id="{B67CAC6E-4548-81A6-9EEC-097207CA851C}"/>
              </a:ext>
            </a:extLst>
          </p:cNvPr>
          <p:cNvGrpSpPr/>
          <p:nvPr/>
        </p:nvGrpSpPr>
        <p:grpSpPr>
          <a:xfrm>
            <a:off x="5451604" y="1169822"/>
            <a:ext cx="740235" cy="1048555"/>
            <a:chOff x="1607150" y="2401350"/>
            <a:chExt cx="593375" cy="840525"/>
          </a:xfrm>
        </p:grpSpPr>
        <p:sp>
          <p:nvSpPr>
            <p:cNvPr id="4659" name="Google Shape;4659;p112">
              <a:extLst>
                <a:ext uri="{FF2B5EF4-FFF2-40B4-BE49-F238E27FC236}">
                  <a16:creationId xmlns:a16="http://schemas.microsoft.com/office/drawing/2014/main" id="{6822E3EB-41E8-F549-15FB-C9AE6B5B7DC8}"/>
                </a:ext>
              </a:extLst>
            </p:cNvPr>
            <p:cNvSpPr/>
            <p:nvPr/>
          </p:nvSpPr>
          <p:spPr>
            <a:xfrm>
              <a:off x="1607150" y="2401350"/>
              <a:ext cx="593375" cy="840525"/>
            </a:xfrm>
            <a:custGeom>
              <a:avLst/>
              <a:gdLst/>
              <a:ahLst/>
              <a:cxnLst/>
              <a:rect l="l" t="t" r="r" b="b"/>
              <a:pathLst>
                <a:path w="23735" h="33621" extrusionOk="0">
                  <a:moveTo>
                    <a:pt x="17634" y="322"/>
                  </a:moveTo>
                  <a:lnTo>
                    <a:pt x="17634" y="322"/>
                  </a:lnTo>
                  <a:cubicBezTo>
                    <a:pt x="17681" y="479"/>
                    <a:pt x="17650" y="808"/>
                    <a:pt x="17697" y="1043"/>
                  </a:cubicBezTo>
                  <a:cubicBezTo>
                    <a:pt x="17775" y="1357"/>
                    <a:pt x="17854" y="1670"/>
                    <a:pt x="17932" y="2000"/>
                  </a:cubicBezTo>
                  <a:cubicBezTo>
                    <a:pt x="18058" y="2564"/>
                    <a:pt x="18199" y="3128"/>
                    <a:pt x="18324" y="3708"/>
                  </a:cubicBezTo>
                  <a:cubicBezTo>
                    <a:pt x="18591" y="4915"/>
                    <a:pt x="18841" y="6138"/>
                    <a:pt x="19076" y="7345"/>
                  </a:cubicBezTo>
                  <a:cubicBezTo>
                    <a:pt x="19155" y="7752"/>
                    <a:pt x="19218" y="8144"/>
                    <a:pt x="19296" y="8551"/>
                  </a:cubicBezTo>
                  <a:cubicBezTo>
                    <a:pt x="19202" y="8144"/>
                    <a:pt x="19123" y="7736"/>
                    <a:pt x="19045" y="7329"/>
                  </a:cubicBezTo>
                  <a:cubicBezTo>
                    <a:pt x="18794" y="6169"/>
                    <a:pt x="18544" y="4993"/>
                    <a:pt x="18293" y="3833"/>
                  </a:cubicBezTo>
                  <a:cubicBezTo>
                    <a:pt x="18042" y="2736"/>
                    <a:pt x="17885" y="1545"/>
                    <a:pt x="17446" y="511"/>
                  </a:cubicBezTo>
                  <a:cubicBezTo>
                    <a:pt x="17556" y="511"/>
                    <a:pt x="17666" y="432"/>
                    <a:pt x="17634" y="322"/>
                  </a:cubicBezTo>
                  <a:close/>
                  <a:moveTo>
                    <a:pt x="17039" y="31311"/>
                  </a:moveTo>
                  <a:lnTo>
                    <a:pt x="17039" y="31311"/>
                  </a:lnTo>
                  <a:cubicBezTo>
                    <a:pt x="16051" y="31624"/>
                    <a:pt x="15048" y="31891"/>
                    <a:pt x="14029" y="32110"/>
                  </a:cubicBezTo>
                  <a:cubicBezTo>
                    <a:pt x="13543" y="32204"/>
                    <a:pt x="13058" y="32282"/>
                    <a:pt x="12587" y="32361"/>
                  </a:cubicBezTo>
                  <a:cubicBezTo>
                    <a:pt x="14076" y="32063"/>
                    <a:pt x="15565" y="31718"/>
                    <a:pt x="17039" y="31311"/>
                  </a:cubicBezTo>
                  <a:close/>
                  <a:moveTo>
                    <a:pt x="17227" y="558"/>
                  </a:moveTo>
                  <a:cubicBezTo>
                    <a:pt x="17258" y="1623"/>
                    <a:pt x="17587" y="2689"/>
                    <a:pt x="17807" y="3724"/>
                  </a:cubicBezTo>
                  <a:cubicBezTo>
                    <a:pt x="18042" y="4884"/>
                    <a:pt x="18293" y="6044"/>
                    <a:pt x="18544" y="7219"/>
                  </a:cubicBezTo>
                  <a:cubicBezTo>
                    <a:pt x="19045" y="9680"/>
                    <a:pt x="19562" y="12141"/>
                    <a:pt x="20033" y="14617"/>
                  </a:cubicBezTo>
                  <a:cubicBezTo>
                    <a:pt x="20973" y="19382"/>
                    <a:pt x="21741" y="24194"/>
                    <a:pt x="22697" y="28959"/>
                  </a:cubicBezTo>
                  <a:cubicBezTo>
                    <a:pt x="22666" y="28959"/>
                    <a:pt x="22635" y="28959"/>
                    <a:pt x="22619" y="28975"/>
                  </a:cubicBezTo>
                  <a:cubicBezTo>
                    <a:pt x="19782" y="29978"/>
                    <a:pt x="16882" y="30856"/>
                    <a:pt x="13951" y="31530"/>
                  </a:cubicBezTo>
                  <a:cubicBezTo>
                    <a:pt x="12556" y="31843"/>
                    <a:pt x="11177" y="32126"/>
                    <a:pt x="9766" y="32376"/>
                  </a:cubicBezTo>
                  <a:cubicBezTo>
                    <a:pt x="9061" y="32502"/>
                    <a:pt x="8371" y="32612"/>
                    <a:pt x="7666" y="32721"/>
                  </a:cubicBezTo>
                  <a:cubicBezTo>
                    <a:pt x="7509" y="32737"/>
                    <a:pt x="7305" y="32784"/>
                    <a:pt x="7070" y="32831"/>
                  </a:cubicBezTo>
                  <a:cubicBezTo>
                    <a:pt x="6490" y="32847"/>
                    <a:pt x="5910" y="32878"/>
                    <a:pt x="5330" y="32894"/>
                  </a:cubicBezTo>
                  <a:cubicBezTo>
                    <a:pt x="5189" y="32847"/>
                    <a:pt x="5079" y="32784"/>
                    <a:pt x="4985" y="32706"/>
                  </a:cubicBezTo>
                  <a:cubicBezTo>
                    <a:pt x="5001" y="32612"/>
                    <a:pt x="4938" y="32549"/>
                    <a:pt x="4860" y="32533"/>
                  </a:cubicBezTo>
                  <a:cubicBezTo>
                    <a:pt x="4938" y="32502"/>
                    <a:pt x="5001" y="32423"/>
                    <a:pt x="4985" y="32298"/>
                  </a:cubicBezTo>
                  <a:cubicBezTo>
                    <a:pt x="4092" y="27470"/>
                    <a:pt x="3136" y="22674"/>
                    <a:pt x="2368" y="17831"/>
                  </a:cubicBezTo>
                  <a:cubicBezTo>
                    <a:pt x="1615" y="13034"/>
                    <a:pt x="1161" y="8191"/>
                    <a:pt x="393" y="3395"/>
                  </a:cubicBezTo>
                  <a:cubicBezTo>
                    <a:pt x="1600" y="3395"/>
                    <a:pt x="2869" y="3034"/>
                    <a:pt x="4045" y="2815"/>
                  </a:cubicBezTo>
                  <a:cubicBezTo>
                    <a:pt x="5534" y="2564"/>
                    <a:pt x="7007" y="2297"/>
                    <a:pt x="8496" y="2031"/>
                  </a:cubicBezTo>
                  <a:cubicBezTo>
                    <a:pt x="11396" y="1529"/>
                    <a:pt x="14311" y="1043"/>
                    <a:pt x="17211" y="558"/>
                  </a:cubicBezTo>
                  <a:close/>
                  <a:moveTo>
                    <a:pt x="17587" y="1"/>
                  </a:moveTo>
                  <a:cubicBezTo>
                    <a:pt x="17472" y="1"/>
                    <a:pt x="17388" y="57"/>
                    <a:pt x="17337" y="134"/>
                  </a:cubicBezTo>
                  <a:cubicBezTo>
                    <a:pt x="17298" y="96"/>
                    <a:pt x="17238" y="68"/>
                    <a:pt x="17174" y="68"/>
                  </a:cubicBezTo>
                  <a:cubicBezTo>
                    <a:pt x="17161" y="68"/>
                    <a:pt x="17147" y="69"/>
                    <a:pt x="17133" y="72"/>
                  </a:cubicBezTo>
                  <a:cubicBezTo>
                    <a:pt x="14217" y="542"/>
                    <a:pt x="11318" y="1028"/>
                    <a:pt x="8402" y="1545"/>
                  </a:cubicBezTo>
                  <a:cubicBezTo>
                    <a:pt x="6992" y="1780"/>
                    <a:pt x="5565" y="2047"/>
                    <a:pt x="4155" y="2297"/>
                  </a:cubicBezTo>
                  <a:cubicBezTo>
                    <a:pt x="2822" y="2548"/>
                    <a:pt x="1333" y="2642"/>
                    <a:pt x="95" y="3191"/>
                  </a:cubicBezTo>
                  <a:cubicBezTo>
                    <a:pt x="1" y="3222"/>
                    <a:pt x="16" y="3348"/>
                    <a:pt x="111" y="3379"/>
                  </a:cubicBezTo>
                  <a:cubicBezTo>
                    <a:pt x="361" y="8238"/>
                    <a:pt x="1161" y="13113"/>
                    <a:pt x="1913" y="17909"/>
                  </a:cubicBezTo>
                  <a:cubicBezTo>
                    <a:pt x="2650" y="22721"/>
                    <a:pt x="3449" y="27549"/>
                    <a:pt x="4515" y="32298"/>
                  </a:cubicBezTo>
                  <a:cubicBezTo>
                    <a:pt x="4515" y="32314"/>
                    <a:pt x="4499" y="32329"/>
                    <a:pt x="4499" y="32345"/>
                  </a:cubicBezTo>
                  <a:cubicBezTo>
                    <a:pt x="4499" y="32596"/>
                    <a:pt x="4562" y="32784"/>
                    <a:pt x="4656" y="32925"/>
                  </a:cubicBezTo>
                  <a:cubicBezTo>
                    <a:pt x="4656" y="32941"/>
                    <a:pt x="4640" y="32941"/>
                    <a:pt x="4640" y="32956"/>
                  </a:cubicBezTo>
                  <a:cubicBezTo>
                    <a:pt x="4499" y="33066"/>
                    <a:pt x="4499" y="33317"/>
                    <a:pt x="4734" y="33364"/>
                  </a:cubicBezTo>
                  <a:cubicBezTo>
                    <a:pt x="4797" y="33364"/>
                    <a:pt x="4844" y="33364"/>
                    <a:pt x="4891" y="33380"/>
                  </a:cubicBezTo>
                  <a:cubicBezTo>
                    <a:pt x="5222" y="33589"/>
                    <a:pt x="5809" y="33620"/>
                    <a:pt x="6254" y="33620"/>
                  </a:cubicBezTo>
                  <a:cubicBezTo>
                    <a:pt x="6441" y="33620"/>
                    <a:pt x="6603" y="33615"/>
                    <a:pt x="6709" y="33615"/>
                  </a:cubicBezTo>
                  <a:cubicBezTo>
                    <a:pt x="8528" y="33615"/>
                    <a:pt x="10346" y="33458"/>
                    <a:pt x="12133" y="33191"/>
                  </a:cubicBezTo>
                  <a:cubicBezTo>
                    <a:pt x="15879" y="32612"/>
                    <a:pt x="19531" y="31467"/>
                    <a:pt x="22964" y="29853"/>
                  </a:cubicBezTo>
                  <a:cubicBezTo>
                    <a:pt x="23058" y="29806"/>
                    <a:pt x="23120" y="29712"/>
                    <a:pt x="23136" y="29633"/>
                  </a:cubicBezTo>
                  <a:cubicBezTo>
                    <a:pt x="23188" y="29770"/>
                    <a:pt x="23302" y="29834"/>
                    <a:pt x="23415" y="29834"/>
                  </a:cubicBezTo>
                  <a:cubicBezTo>
                    <a:pt x="23575" y="29834"/>
                    <a:pt x="23734" y="29706"/>
                    <a:pt x="23716" y="29477"/>
                  </a:cubicBezTo>
                  <a:cubicBezTo>
                    <a:pt x="23403" y="26467"/>
                    <a:pt x="22650" y="23442"/>
                    <a:pt x="22102" y="20464"/>
                  </a:cubicBezTo>
                  <a:cubicBezTo>
                    <a:pt x="21537" y="17407"/>
                    <a:pt x="20989" y="14335"/>
                    <a:pt x="20409" y="11294"/>
                  </a:cubicBezTo>
                  <a:cubicBezTo>
                    <a:pt x="19844" y="8332"/>
                    <a:pt x="19249" y="5401"/>
                    <a:pt x="18528" y="2485"/>
                  </a:cubicBezTo>
                  <a:cubicBezTo>
                    <a:pt x="18371" y="1843"/>
                    <a:pt x="18293" y="965"/>
                    <a:pt x="17979" y="401"/>
                  </a:cubicBezTo>
                  <a:cubicBezTo>
                    <a:pt x="17901" y="260"/>
                    <a:pt x="17854" y="56"/>
                    <a:pt x="17666" y="9"/>
                  </a:cubicBezTo>
                  <a:cubicBezTo>
                    <a:pt x="17638" y="3"/>
                    <a:pt x="17612" y="1"/>
                    <a:pt x="175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0" name="Google Shape;4660;p112">
              <a:extLst>
                <a:ext uri="{FF2B5EF4-FFF2-40B4-BE49-F238E27FC236}">
                  <a16:creationId xmlns:a16="http://schemas.microsoft.com/office/drawing/2014/main" id="{8C23AF11-839A-40CD-D14B-6B25BEE41666}"/>
                </a:ext>
              </a:extLst>
            </p:cNvPr>
            <p:cNvSpPr/>
            <p:nvPr/>
          </p:nvSpPr>
          <p:spPr>
            <a:xfrm>
              <a:off x="1653800" y="2452825"/>
              <a:ext cx="454850" cy="630400"/>
            </a:xfrm>
            <a:custGeom>
              <a:avLst/>
              <a:gdLst/>
              <a:ahLst/>
              <a:cxnLst/>
              <a:rect l="l" t="t" r="r" b="b"/>
              <a:pathLst>
                <a:path w="18194" h="25216" extrusionOk="0">
                  <a:moveTo>
                    <a:pt x="13637" y="442"/>
                  </a:moveTo>
                  <a:cubicBezTo>
                    <a:pt x="14985" y="6790"/>
                    <a:pt x="16145" y="13154"/>
                    <a:pt x="17257" y="19533"/>
                  </a:cubicBezTo>
                  <a:cubicBezTo>
                    <a:pt x="17038" y="18562"/>
                    <a:pt x="16787" y="17590"/>
                    <a:pt x="16583" y="16634"/>
                  </a:cubicBezTo>
                  <a:cubicBezTo>
                    <a:pt x="16223" y="14941"/>
                    <a:pt x="15815" y="13264"/>
                    <a:pt x="15455" y="11571"/>
                  </a:cubicBezTo>
                  <a:cubicBezTo>
                    <a:pt x="14734" y="8201"/>
                    <a:pt x="14076" y="4815"/>
                    <a:pt x="13339" y="1445"/>
                  </a:cubicBezTo>
                  <a:cubicBezTo>
                    <a:pt x="13339" y="1437"/>
                    <a:pt x="13335" y="1434"/>
                    <a:pt x="13331" y="1434"/>
                  </a:cubicBezTo>
                  <a:cubicBezTo>
                    <a:pt x="13327" y="1434"/>
                    <a:pt x="13323" y="1437"/>
                    <a:pt x="13323" y="1445"/>
                  </a:cubicBezTo>
                  <a:cubicBezTo>
                    <a:pt x="13935" y="4909"/>
                    <a:pt x="14656" y="8358"/>
                    <a:pt x="15345" y="11806"/>
                  </a:cubicBezTo>
                  <a:cubicBezTo>
                    <a:pt x="15690" y="13483"/>
                    <a:pt x="15988" y="15192"/>
                    <a:pt x="16333" y="16869"/>
                  </a:cubicBezTo>
                  <a:cubicBezTo>
                    <a:pt x="16678" y="18483"/>
                    <a:pt x="16897" y="20192"/>
                    <a:pt x="17430" y="21759"/>
                  </a:cubicBezTo>
                  <a:cubicBezTo>
                    <a:pt x="17441" y="21800"/>
                    <a:pt x="17472" y="21817"/>
                    <a:pt x="17505" y="21817"/>
                  </a:cubicBezTo>
                  <a:cubicBezTo>
                    <a:pt x="17563" y="21817"/>
                    <a:pt x="17628" y="21766"/>
                    <a:pt x="17618" y="21697"/>
                  </a:cubicBezTo>
                  <a:cubicBezTo>
                    <a:pt x="17602" y="21602"/>
                    <a:pt x="17587" y="21493"/>
                    <a:pt x="17587" y="21399"/>
                  </a:cubicBezTo>
                  <a:lnTo>
                    <a:pt x="17587" y="21399"/>
                  </a:lnTo>
                  <a:cubicBezTo>
                    <a:pt x="17618" y="21571"/>
                    <a:pt x="17649" y="21759"/>
                    <a:pt x="17681" y="21947"/>
                  </a:cubicBezTo>
                  <a:cubicBezTo>
                    <a:pt x="15486" y="22574"/>
                    <a:pt x="13276" y="23123"/>
                    <a:pt x="11050" y="23593"/>
                  </a:cubicBezTo>
                  <a:cubicBezTo>
                    <a:pt x="8793" y="24079"/>
                    <a:pt x="6458" y="24330"/>
                    <a:pt x="4201" y="24831"/>
                  </a:cubicBezTo>
                  <a:cubicBezTo>
                    <a:pt x="4201" y="24831"/>
                    <a:pt x="4185" y="24831"/>
                    <a:pt x="4169" y="24847"/>
                  </a:cubicBezTo>
                  <a:cubicBezTo>
                    <a:pt x="3276" y="21195"/>
                    <a:pt x="2461" y="17527"/>
                    <a:pt x="1818" y="13812"/>
                  </a:cubicBezTo>
                  <a:cubicBezTo>
                    <a:pt x="1191" y="10207"/>
                    <a:pt x="925" y="6524"/>
                    <a:pt x="298" y="2919"/>
                  </a:cubicBezTo>
                  <a:cubicBezTo>
                    <a:pt x="4734" y="1790"/>
                    <a:pt x="9060" y="787"/>
                    <a:pt x="13637" y="442"/>
                  </a:cubicBezTo>
                  <a:close/>
                  <a:moveTo>
                    <a:pt x="13800" y="1"/>
                  </a:moveTo>
                  <a:cubicBezTo>
                    <a:pt x="13787" y="1"/>
                    <a:pt x="13775" y="2"/>
                    <a:pt x="13762" y="3"/>
                  </a:cubicBezTo>
                  <a:cubicBezTo>
                    <a:pt x="9232" y="317"/>
                    <a:pt x="4530" y="1022"/>
                    <a:pt x="251" y="2590"/>
                  </a:cubicBezTo>
                  <a:cubicBezTo>
                    <a:pt x="235" y="2574"/>
                    <a:pt x="235" y="2558"/>
                    <a:pt x="235" y="2527"/>
                  </a:cubicBezTo>
                  <a:cubicBezTo>
                    <a:pt x="220" y="2466"/>
                    <a:pt x="164" y="2435"/>
                    <a:pt x="111" y="2435"/>
                  </a:cubicBezTo>
                  <a:cubicBezTo>
                    <a:pt x="54" y="2435"/>
                    <a:pt x="0" y="2470"/>
                    <a:pt x="0" y="2543"/>
                  </a:cubicBezTo>
                  <a:cubicBezTo>
                    <a:pt x="31" y="6242"/>
                    <a:pt x="752" y="10051"/>
                    <a:pt x="1379" y="13703"/>
                  </a:cubicBezTo>
                  <a:cubicBezTo>
                    <a:pt x="2038" y="17511"/>
                    <a:pt x="2806" y="21305"/>
                    <a:pt x="3778" y="25051"/>
                  </a:cubicBezTo>
                  <a:cubicBezTo>
                    <a:pt x="3813" y="25165"/>
                    <a:pt x="3902" y="25215"/>
                    <a:pt x="3990" y="25215"/>
                  </a:cubicBezTo>
                  <a:cubicBezTo>
                    <a:pt x="4059" y="25215"/>
                    <a:pt x="4128" y="25184"/>
                    <a:pt x="4169" y="25129"/>
                  </a:cubicBezTo>
                  <a:cubicBezTo>
                    <a:pt x="4201" y="25145"/>
                    <a:pt x="4232" y="25161"/>
                    <a:pt x="4263" y="25161"/>
                  </a:cubicBezTo>
                  <a:cubicBezTo>
                    <a:pt x="6552" y="25035"/>
                    <a:pt x="8887" y="24502"/>
                    <a:pt x="11129" y="24048"/>
                  </a:cubicBezTo>
                  <a:cubicBezTo>
                    <a:pt x="13402" y="23593"/>
                    <a:pt x="15659" y="23060"/>
                    <a:pt x="17884" y="22449"/>
                  </a:cubicBezTo>
                  <a:cubicBezTo>
                    <a:pt x="17902" y="22453"/>
                    <a:pt x="17921" y="22455"/>
                    <a:pt x="17939" y="22455"/>
                  </a:cubicBezTo>
                  <a:cubicBezTo>
                    <a:pt x="18066" y="22455"/>
                    <a:pt x="18194" y="22362"/>
                    <a:pt x="18167" y="22198"/>
                  </a:cubicBezTo>
                  <a:cubicBezTo>
                    <a:pt x="17007" y="14831"/>
                    <a:pt x="15565" y="7480"/>
                    <a:pt x="14013" y="176"/>
                  </a:cubicBezTo>
                  <a:cubicBezTo>
                    <a:pt x="13999" y="63"/>
                    <a:pt x="13909" y="1"/>
                    <a:pt x="1380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1" name="Google Shape;4661;p112">
              <a:extLst>
                <a:ext uri="{FF2B5EF4-FFF2-40B4-BE49-F238E27FC236}">
                  <a16:creationId xmlns:a16="http://schemas.microsoft.com/office/drawing/2014/main" id="{0456CA77-1BC4-AD22-3E31-B84B4CF6028A}"/>
                </a:ext>
              </a:extLst>
            </p:cNvPr>
            <p:cNvSpPr/>
            <p:nvPr/>
          </p:nvSpPr>
          <p:spPr>
            <a:xfrm>
              <a:off x="1896750" y="3068100"/>
              <a:ext cx="104025" cy="107025"/>
            </a:xfrm>
            <a:custGeom>
              <a:avLst/>
              <a:gdLst/>
              <a:ahLst/>
              <a:cxnLst/>
              <a:rect l="l" t="t" r="r" b="b"/>
              <a:pathLst>
                <a:path w="4161" h="4281" extrusionOk="0">
                  <a:moveTo>
                    <a:pt x="1176" y="1"/>
                  </a:moveTo>
                  <a:lnTo>
                    <a:pt x="1176" y="1"/>
                  </a:lnTo>
                  <a:cubicBezTo>
                    <a:pt x="878" y="205"/>
                    <a:pt x="643" y="471"/>
                    <a:pt x="470" y="769"/>
                  </a:cubicBezTo>
                  <a:cubicBezTo>
                    <a:pt x="251" y="1114"/>
                    <a:pt x="110" y="1553"/>
                    <a:pt x="79" y="1913"/>
                  </a:cubicBezTo>
                  <a:cubicBezTo>
                    <a:pt x="0" y="2760"/>
                    <a:pt x="298" y="3731"/>
                    <a:pt x="1176" y="4014"/>
                  </a:cubicBezTo>
                  <a:cubicBezTo>
                    <a:pt x="1181" y="4015"/>
                    <a:pt x="1186" y="4016"/>
                    <a:pt x="1191" y="4016"/>
                  </a:cubicBezTo>
                  <a:cubicBezTo>
                    <a:pt x="1232" y="4016"/>
                    <a:pt x="1266" y="3963"/>
                    <a:pt x="1238" y="3935"/>
                  </a:cubicBezTo>
                  <a:cubicBezTo>
                    <a:pt x="1223" y="3920"/>
                    <a:pt x="1223" y="3920"/>
                    <a:pt x="1223" y="3920"/>
                  </a:cubicBezTo>
                  <a:lnTo>
                    <a:pt x="1223" y="3920"/>
                  </a:lnTo>
                  <a:cubicBezTo>
                    <a:pt x="1285" y="3951"/>
                    <a:pt x="1332" y="3982"/>
                    <a:pt x="1395" y="4029"/>
                  </a:cubicBezTo>
                  <a:cubicBezTo>
                    <a:pt x="1738" y="4202"/>
                    <a:pt x="2061" y="4280"/>
                    <a:pt x="2355" y="4280"/>
                  </a:cubicBezTo>
                  <a:cubicBezTo>
                    <a:pt x="3469" y="4280"/>
                    <a:pt x="4161" y="3160"/>
                    <a:pt x="3950" y="1882"/>
                  </a:cubicBezTo>
                  <a:cubicBezTo>
                    <a:pt x="3942" y="1835"/>
                    <a:pt x="3903" y="1811"/>
                    <a:pt x="3864" y="1811"/>
                  </a:cubicBezTo>
                  <a:cubicBezTo>
                    <a:pt x="3825" y="1811"/>
                    <a:pt x="3785" y="1835"/>
                    <a:pt x="3778" y="1882"/>
                  </a:cubicBezTo>
                  <a:cubicBezTo>
                    <a:pt x="3699" y="2430"/>
                    <a:pt x="3778" y="3057"/>
                    <a:pt x="3433" y="3528"/>
                  </a:cubicBezTo>
                  <a:cubicBezTo>
                    <a:pt x="3185" y="3881"/>
                    <a:pt x="2813" y="4018"/>
                    <a:pt x="2425" y="4018"/>
                  </a:cubicBezTo>
                  <a:cubicBezTo>
                    <a:pt x="2005" y="4018"/>
                    <a:pt x="1564" y="3857"/>
                    <a:pt x="1238" y="3637"/>
                  </a:cubicBezTo>
                  <a:cubicBezTo>
                    <a:pt x="1082" y="3543"/>
                    <a:pt x="956" y="3434"/>
                    <a:pt x="847" y="3308"/>
                  </a:cubicBezTo>
                  <a:cubicBezTo>
                    <a:pt x="392" y="2274"/>
                    <a:pt x="439" y="816"/>
                    <a:pt x="1536" y="314"/>
                  </a:cubicBezTo>
                  <a:cubicBezTo>
                    <a:pt x="1568" y="283"/>
                    <a:pt x="1552" y="236"/>
                    <a:pt x="1521" y="236"/>
                  </a:cubicBezTo>
                  <a:cubicBezTo>
                    <a:pt x="1458" y="223"/>
                    <a:pt x="1396" y="217"/>
                    <a:pt x="1336" y="217"/>
                  </a:cubicBezTo>
                  <a:cubicBezTo>
                    <a:pt x="1113" y="217"/>
                    <a:pt x="913" y="304"/>
                    <a:pt x="752" y="440"/>
                  </a:cubicBezTo>
                  <a:cubicBezTo>
                    <a:pt x="878" y="283"/>
                    <a:pt x="1019" y="126"/>
                    <a:pt x="117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2" name="Google Shape;4662;p112">
              <a:extLst>
                <a:ext uri="{FF2B5EF4-FFF2-40B4-BE49-F238E27FC236}">
                  <a16:creationId xmlns:a16="http://schemas.microsoft.com/office/drawing/2014/main" id="{0CA2762A-A108-EDD2-12A6-9E9B5E8BF51E}"/>
                </a:ext>
              </a:extLst>
            </p:cNvPr>
            <p:cNvSpPr/>
            <p:nvPr/>
          </p:nvSpPr>
          <p:spPr>
            <a:xfrm>
              <a:off x="1941025" y="3073800"/>
              <a:ext cx="54725" cy="36650"/>
            </a:xfrm>
            <a:custGeom>
              <a:avLst/>
              <a:gdLst/>
              <a:ahLst/>
              <a:cxnLst/>
              <a:rect l="l" t="t" r="r" b="b"/>
              <a:pathLst>
                <a:path w="2189" h="1466" extrusionOk="0">
                  <a:moveTo>
                    <a:pt x="553" y="1"/>
                  </a:moveTo>
                  <a:cubicBezTo>
                    <a:pt x="356" y="1"/>
                    <a:pt x="172" y="50"/>
                    <a:pt x="47" y="180"/>
                  </a:cubicBezTo>
                  <a:cubicBezTo>
                    <a:pt x="0" y="212"/>
                    <a:pt x="16" y="306"/>
                    <a:pt x="79" y="306"/>
                  </a:cubicBezTo>
                  <a:cubicBezTo>
                    <a:pt x="267" y="306"/>
                    <a:pt x="439" y="243"/>
                    <a:pt x="627" y="243"/>
                  </a:cubicBezTo>
                  <a:cubicBezTo>
                    <a:pt x="831" y="243"/>
                    <a:pt x="1035" y="306"/>
                    <a:pt x="1207" y="384"/>
                  </a:cubicBezTo>
                  <a:cubicBezTo>
                    <a:pt x="1615" y="588"/>
                    <a:pt x="1897" y="933"/>
                    <a:pt x="1975" y="1387"/>
                  </a:cubicBezTo>
                  <a:cubicBezTo>
                    <a:pt x="1982" y="1441"/>
                    <a:pt x="2023" y="1466"/>
                    <a:pt x="2067" y="1466"/>
                  </a:cubicBezTo>
                  <a:cubicBezTo>
                    <a:pt x="2125" y="1466"/>
                    <a:pt x="2188" y="1421"/>
                    <a:pt x="2179" y="1340"/>
                  </a:cubicBezTo>
                  <a:cubicBezTo>
                    <a:pt x="2101" y="839"/>
                    <a:pt x="1772" y="431"/>
                    <a:pt x="1317" y="196"/>
                  </a:cubicBezTo>
                  <a:cubicBezTo>
                    <a:pt x="1125" y="96"/>
                    <a:pt x="827"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3" name="Google Shape;4663;p112">
              <a:extLst>
                <a:ext uri="{FF2B5EF4-FFF2-40B4-BE49-F238E27FC236}">
                  <a16:creationId xmlns:a16="http://schemas.microsoft.com/office/drawing/2014/main" id="{59C97674-2F33-CB24-66CE-7FE98FA2DDC6}"/>
                </a:ext>
              </a:extLst>
            </p:cNvPr>
            <p:cNvSpPr/>
            <p:nvPr/>
          </p:nvSpPr>
          <p:spPr>
            <a:xfrm>
              <a:off x="1715300" y="3089375"/>
              <a:ext cx="35025" cy="126250"/>
            </a:xfrm>
            <a:custGeom>
              <a:avLst/>
              <a:gdLst/>
              <a:ahLst/>
              <a:cxnLst/>
              <a:rect l="l" t="t" r="r" b="b"/>
              <a:pathLst>
                <a:path w="1401" h="5050" extrusionOk="0">
                  <a:moveTo>
                    <a:pt x="19" y="0"/>
                  </a:moveTo>
                  <a:cubicBezTo>
                    <a:pt x="9" y="0"/>
                    <a:pt x="1" y="4"/>
                    <a:pt x="1" y="12"/>
                  </a:cubicBezTo>
                  <a:cubicBezTo>
                    <a:pt x="283" y="1721"/>
                    <a:pt x="659" y="3366"/>
                    <a:pt x="1208" y="4996"/>
                  </a:cubicBezTo>
                  <a:cubicBezTo>
                    <a:pt x="1224" y="5034"/>
                    <a:pt x="1252" y="5049"/>
                    <a:pt x="1282" y="5049"/>
                  </a:cubicBezTo>
                  <a:cubicBezTo>
                    <a:pt x="1340" y="5049"/>
                    <a:pt x="1401" y="4991"/>
                    <a:pt x="1380" y="4918"/>
                  </a:cubicBezTo>
                  <a:cubicBezTo>
                    <a:pt x="847" y="3304"/>
                    <a:pt x="393" y="1674"/>
                    <a:pt x="48" y="12"/>
                  </a:cubicBezTo>
                  <a:cubicBezTo>
                    <a:pt x="40" y="4"/>
                    <a:pt x="28" y="0"/>
                    <a:pt x="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4" name="Google Shape;4664;p112">
              <a:extLst>
                <a:ext uri="{FF2B5EF4-FFF2-40B4-BE49-F238E27FC236}">
                  <a16:creationId xmlns:a16="http://schemas.microsoft.com/office/drawing/2014/main" id="{B49DF79A-27A6-EC7F-D0CA-8B6D67C5CD0A}"/>
                </a:ext>
              </a:extLst>
            </p:cNvPr>
            <p:cNvSpPr/>
            <p:nvPr/>
          </p:nvSpPr>
          <p:spPr>
            <a:xfrm>
              <a:off x="1679250" y="2554750"/>
              <a:ext cx="79400" cy="493875"/>
            </a:xfrm>
            <a:custGeom>
              <a:avLst/>
              <a:gdLst/>
              <a:ahLst/>
              <a:cxnLst/>
              <a:rect l="l" t="t" r="r" b="b"/>
              <a:pathLst>
                <a:path w="3176" h="19755" extrusionOk="0">
                  <a:moveTo>
                    <a:pt x="36" y="0"/>
                  </a:moveTo>
                  <a:cubicBezTo>
                    <a:pt x="19" y="0"/>
                    <a:pt x="1" y="14"/>
                    <a:pt x="1" y="33"/>
                  </a:cubicBezTo>
                  <a:cubicBezTo>
                    <a:pt x="220" y="3340"/>
                    <a:pt x="612" y="6648"/>
                    <a:pt x="1114" y="9923"/>
                  </a:cubicBezTo>
                  <a:cubicBezTo>
                    <a:pt x="1615" y="13168"/>
                    <a:pt x="2070" y="16554"/>
                    <a:pt x="3026" y="19704"/>
                  </a:cubicBezTo>
                  <a:cubicBezTo>
                    <a:pt x="3040" y="19738"/>
                    <a:pt x="3071" y="19754"/>
                    <a:pt x="3100" y="19754"/>
                  </a:cubicBezTo>
                  <a:cubicBezTo>
                    <a:pt x="3139" y="19754"/>
                    <a:pt x="3176" y="19726"/>
                    <a:pt x="3167" y="19673"/>
                  </a:cubicBezTo>
                  <a:cubicBezTo>
                    <a:pt x="2650" y="16397"/>
                    <a:pt x="1819" y="13168"/>
                    <a:pt x="1302" y="9892"/>
                  </a:cubicBezTo>
                  <a:cubicBezTo>
                    <a:pt x="785" y="6616"/>
                    <a:pt x="393" y="3325"/>
                    <a:pt x="64" y="17"/>
                  </a:cubicBezTo>
                  <a:cubicBezTo>
                    <a:pt x="58" y="5"/>
                    <a:pt x="47" y="0"/>
                    <a:pt x="3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5" name="Google Shape;4665;p112">
              <a:extLst>
                <a:ext uri="{FF2B5EF4-FFF2-40B4-BE49-F238E27FC236}">
                  <a16:creationId xmlns:a16="http://schemas.microsoft.com/office/drawing/2014/main" id="{7F3076E3-6089-2606-2D50-D8D45DDDB75A}"/>
                </a:ext>
              </a:extLst>
            </p:cNvPr>
            <p:cNvSpPr/>
            <p:nvPr/>
          </p:nvSpPr>
          <p:spPr>
            <a:xfrm>
              <a:off x="1759600" y="2485025"/>
              <a:ext cx="163025" cy="35300"/>
            </a:xfrm>
            <a:custGeom>
              <a:avLst/>
              <a:gdLst/>
              <a:ahLst/>
              <a:cxnLst/>
              <a:rect l="l" t="t" r="r" b="b"/>
              <a:pathLst>
                <a:path w="6521" h="1412" extrusionOk="0">
                  <a:moveTo>
                    <a:pt x="6442" y="1"/>
                  </a:moveTo>
                  <a:cubicBezTo>
                    <a:pt x="4264" y="157"/>
                    <a:pt x="2085" y="800"/>
                    <a:pt x="0" y="1396"/>
                  </a:cubicBezTo>
                  <a:cubicBezTo>
                    <a:pt x="0" y="1396"/>
                    <a:pt x="0" y="1411"/>
                    <a:pt x="0" y="1411"/>
                  </a:cubicBezTo>
                  <a:cubicBezTo>
                    <a:pt x="2132" y="894"/>
                    <a:pt x="4342" y="628"/>
                    <a:pt x="6458" y="79"/>
                  </a:cubicBezTo>
                  <a:cubicBezTo>
                    <a:pt x="6521" y="63"/>
                    <a:pt x="6505" y="1"/>
                    <a:pt x="64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76" name="Google Shape;4676;p112">
            <a:extLst>
              <a:ext uri="{FF2B5EF4-FFF2-40B4-BE49-F238E27FC236}">
                <a16:creationId xmlns:a16="http://schemas.microsoft.com/office/drawing/2014/main" id="{DB66BD33-7254-3BD1-B54A-CE728F2090F4}"/>
              </a:ext>
            </a:extLst>
          </p:cNvPr>
          <p:cNvGrpSpPr/>
          <p:nvPr/>
        </p:nvGrpSpPr>
        <p:grpSpPr>
          <a:xfrm rot="-1419281">
            <a:off x="111056" y="261731"/>
            <a:ext cx="755394" cy="711775"/>
            <a:chOff x="378575" y="1776375"/>
            <a:chExt cx="737425" cy="578050"/>
          </a:xfrm>
        </p:grpSpPr>
        <p:sp>
          <p:nvSpPr>
            <p:cNvPr id="4677" name="Google Shape;4677;p112">
              <a:extLst>
                <a:ext uri="{FF2B5EF4-FFF2-40B4-BE49-F238E27FC236}">
                  <a16:creationId xmlns:a16="http://schemas.microsoft.com/office/drawing/2014/main" id="{6AEF3710-8806-D1CD-D5EF-041F87FF14B7}"/>
                </a:ext>
              </a:extLst>
            </p:cNvPr>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8" name="Google Shape;4678;p112">
              <a:extLst>
                <a:ext uri="{FF2B5EF4-FFF2-40B4-BE49-F238E27FC236}">
                  <a16:creationId xmlns:a16="http://schemas.microsoft.com/office/drawing/2014/main" id="{81BE8DF2-8F7B-48E8-5310-ECE7845EFF21}"/>
                </a:ext>
              </a:extLst>
            </p:cNvPr>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9" name="Google Shape;4679;p112">
              <a:extLst>
                <a:ext uri="{FF2B5EF4-FFF2-40B4-BE49-F238E27FC236}">
                  <a16:creationId xmlns:a16="http://schemas.microsoft.com/office/drawing/2014/main" id="{8FAD5358-F666-EEC4-C0F7-D37A2F6EF20B}"/>
                </a:ext>
              </a:extLst>
            </p:cNvPr>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0" name="Google Shape;4680;p112">
              <a:extLst>
                <a:ext uri="{FF2B5EF4-FFF2-40B4-BE49-F238E27FC236}">
                  <a16:creationId xmlns:a16="http://schemas.microsoft.com/office/drawing/2014/main" id="{4DFC01A5-CFF5-C376-87BB-8C94A48D6406}"/>
                </a:ext>
              </a:extLst>
            </p:cNvPr>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1" name="Google Shape;4681;p112">
              <a:extLst>
                <a:ext uri="{FF2B5EF4-FFF2-40B4-BE49-F238E27FC236}">
                  <a16:creationId xmlns:a16="http://schemas.microsoft.com/office/drawing/2014/main" id="{D0A6BC08-E25B-B754-AF14-5EB95B35C177}"/>
                </a:ext>
              </a:extLst>
            </p:cNvPr>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2" name="Google Shape;4682;p112">
              <a:extLst>
                <a:ext uri="{FF2B5EF4-FFF2-40B4-BE49-F238E27FC236}">
                  <a16:creationId xmlns:a16="http://schemas.microsoft.com/office/drawing/2014/main" id="{6DF7FC2C-6158-7E89-F720-E1BFAE1EE016}"/>
                </a:ext>
              </a:extLst>
            </p:cNvPr>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3" name="Google Shape;4683;p112">
              <a:extLst>
                <a:ext uri="{FF2B5EF4-FFF2-40B4-BE49-F238E27FC236}">
                  <a16:creationId xmlns:a16="http://schemas.microsoft.com/office/drawing/2014/main" id="{FCD15678-DA44-248C-02BF-39A18A6AA220}"/>
                </a:ext>
              </a:extLst>
            </p:cNvPr>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4" name="Google Shape;4684;p112">
              <a:extLst>
                <a:ext uri="{FF2B5EF4-FFF2-40B4-BE49-F238E27FC236}">
                  <a16:creationId xmlns:a16="http://schemas.microsoft.com/office/drawing/2014/main" id="{FE879878-4FD3-4C8A-483F-CA44FA7D4806}"/>
                </a:ext>
              </a:extLst>
            </p:cNvPr>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5" name="Google Shape;4685;p112">
              <a:extLst>
                <a:ext uri="{FF2B5EF4-FFF2-40B4-BE49-F238E27FC236}">
                  <a16:creationId xmlns:a16="http://schemas.microsoft.com/office/drawing/2014/main" id="{150850C9-A1A5-0B87-E9DA-3F8EE680ED39}"/>
                </a:ext>
              </a:extLst>
            </p:cNvPr>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6" name="Google Shape;4686;p112">
              <a:extLst>
                <a:ext uri="{FF2B5EF4-FFF2-40B4-BE49-F238E27FC236}">
                  <a16:creationId xmlns:a16="http://schemas.microsoft.com/office/drawing/2014/main" id="{F021F36D-F289-CF94-DC31-9597ADF453D7}"/>
                </a:ext>
              </a:extLst>
            </p:cNvPr>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7" name="Google Shape;4687;p112">
              <a:extLst>
                <a:ext uri="{FF2B5EF4-FFF2-40B4-BE49-F238E27FC236}">
                  <a16:creationId xmlns:a16="http://schemas.microsoft.com/office/drawing/2014/main" id="{F8C3AA27-5F45-1EC3-37D4-A51B46DB7A06}"/>
                </a:ext>
              </a:extLst>
            </p:cNvPr>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8" name="Google Shape;4688;p112">
              <a:extLst>
                <a:ext uri="{FF2B5EF4-FFF2-40B4-BE49-F238E27FC236}">
                  <a16:creationId xmlns:a16="http://schemas.microsoft.com/office/drawing/2014/main" id="{1945DF88-124E-E5E2-E0A1-0A3D0F0F46E6}"/>
                </a:ext>
              </a:extLst>
            </p:cNvPr>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89" name="Google Shape;4689;p112">
            <a:extLst>
              <a:ext uri="{FF2B5EF4-FFF2-40B4-BE49-F238E27FC236}">
                <a16:creationId xmlns:a16="http://schemas.microsoft.com/office/drawing/2014/main" id="{411908A1-3A4C-583F-4F77-B185674E720C}"/>
              </a:ext>
            </a:extLst>
          </p:cNvPr>
          <p:cNvGrpSpPr/>
          <p:nvPr/>
        </p:nvGrpSpPr>
        <p:grpSpPr>
          <a:xfrm>
            <a:off x="7199545" y="1467970"/>
            <a:ext cx="1608138" cy="326735"/>
            <a:chOff x="1816609" y="3851001"/>
            <a:chExt cx="1093674" cy="222193"/>
          </a:xfrm>
        </p:grpSpPr>
        <p:sp>
          <p:nvSpPr>
            <p:cNvPr id="4690" name="Google Shape;4690;p112">
              <a:extLst>
                <a:ext uri="{FF2B5EF4-FFF2-40B4-BE49-F238E27FC236}">
                  <a16:creationId xmlns:a16="http://schemas.microsoft.com/office/drawing/2014/main" id="{DCCBB988-74E8-F2BC-A5C6-4D1417B30AA0}"/>
                </a:ext>
              </a:extLst>
            </p:cNvPr>
            <p:cNvSpPr/>
            <p:nvPr/>
          </p:nvSpPr>
          <p:spPr>
            <a:xfrm>
              <a:off x="1816609" y="3851001"/>
              <a:ext cx="1093674" cy="222193"/>
            </a:xfrm>
            <a:custGeom>
              <a:avLst/>
              <a:gdLst/>
              <a:ahLst/>
              <a:cxnLst/>
              <a:rect l="l" t="t" r="r" b="b"/>
              <a:pathLst>
                <a:path w="38900" h="7903" extrusionOk="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1" name="Google Shape;4691;p112">
              <a:extLst>
                <a:ext uri="{FF2B5EF4-FFF2-40B4-BE49-F238E27FC236}">
                  <a16:creationId xmlns:a16="http://schemas.microsoft.com/office/drawing/2014/main" id="{13109037-0DE8-3FEB-46DA-89A1F517B9F6}"/>
                </a:ext>
              </a:extLst>
            </p:cNvPr>
            <p:cNvSpPr/>
            <p:nvPr/>
          </p:nvSpPr>
          <p:spPr>
            <a:xfrm>
              <a:off x="1980627" y="3951650"/>
              <a:ext cx="18078" cy="8744"/>
            </a:xfrm>
            <a:custGeom>
              <a:avLst/>
              <a:gdLst/>
              <a:ahLst/>
              <a:cxnLst/>
              <a:rect l="l" t="t" r="r" b="b"/>
              <a:pathLst>
                <a:path w="643" h="311" extrusionOk="0">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2" name="Google Shape;4692;p112">
              <a:extLst>
                <a:ext uri="{FF2B5EF4-FFF2-40B4-BE49-F238E27FC236}">
                  <a16:creationId xmlns:a16="http://schemas.microsoft.com/office/drawing/2014/main" id="{A6771338-B22F-F276-A879-18B9414CD91A}"/>
                </a:ext>
              </a:extLst>
            </p:cNvPr>
            <p:cNvSpPr/>
            <p:nvPr/>
          </p:nvSpPr>
          <p:spPr>
            <a:xfrm>
              <a:off x="1885292" y="3907623"/>
              <a:ext cx="151905" cy="70119"/>
            </a:xfrm>
            <a:custGeom>
              <a:avLst/>
              <a:gdLst/>
              <a:ahLst/>
              <a:cxnLst/>
              <a:rect l="l" t="t" r="r" b="b"/>
              <a:pathLst>
                <a:path w="5403" h="2494" extrusionOk="0">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3" name="Google Shape;4693;p112">
              <a:extLst>
                <a:ext uri="{FF2B5EF4-FFF2-40B4-BE49-F238E27FC236}">
                  <a16:creationId xmlns:a16="http://schemas.microsoft.com/office/drawing/2014/main" id="{97DE35BC-2DF9-CF19-80E4-B3970C8A3487}"/>
                </a:ext>
              </a:extLst>
            </p:cNvPr>
            <p:cNvSpPr/>
            <p:nvPr/>
          </p:nvSpPr>
          <p:spPr>
            <a:xfrm>
              <a:off x="1965080" y="3928906"/>
              <a:ext cx="381802" cy="117689"/>
            </a:xfrm>
            <a:custGeom>
              <a:avLst/>
              <a:gdLst/>
              <a:ahLst/>
              <a:cxnLst/>
              <a:rect l="l" t="t" r="r" b="b"/>
              <a:pathLst>
                <a:path w="13580" h="4186" extrusionOk="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4" name="Google Shape;4694;p112">
              <a:extLst>
                <a:ext uri="{FF2B5EF4-FFF2-40B4-BE49-F238E27FC236}">
                  <a16:creationId xmlns:a16="http://schemas.microsoft.com/office/drawing/2014/main" id="{282B4DBB-8F0A-2D4E-CF7C-60FE8E166FB4}"/>
                </a:ext>
              </a:extLst>
            </p:cNvPr>
            <p:cNvSpPr/>
            <p:nvPr/>
          </p:nvSpPr>
          <p:spPr>
            <a:xfrm>
              <a:off x="1967779" y="3881674"/>
              <a:ext cx="529574" cy="166722"/>
            </a:xfrm>
            <a:custGeom>
              <a:avLst/>
              <a:gdLst/>
              <a:ahLst/>
              <a:cxnLst/>
              <a:rect l="l" t="t" r="r" b="b"/>
              <a:pathLst>
                <a:path w="18836" h="5930" extrusionOk="0">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5" name="Google Shape;4695;p112">
              <a:extLst>
                <a:ext uri="{FF2B5EF4-FFF2-40B4-BE49-F238E27FC236}">
                  <a16:creationId xmlns:a16="http://schemas.microsoft.com/office/drawing/2014/main" id="{13A7612E-E502-8E33-21AF-2327C4A87172}"/>
                </a:ext>
              </a:extLst>
            </p:cNvPr>
            <p:cNvSpPr/>
            <p:nvPr/>
          </p:nvSpPr>
          <p:spPr>
            <a:xfrm>
              <a:off x="1998789" y="3908551"/>
              <a:ext cx="62247" cy="44928"/>
            </a:xfrm>
            <a:custGeom>
              <a:avLst/>
              <a:gdLst/>
              <a:ahLst/>
              <a:cxnLst/>
              <a:rect l="l" t="t" r="r" b="b"/>
              <a:pathLst>
                <a:path w="2214" h="1598" extrusionOk="0">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6" name="Google Shape;4696;p112">
              <a:extLst>
                <a:ext uri="{FF2B5EF4-FFF2-40B4-BE49-F238E27FC236}">
                  <a16:creationId xmlns:a16="http://schemas.microsoft.com/office/drawing/2014/main" id="{49378799-DCD6-D843-45CA-5D6D20D94125}"/>
                </a:ext>
              </a:extLst>
            </p:cNvPr>
            <p:cNvSpPr/>
            <p:nvPr/>
          </p:nvSpPr>
          <p:spPr>
            <a:xfrm>
              <a:off x="2486262" y="3887494"/>
              <a:ext cx="316153" cy="104785"/>
            </a:xfrm>
            <a:custGeom>
              <a:avLst/>
              <a:gdLst/>
              <a:ahLst/>
              <a:cxnLst/>
              <a:rect l="l" t="t" r="r" b="b"/>
              <a:pathLst>
                <a:path w="11245" h="3727" extrusionOk="0">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7" name="Google Shape;4697;p112">
              <a:extLst>
                <a:ext uri="{FF2B5EF4-FFF2-40B4-BE49-F238E27FC236}">
                  <a16:creationId xmlns:a16="http://schemas.microsoft.com/office/drawing/2014/main" id="{E8010BDA-0798-8EE5-C250-E3FF5EC6FD9F}"/>
                </a:ext>
              </a:extLst>
            </p:cNvPr>
            <p:cNvSpPr/>
            <p:nvPr/>
          </p:nvSpPr>
          <p:spPr>
            <a:xfrm>
              <a:off x="2484266" y="3875376"/>
              <a:ext cx="317840" cy="121119"/>
            </a:xfrm>
            <a:custGeom>
              <a:avLst/>
              <a:gdLst/>
              <a:ahLst/>
              <a:cxnLst/>
              <a:rect l="l" t="t" r="r" b="b"/>
              <a:pathLst>
                <a:path w="11305" h="4308" extrusionOk="0">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8" name="Google Shape;4698;p112">
              <a:extLst>
                <a:ext uri="{FF2B5EF4-FFF2-40B4-BE49-F238E27FC236}">
                  <a16:creationId xmlns:a16="http://schemas.microsoft.com/office/drawing/2014/main" id="{C987E698-4AF1-C466-B6F0-CBB982EB5810}"/>
                </a:ext>
              </a:extLst>
            </p:cNvPr>
            <p:cNvSpPr/>
            <p:nvPr/>
          </p:nvSpPr>
          <p:spPr>
            <a:xfrm>
              <a:off x="2493712" y="3884176"/>
              <a:ext cx="59351" cy="48442"/>
            </a:xfrm>
            <a:custGeom>
              <a:avLst/>
              <a:gdLst/>
              <a:ahLst/>
              <a:cxnLst/>
              <a:rect l="l" t="t" r="r" b="b"/>
              <a:pathLst>
                <a:path w="2111" h="1723" extrusionOk="0">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pic>
        <p:nvPicPr>
          <p:cNvPr id="4" name="صورة 3">
            <a:extLst>
              <a:ext uri="{FF2B5EF4-FFF2-40B4-BE49-F238E27FC236}">
                <a16:creationId xmlns:a16="http://schemas.microsoft.com/office/drawing/2014/main" id="{3B5B248D-B632-06E1-92CE-F85ED9DBD4D2}"/>
              </a:ext>
            </a:extLst>
          </p:cNvPr>
          <p:cNvPicPr preferRelativeResize="0">
            <a:picLocks/>
          </p:cNvPicPr>
          <p:nvPr/>
        </p:nvPicPr>
        <p:blipFill>
          <a:blip r:embed="rId3"/>
          <a:stretch>
            <a:fillRect/>
          </a:stretch>
        </p:blipFill>
        <p:spPr>
          <a:xfrm>
            <a:off x="1102567" y="969629"/>
            <a:ext cx="2192400" cy="3542400"/>
          </a:xfrm>
          <a:prstGeom prst="rect">
            <a:avLst/>
          </a:prstGeom>
        </p:spPr>
      </p:pic>
      <p:grpSp>
        <p:nvGrpSpPr>
          <p:cNvPr id="5" name="Google Shape;1764;p64">
            <a:extLst>
              <a:ext uri="{FF2B5EF4-FFF2-40B4-BE49-F238E27FC236}">
                <a16:creationId xmlns:a16="http://schemas.microsoft.com/office/drawing/2014/main" id="{25AE88EC-DB69-9380-6C0C-3A44AC6325E1}"/>
              </a:ext>
            </a:extLst>
          </p:cNvPr>
          <p:cNvGrpSpPr/>
          <p:nvPr/>
        </p:nvGrpSpPr>
        <p:grpSpPr>
          <a:xfrm>
            <a:off x="4195684" y="4750172"/>
            <a:ext cx="842826" cy="188394"/>
            <a:chOff x="1394800" y="3522000"/>
            <a:chExt cx="1048650" cy="138275"/>
          </a:xfrm>
        </p:grpSpPr>
        <p:sp>
          <p:nvSpPr>
            <p:cNvPr id="6" name="Google Shape;1765;p64">
              <a:extLst>
                <a:ext uri="{FF2B5EF4-FFF2-40B4-BE49-F238E27FC236}">
                  <a16:creationId xmlns:a16="http://schemas.microsoft.com/office/drawing/2014/main" id="{C783E59D-D024-618B-18CE-C57BF19122D8}"/>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6;p64">
              <a:extLst>
                <a:ext uri="{FF2B5EF4-FFF2-40B4-BE49-F238E27FC236}">
                  <a16:creationId xmlns:a16="http://schemas.microsoft.com/office/drawing/2014/main" id="{74731F17-D017-07C8-13CF-CCB2FCF3F2BF}"/>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67;p64">
              <a:extLst>
                <a:ext uri="{FF2B5EF4-FFF2-40B4-BE49-F238E27FC236}">
                  <a16:creationId xmlns:a16="http://schemas.microsoft.com/office/drawing/2014/main" id="{629DFA61-C8BB-7F62-110D-72096481DE1A}"/>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68;p64">
              <a:extLst>
                <a:ext uri="{FF2B5EF4-FFF2-40B4-BE49-F238E27FC236}">
                  <a16:creationId xmlns:a16="http://schemas.microsoft.com/office/drawing/2014/main" id="{B9C99E29-4184-65C3-F46F-DF8839FF608A}"/>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69;p64">
              <a:extLst>
                <a:ext uri="{FF2B5EF4-FFF2-40B4-BE49-F238E27FC236}">
                  <a16:creationId xmlns:a16="http://schemas.microsoft.com/office/drawing/2014/main" id="{7BA0DE4B-C341-FDBB-62B4-56185AC4E0BB}"/>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0;p64">
              <a:extLst>
                <a:ext uri="{FF2B5EF4-FFF2-40B4-BE49-F238E27FC236}">
                  <a16:creationId xmlns:a16="http://schemas.microsoft.com/office/drawing/2014/main" id="{19AC7AD4-5902-D40A-B015-D2B7B80E1B6F}"/>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71;p64">
              <a:extLst>
                <a:ext uri="{FF2B5EF4-FFF2-40B4-BE49-F238E27FC236}">
                  <a16:creationId xmlns:a16="http://schemas.microsoft.com/office/drawing/2014/main" id="{C94C1009-211C-C045-454C-F8E9A5461333}"/>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72;p64">
              <a:extLst>
                <a:ext uri="{FF2B5EF4-FFF2-40B4-BE49-F238E27FC236}">
                  <a16:creationId xmlns:a16="http://schemas.microsoft.com/office/drawing/2014/main" id="{24242AB5-96D8-69BF-1BAB-377AEC62B70E}"/>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73;p64">
              <a:extLst>
                <a:ext uri="{FF2B5EF4-FFF2-40B4-BE49-F238E27FC236}">
                  <a16:creationId xmlns:a16="http://schemas.microsoft.com/office/drawing/2014/main" id="{6C679882-3FD3-DD05-0FC8-8F42253803A7}"/>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5" name="مربع نص 14">
            <a:extLst>
              <a:ext uri="{FF2B5EF4-FFF2-40B4-BE49-F238E27FC236}">
                <a16:creationId xmlns:a16="http://schemas.microsoft.com/office/drawing/2014/main" id="{652C44BE-AF77-C598-A6BE-15753E888427}"/>
              </a:ext>
            </a:extLst>
          </p:cNvPr>
          <p:cNvSpPr txBox="1"/>
          <p:nvPr/>
        </p:nvSpPr>
        <p:spPr>
          <a:xfrm>
            <a:off x="4285115"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15/15</a:t>
            </a:r>
          </a:p>
        </p:txBody>
      </p:sp>
      <p:sp>
        <p:nvSpPr>
          <p:cNvPr id="18" name="Google Shape;4648;p112">
            <a:extLst>
              <a:ext uri="{FF2B5EF4-FFF2-40B4-BE49-F238E27FC236}">
                <a16:creationId xmlns:a16="http://schemas.microsoft.com/office/drawing/2014/main" id="{67F802D3-0050-40E5-19FF-2A66179C6148}"/>
              </a:ext>
            </a:extLst>
          </p:cNvPr>
          <p:cNvSpPr txBox="1">
            <a:spLocks noGrp="1"/>
          </p:cNvSpPr>
          <p:nvPr>
            <p:ph type="subTitle" idx="1"/>
          </p:nvPr>
        </p:nvSpPr>
        <p:spPr>
          <a:xfrm>
            <a:off x="5115339" y="2461454"/>
            <a:ext cx="3687043" cy="1594200"/>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dk2"/>
              </a:buClr>
              <a:buSzPts val="1100"/>
              <a:buFont typeface="Arial"/>
              <a:buNone/>
            </a:pPr>
            <a:r>
              <a:rPr lang="ar-SA" dirty="0">
                <a:solidFill>
                  <a:schemeClr val="dk2"/>
                </a:solidFill>
                <a:latin typeface="Dubai" panose="020B0503030403030204" pitchFamily="34" charset="-78"/>
                <a:cs typeface="Dubai" panose="020B0503030403030204" pitchFamily="34" charset="-78"/>
                <a:sym typeface="Muli"/>
              </a:rPr>
              <a:t>قدّم مشروع</a:t>
            </a:r>
            <a:r>
              <a:rPr lang="en-US" dirty="0">
                <a:solidFill>
                  <a:schemeClr val="dk2"/>
                </a:solidFill>
                <a:latin typeface="Dubai" panose="020B0503030403030204" pitchFamily="34" charset="-78"/>
                <a:cs typeface="Dubai" panose="020B0503030403030204" pitchFamily="34" charset="-78"/>
                <a:sym typeface="Muli"/>
              </a:rPr>
              <a:t>Focus Bac </a:t>
            </a:r>
            <a:r>
              <a:rPr lang="ar-SA" dirty="0">
                <a:solidFill>
                  <a:schemeClr val="dk2"/>
                </a:solidFill>
                <a:latin typeface="Dubai" panose="020B0503030403030204" pitchFamily="34" charset="-78"/>
                <a:cs typeface="Dubai" panose="020B0503030403030204" pitchFamily="34" charset="-78"/>
                <a:sym typeface="Muli"/>
              </a:rPr>
              <a:t> منصة تعليمية رقمية تدعم طلاب البكالوريا في سوريا من خلال التعلم التراكمي، وتنظيم المحتوى، وتحفيز الطلاب، مما يسهم في تحسين تجربة التعلم ورفع مستوى التحصيل الدراسي.</a:t>
            </a:r>
            <a:endParaRPr dirty="0">
              <a:latin typeface="Dubai" panose="020B0503030403030204" pitchFamily="34" charset="-78"/>
              <a:cs typeface="Dubai" panose="020B0503030403030204" pitchFamily="34" charset="-78"/>
            </a:endParaRPr>
          </a:p>
        </p:txBody>
      </p:sp>
      <p:grpSp>
        <p:nvGrpSpPr>
          <p:cNvPr id="19" name="Google Shape;1616;p61">
            <a:extLst>
              <a:ext uri="{FF2B5EF4-FFF2-40B4-BE49-F238E27FC236}">
                <a16:creationId xmlns:a16="http://schemas.microsoft.com/office/drawing/2014/main" id="{D43C44EB-FBA2-98F7-7613-D9A35B72B8D7}"/>
              </a:ext>
            </a:extLst>
          </p:cNvPr>
          <p:cNvGrpSpPr/>
          <p:nvPr/>
        </p:nvGrpSpPr>
        <p:grpSpPr>
          <a:xfrm rot="474658">
            <a:off x="6811635" y="2575261"/>
            <a:ext cx="1042350" cy="395684"/>
            <a:chOff x="4345425" y="2175475"/>
            <a:chExt cx="800750" cy="176025"/>
          </a:xfrm>
        </p:grpSpPr>
        <p:sp>
          <p:nvSpPr>
            <p:cNvPr id="20" name="Google Shape;1617;p61">
              <a:extLst>
                <a:ext uri="{FF2B5EF4-FFF2-40B4-BE49-F238E27FC236}">
                  <a16:creationId xmlns:a16="http://schemas.microsoft.com/office/drawing/2014/main" id="{428406A5-1F9F-2424-7D00-E43F9FCBFBE7}"/>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18;p61">
              <a:extLst>
                <a:ext uri="{FF2B5EF4-FFF2-40B4-BE49-F238E27FC236}">
                  <a16:creationId xmlns:a16="http://schemas.microsoft.com/office/drawing/2014/main" id="{166289E6-DD2E-CCE0-8FE4-A21AF448FC15}"/>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1759698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47">
          <a:extLst>
            <a:ext uri="{FF2B5EF4-FFF2-40B4-BE49-F238E27FC236}">
              <a16:creationId xmlns:a16="http://schemas.microsoft.com/office/drawing/2014/main" id="{A1C4463B-C610-BF9D-F437-7D5739A590ED}"/>
            </a:ext>
          </a:extLst>
        </p:cNvPr>
        <p:cNvGrpSpPr/>
        <p:nvPr/>
      </p:nvGrpSpPr>
      <p:grpSpPr>
        <a:xfrm>
          <a:off x="0" y="0"/>
          <a:ext cx="0" cy="0"/>
          <a:chOff x="0" y="0"/>
          <a:chExt cx="0" cy="0"/>
        </a:xfrm>
      </p:grpSpPr>
      <p:sp>
        <p:nvSpPr>
          <p:cNvPr id="4649" name="Google Shape;4649;p112">
            <a:extLst>
              <a:ext uri="{FF2B5EF4-FFF2-40B4-BE49-F238E27FC236}">
                <a16:creationId xmlns:a16="http://schemas.microsoft.com/office/drawing/2014/main" id="{9C2D08BA-BCFB-0DA1-7D00-3BB593D68EB0}"/>
              </a:ext>
            </a:extLst>
          </p:cNvPr>
          <p:cNvSpPr txBox="1">
            <a:spLocks noGrp="1"/>
          </p:cNvSpPr>
          <p:nvPr>
            <p:ph type="title"/>
          </p:nvPr>
        </p:nvSpPr>
        <p:spPr>
          <a:xfrm>
            <a:off x="6733746" y="784505"/>
            <a:ext cx="1985499" cy="993600"/>
          </a:xfrm>
          <a:prstGeom prst="rect">
            <a:avLst/>
          </a:prstGeom>
        </p:spPr>
        <p:txBody>
          <a:bodyPr spcFirstLastPara="1" wrap="square" lIns="0" tIns="0" rIns="0" bIns="0" anchor="ctr"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الخاتمة</a:t>
            </a:r>
            <a:endParaRPr dirty="0">
              <a:latin typeface="Dubai" panose="020B0503030403030204" pitchFamily="34" charset="-78"/>
              <a:cs typeface="Dubai" panose="020B0503030403030204" pitchFamily="34" charset="-78"/>
            </a:endParaRPr>
          </a:p>
        </p:txBody>
      </p:sp>
      <p:sp>
        <p:nvSpPr>
          <p:cNvPr id="4656" name="Google Shape;4656;p112">
            <a:extLst>
              <a:ext uri="{FF2B5EF4-FFF2-40B4-BE49-F238E27FC236}">
                <a16:creationId xmlns:a16="http://schemas.microsoft.com/office/drawing/2014/main" id="{77081551-5EF8-D3DB-F1DB-E689695049B4}"/>
              </a:ext>
            </a:extLst>
          </p:cNvPr>
          <p:cNvSpPr>
            <a:spLocks noChangeAspect="1"/>
          </p:cNvSpPr>
          <p:nvPr/>
        </p:nvSpPr>
        <p:spPr>
          <a:xfrm>
            <a:off x="1026826" y="636591"/>
            <a:ext cx="2343883" cy="4229992"/>
          </a:xfrm>
          <a:custGeom>
            <a:avLst/>
            <a:gdLst/>
            <a:ahLst/>
            <a:cxnLst/>
            <a:rect l="l" t="t" r="r" b="b"/>
            <a:pathLst>
              <a:path w="103480" h="206345" extrusionOk="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w="19050" cap="flat" cmpd="sng">
            <a:solidFill>
              <a:srgbClr val="303030"/>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sz="1400" dirty="0">
              <a:latin typeface="Dubai" panose="020B0503030403030204" pitchFamily="34" charset="-78"/>
              <a:cs typeface="Dubai" panose="020B0503030403030204" pitchFamily="34" charset="-78"/>
            </a:endParaRPr>
          </a:p>
        </p:txBody>
      </p:sp>
      <p:grpSp>
        <p:nvGrpSpPr>
          <p:cNvPr id="4658" name="Google Shape;4658;p112">
            <a:extLst>
              <a:ext uri="{FF2B5EF4-FFF2-40B4-BE49-F238E27FC236}">
                <a16:creationId xmlns:a16="http://schemas.microsoft.com/office/drawing/2014/main" id="{11BF2C59-E117-CEF3-A986-2069F17F429B}"/>
              </a:ext>
            </a:extLst>
          </p:cNvPr>
          <p:cNvGrpSpPr/>
          <p:nvPr/>
        </p:nvGrpSpPr>
        <p:grpSpPr>
          <a:xfrm>
            <a:off x="5451604" y="1169822"/>
            <a:ext cx="740235" cy="1048555"/>
            <a:chOff x="1607150" y="2401350"/>
            <a:chExt cx="593375" cy="840525"/>
          </a:xfrm>
        </p:grpSpPr>
        <p:sp>
          <p:nvSpPr>
            <p:cNvPr id="4659" name="Google Shape;4659;p112">
              <a:extLst>
                <a:ext uri="{FF2B5EF4-FFF2-40B4-BE49-F238E27FC236}">
                  <a16:creationId xmlns:a16="http://schemas.microsoft.com/office/drawing/2014/main" id="{BAF621BB-135B-0147-BEC0-94EC2F1545CB}"/>
                </a:ext>
              </a:extLst>
            </p:cNvPr>
            <p:cNvSpPr/>
            <p:nvPr/>
          </p:nvSpPr>
          <p:spPr>
            <a:xfrm>
              <a:off x="1607150" y="2401350"/>
              <a:ext cx="593375" cy="840525"/>
            </a:xfrm>
            <a:custGeom>
              <a:avLst/>
              <a:gdLst/>
              <a:ahLst/>
              <a:cxnLst/>
              <a:rect l="l" t="t" r="r" b="b"/>
              <a:pathLst>
                <a:path w="23735" h="33621" extrusionOk="0">
                  <a:moveTo>
                    <a:pt x="17634" y="322"/>
                  </a:moveTo>
                  <a:lnTo>
                    <a:pt x="17634" y="322"/>
                  </a:lnTo>
                  <a:cubicBezTo>
                    <a:pt x="17681" y="479"/>
                    <a:pt x="17650" y="808"/>
                    <a:pt x="17697" y="1043"/>
                  </a:cubicBezTo>
                  <a:cubicBezTo>
                    <a:pt x="17775" y="1357"/>
                    <a:pt x="17854" y="1670"/>
                    <a:pt x="17932" y="2000"/>
                  </a:cubicBezTo>
                  <a:cubicBezTo>
                    <a:pt x="18058" y="2564"/>
                    <a:pt x="18199" y="3128"/>
                    <a:pt x="18324" y="3708"/>
                  </a:cubicBezTo>
                  <a:cubicBezTo>
                    <a:pt x="18591" y="4915"/>
                    <a:pt x="18841" y="6138"/>
                    <a:pt x="19076" y="7345"/>
                  </a:cubicBezTo>
                  <a:cubicBezTo>
                    <a:pt x="19155" y="7752"/>
                    <a:pt x="19218" y="8144"/>
                    <a:pt x="19296" y="8551"/>
                  </a:cubicBezTo>
                  <a:cubicBezTo>
                    <a:pt x="19202" y="8144"/>
                    <a:pt x="19123" y="7736"/>
                    <a:pt x="19045" y="7329"/>
                  </a:cubicBezTo>
                  <a:cubicBezTo>
                    <a:pt x="18794" y="6169"/>
                    <a:pt x="18544" y="4993"/>
                    <a:pt x="18293" y="3833"/>
                  </a:cubicBezTo>
                  <a:cubicBezTo>
                    <a:pt x="18042" y="2736"/>
                    <a:pt x="17885" y="1545"/>
                    <a:pt x="17446" y="511"/>
                  </a:cubicBezTo>
                  <a:cubicBezTo>
                    <a:pt x="17556" y="511"/>
                    <a:pt x="17666" y="432"/>
                    <a:pt x="17634" y="322"/>
                  </a:cubicBezTo>
                  <a:close/>
                  <a:moveTo>
                    <a:pt x="17039" y="31311"/>
                  </a:moveTo>
                  <a:lnTo>
                    <a:pt x="17039" y="31311"/>
                  </a:lnTo>
                  <a:cubicBezTo>
                    <a:pt x="16051" y="31624"/>
                    <a:pt x="15048" y="31891"/>
                    <a:pt x="14029" y="32110"/>
                  </a:cubicBezTo>
                  <a:cubicBezTo>
                    <a:pt x="13543" y="32204"/>
                    <a:pt x="13058" y="32282"/>
                    <a:pt x="12587" y="32361"/>
                  </a:cubicBezTo>
                  <a:cubicBezTo>
                    <a:pt x="14076" y="32063"/>
                    <a:pt x="15565" y="31718"/>
                    <a:pt x="17039" y="31311"/>
                  </a:cubicBezTo>
                  <a:close/>
                  <a:moveTo>
                    <a:pt x="17227" y="558"/>
                  </a:moveTo>
                  <a:cubicBezTo>
                    <a:pt x="17258" y="1623"/>
                    <a:pt x="17587" y="2689"/>
                    <a:pt x="17807" y="3724"/>
                  </a:cubicBezTo>
                  <a:cubicBezTo>
                    <a:pt x="18042" y="4884"/>
                    <a:pt x="18293" y="6044"/>
                    <a:pt x="18544" y="7219"/>
                  </a:cubicBezTo>
                  <a:cubicBezTo>
                    <a:pt x="19045" y="9680"/>
                    <a:pt x="19562" y="12141"/>
                    <a:pt x="20033" y="14617"/>
                  </a:cubicBezTo>
                  <a:cubicBezTo>
                    <a:pt x="20973" y="19382"/>
                    <a:pt x="21741" y="24194"/>
                    <a:pt x="22697" y="28959"/>
                  </a:cubicBezTo>
                  <a:cubicBezTo>
                    <a:pt x="22666" y="28959"/>
                    <a:pt x="22635" y="28959"/>
                    <a:pt x="22619" y="28975"/>
                  </a:cubicBezTo>
                  <a:cubicBezTo>
                    <a:pt x="19782" y="29978"/>
                    <a:pt x="16882" y="30856"/>
                    <a:pt x="13951" y="31530"/>
                  </a:cubicBezTo>
                  <a:cubicBezTo>
                    <a:pt x="12556" y="31843"/>
                    <a:pt x="11177" y="32126"/>
                    <a:pt x="9766" y="32376"/>
                  </a:cubicBezTo>
                  <a:cubicBezTo>
                    <a:pt x="9061" y="32502"/>
                    <a:pt x="8371" y="32612"/>
                    <a:pt x="7666" y="32721"/>
                  </a:cubicBezTo>
                  <a:cubicBezTo>
                    <a:pt x="7509" y="32737"/>
                    <a:pt x="7305" y="32784"/>
                    <a:pt x="7070" y="32831"/>
                  </a:cubicBezTo>
                  <a:cubicBezTo>
                    <a:pt x="6490" y="32847"/>
                    <a:pt x="5910" y="32878"/>
                    <a:pt x="5330" y="32894"/>
                  </a:cubicBezTo>
                  <a:cubicBezTo>
                    <a:pt x="5189" y="32847"/>
                    <a:pt x="5079" y="32784"/>
                    <a:pt x="4985" y="32706"/>
                  </a:cubicBezTo>
                  <a:cubicBezTo>
                    <a:pt x="5001" y="32612"/>
                    <a:pt x="4938" y="32549"/>
                    <a:pt x="4860" y="32533"/>
                  </a:cubicBezTo>
                  <a:cubicBezTo>
                    <a:pt x="4938" y="32502"/>
                    <a:pt x="5001" y="32423"/>
                    <a:pt x="4985" y="32298"/>
                  </a:cubicBezTo>
                  <a:cubicBezTo>
                    <a:pt x="4092" y="27470"/>
                    <a:pt x="3136" y="22674"/>
                    <a:pt x="2368" y="17831"/>
                  </a:cubicBezTo>
                  <a:cubicBezTo>
                    <a:pt x="1615" y="13034"/>
                    <a:pt x="1161" y="8191"/>
                    <a:pt x="393" y="3395"/>
                  </a:cubicBezTo>
                  <a:cubicBezTo>
                    <a:pt x="1600" y="3395"/>
                    <a:pt x="2869" y="3034"/>
                    <a:pt x="4045" y="2815"/>
                  </a:cubicBezTo>
                  <a:cubicBezTo>
                    <a:pt x="5534" y="2564"/>
                    <a:pt x="7007" y="2297"/>
                    <a:pt x="8496" y="2031"/>
                  </a:cubicBezTo>
                  <a:cubicBezTo>
                    <a:pt x="11396" y="1529"/>
                    <a:pt x="14311" y="1043"/>
                    <a:pt x="17211" y="558"/>
                  </a:cubicBezTo>
                  <a:close/>
                  <a:moveTo>
                    <a:pt x="17587" y="1"/>
                  </a:moveTo>
                  <a:cubicBezTo>
                    <a:pt x="17472" y="1"/>
                    <a:pt x="17388" y="57"/>
                    <a:pt x="17337" y="134"/>
                  </a:cubicBezTo>
                  <a:cubicBezTo>
                    <a:pt x="17298" y="96"/>
                    <a:pt x="17238" y="68"/>
                    <a:pt x="17174" y="68"/>
                  </a:cubicBezTo>
                  <a:cubicBezTo>
                    <a:pt x="17161" y="68"/>
                    <a:pt x="17147" y="69"/>
                    <a:pt x="17133" y="72"/>
                  </a:cubicBezTo>
                  <a:cubicBezTo>
                    <a:pt x="14217" y="542"/>
                    <a:pt x="11318" y="1028"/>
                    <a:pt x="8402" y="1545"/>
                  </a:cubicBezTo>
                  <a:cubicBezTo>
                    <a:pt x="6992" y="1780"/>
                    <a:pt x="5565" y="2047"/>
                    <a:pt x="4155" y="2297"/>
                  </a:cubicBezTo>
                  <a:cubicBezTo>
                    <a:pt x="2822" y="2548"/>
                    <a:pt x="1333" y="2642"/>
                    <a:pt x="95" y="3191"/>
                  </a:cubicBezTo>
                  <a:cubicBezTo>
                    <a:pt x="1" y="3222"/>
                    <a:pt x="16" y="3348"/>
                    <a:pt x="111" y="3379"/>
                  </a:cubicBezTo>
                  <a:cubicBezTo>
                    <a:pt x="361" y="8238"/>
                    <a:pt x="1161" y="13113"/>
                    <a:pt x="1913" y="17909"/>
                  </a:cubicBezTo>
                  <a:cubicBezTo>
                    <a:pt x="2650" y="22721"/>
                    <a:pt x="3449" y="27549"/>
                    <a:pt x="4515" y="32298"/>
                  </a:cubicBezTo>
                  <a:cubicBezTo>
                    <a:pt x="4515" y="32314"/>
                    <a:pt x="4499" y="32329"/>
                    <a:pt x="4499" y="32345"/>
                  </a:cubicBezTo>
                  <a:cubicBezTo>
                    <a:pt x="4499" y="32596"/>
                    <a:pt x="4562" y="32784"/>
                    <a:pt x="4656" y="32925"/>
                  </a:cubicBezTo>
                  <a:cubicBezTo>
                    <a:pt x="4656" y="32941"/>
                    <a:pt x="4640" y="32941"/>
                    <a:pt x="4640" y="32956"/>
                  </a:cubicBezTo>
                  <a:cubicBezTo>
                    <a:pt x="4499" y="33066"/>
                    <a:pt x="4499" y="33317"/>
                    <a:pt x="4734" y="33364"/>
                  </a:cubicBezTo>
                  <a:cubicBezTo>
                    <a:pt x="4797" y="33364"/>
                    <a:pt x="4844" y="33364"/>
                    <a:pt x="4891" y="33380"/>
                  </a:cubicBezTo>
                  <a:cubicBezTo>
                    <a:pt x="5222" y="33589"/>
                    <a:pt x="5809" y="33620"/>
                    <a:pt x="6254" y="33620"/>
                  </a:cubicBezTo>
                  <a:cubicBezTo>
                    <a:pt x="6441" y="33620"/>
                    <a:pt x="6603" y="33615"/>
                    <a:pt x="6709" y="33615"/>
                  </a:cubicBezTo>
                  <a:cubicBezTo>
                    <a:pt x="8528" y="33615"/>
                    <a:pt x="10346" y="33458"/>
                    <a:pt x="12133" y="33191"/>
                  </a:cubicBezTo>
                  <a:cubicBezTo>
                    <a:pt x="15879" y="32612"/>
                    <a:pt x="19531" y="31467"/>
                    <a:pt x="22964" y="29853"/>
                  </a:cubicBezTo>
                  <a:cubicBezTo>
                    <a:pt x="23058" y="29806"/>
                    <a:pt x="23120" y="29712"/>
                    <a:pt x="23136" y="29633"/>
                  </a:cubicBezTo>
                  <a:cubicBezTo>
                    <a:pt x="23188" y="29770"/>
                    <a:pt x="23302" y="29834"/>
                    <a:pt x="23415" y="29834"/>
                  </a:cubicBezTo>
                  <a:cubicBezTo>
                    <a:pt x="23575" y="29834"/>
                    <a:pt x="23734" y="29706"/>
                    <a:pt x="23716" y="29477"/>
                  </a:cubicBezTo>
                  <a:cubicBezTo>
                    <a:pt x="23403" y="26467"/>
                    <a:pt x="22650" y="23442"/>
                    <a:pt x="22102" y="20464"/>
                  </a:cubicBezTo>
                  <a:cubicBezTo>
                    <a:pt x="21537" y="17407"/>
                    <a:pt x="20989" y="14335"/>
                    <a:pt x="20409" y="11294"/>
                  </a:cubicBezTo>
                  <a:cubicBezTo>
                    <a:pt x="19844" y="8332"/>
                    <a:pt x="19249" y="5401"/>
                    <a:pt x="18528" y="2485"/>
                  </a:cubicBezTo>
                  <a:cubicBezTo>
                    <a:pt x="18371" y="1843"/>
                    <a:pt x="18293" y="965"/>
                    <a:pt x="17979" y="401"/>
                  </a:cubicBezTo>
                  <a:cubicBezTo>
                    <a:pt x="17901" y="260"/>
                    <a:pt x="17854" y="56"/>
                    <a:pt x="17666" y="9"/>
                  </a:cubicBezTo>
                  <a:cubicBezTo>
                    <a:pt x="17638" y="3"/>
                    <a:pt x="17612" y="1"/>
                    <a:pt x="1758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0" name="Google Shape;4660;p112">
              <a:extLst>
                <a:ext uri="{FF2B5EF4-FFF2-40B4-BE49-F238E27FC236}">
                  <a16:creationId xmlns:a16="http://schemas.microsoft.com/office/drawing/2014/main" id="{E3E5DF16-29B3-9C49-0A9B-6767EEF5CA9A}"/>
                </a:ext>
              </a:extLst>
            </p:cNvPr>
            <p:cNvSpPr/>
            <p:nvPr/>
          </p:nvSpPr>
          <p:spPr>
            <a:xfrm>
              <a:off x="1653800" y="2452825"/>
              <a:ext cx="454850" cy="630400"/>
            </a:xfrm>
            <a:custGeom>
              <a:avLst/>
              <a:gdLst/>
              <a:ahLst/>
              <a:cxnLst/>
              <a:rect l="l" t="t" r="r" b="b"/>
              <a:pathLst>
                <a:path w="18194" h="25216" extrusionOk="0">
                  <a:moveTo>
                    <a:pt x="13637" y="442"/>
                  </a:moveTo>
                  <a:cubicBezTo>
                    <a:pt x="14985" y="6790"/>
                    <a:pt x="16145" y="13154"/>
                    <a:pt x="17257" y="19533"/>
                  </a:cubicBezTo>
                  <a:cubicBezTo>
                    <a:pt x="17038" y="18562"/>
                    <a:pt x="16787" y="17590"/>
                    <a:pt x="16583" y="16634"/>
                  </a:cubicBezTo>
                  <a:cubicBezTo>
                    <a:pt x="16223" y="14941"/>
                    <a:pt x="15815" y="13264"/>
                    <a:pt x="15455" y="11571"/>
                  </a:cubicBezTo>
                  <a:cubicBezTo>
                    <a:pt x="14734" y="8201"/>
                    <a:pt x="14076" y="4815"/>
                    <a:pt x="13339" y="1445"/>
                  </a:cubicBezTo>
                  <a:cubicBezTo>
                    <a:pt x="13339" y="1437"/>
                    <a:pt x="13335" y="1434"/>
                    <a:pt x="13331" y="1434"/>
                  </a:cubicBezTo>
                  <a:cubicBezTo>
                    <a:pt x="13327" y="1434"/>
                    <a:pt x="13323" y="1437"/>
                    <a:pt x="13323" y="1445"/>
                  </a:cubicBezTo>
                  <a:cubicBezTo>
                    <a:pt x="13935" y="4909"/>
                    <a:pt x="14656" y="8358"/>
                    <a:pt x="15345" y="11806"/>
                  </a:cubicBezTo>
                  <a:cubicBezTo>
                    <a:pt x="15690" y="13483"/>
                    <a:pt x="15988" y="15192"/>
                    <a:pt x="16333" y="16869"/>
                  </a:cubicBezTo>
                  <a:cubicBezTo>
                    <a:pt x="16678" y="18483"/>
                    <a:pt x="16897" y="20192"/>
                    <a:pt x="17430" y="21759"/>
                  </a:cubicBezTo>
                  <a:cubicBezTo>
                    <a:pt x="17441" y="21800"/>
                    <a:pt x="17472" y="21817"/>
                    <a:pt x="17505" y="21817"/>
                  </a:cubicBezTo>
                  <a:cubicBezTo>
                    <a:pt x="17563" y="21817"/>
                    <a:pt x="17628" y="21766"/>
                    <a:pt x="17618" y="21697"/>
                  </a:cubicBezTo>
                  <a:cubicBezTo>
                    <a:pt x="17602" y="21602"/>
                    <a:pt x="17587" y="21493"/>
                    <a:pt x="17587" y="21399"/>
                  </a:cubicBezTo>
                  <a:lnTo>
                    <a:pt x="17587" y="21399"/>
                  </a:lnTo>
                  <a:cubicBezTo>
                    <a:pt x="17618" y="21571"/>
                    <a:pt x="17649" y="21759"/>
                    <a:pt x="17681" y="21947"/>
                  </a:cubicBezTo>
                  <a:cubicBezTo>
                    <a:pt x="15486" y="22574"/>
                    <a:pt x="13276" y="23123"/>
                    <a:pt x="11050" y="23593"/>
                  </a:cubicBezTo>
                  <a:cubicBezTo>
                    <a:pt x="8793" y="24079"/>
                    <a:pt x="6458" y="24330"/>
                    <a:pt x="4201" y="24831"/>
                  </a:cubicBezTo>
                  <a:cubicBezTo>
                    <a:pt x="4201" y="24831"/>
                    <a:pt x="4185" y="24831"/>
                    <a:pt x="4169" y="24847"/>
                  </a:cubicBezTo>
                  <a:cubicBezTo>
                    <a:pt x="3276" y="21195"/>
                    <a:pt x="2461" y="17527"/>
                    <a:pt x="1818" y="13812"/>
                  </a:cubicBezTo>
                  <a:cubicBezTo>
                    <a:pt x="1191" y="10207"/>
                    <a:pt x="925" y="6524"/>
                    <a:pt x="298" y="2919"/>
                  </a:cubicBezTo>
                  <a:cubicBezTo>
                    <a:pt x="4734" y="1790"/>
                    <a:pt x="9060" y="787"/>
                    <a:pt x="13637" y="442"/>
                  </a:cubicBezTo>
                  <a:close/>
                  <a:moveTo>
                    <a:pt x="13800" y="1"/>
                  </a:moveTo>
                  <a:cubicBezTo>
                    <a:pt x="13787" y="1"/>
                    <a:pt x="13775" y="2"/>
                    <a:pt x="13762" y="3"/>
                  </a:cubicBezTo>
                  <a:cubicBezTo>
                    <a:pt x="9232" y="317"/>
                    <a:pt x="4530" y="1022"/>
                    <a:pt x="251" y="2590"/>
                  </a:cubicBezTo>
                  <a:cubicBezTo>
                    <a:pt x="235" y="2574"/>
                    <a:pt x="235" y="2558"/>
                    <a:pt x="235" y="2527"/>
                  </a:cubicBezTo>
                  <a:cubicBezTo>
                    <a:pt x="220" y="2466"/>
                    <a:pt x="164" y="2435"/>
                    <a:pt x="111" y="2435"/>
                  </a:cubicBezTo>
                  <a:cubicBezTo>
                    <a:pt x="54" y="2435"/>
                    <a:pt x="0" y="2470"/>
                    <a:pt x="0" y="2543"/>
                  </a:cubicBezTo>
                  <a:cubicBezTo>
                    <a:pt x="31" y="6242"/>
                    <a:pt x="752" y="10051"/>
                    <a:pt x="1379" y="13703"/>
                  </a:cubicBezTo>
                  <a:cubicBezTo>
                    <a:pt x="2038" y="17511"/>
                    <a:pt x="2806" y="21305"/>
                    <a:pt x="3778" y="25051"/>
                  </a:cubicBezTo>
                  <a:cubicBezTo>
                    <a:pt x="3813" y="25165"/>
                    <a:pt x="3902" y="25215"/>
                    <a:pt x="3990" y="25215"/>
                  </a:cubicBezTo>
                  <a:cubicBezTo>
                    <a:pt x="4059" y="25215"/>
                    <a:pt x="4128" y="25184"/>
                    <a:pt x="4169" y="25129"/>
                  </a:cubicBezTo>
                  <a:cubicBezTo>
                    <a:pt x="4201" y="25145"/>
                    <a:pt x="4232" y="25161"/>
                    <a:pt x="4263" y="25161"/>
                  </a:cubicBezTo>
                  <a:cubicBezTo>
                    <a:pt x="6552" y="25035"/>
                    <a:pt x="8887" y="24502"/>
                    <a:pt x="11129" y="24048"/>
                  </a:cubicBezTo>
                  <a:cubicBezTo>
                    <a:pt x="13402" y="23593"/>
                    <a:pt x="15659" y="23060"/>
                    <a:pt x="17884" y="22449"/>
                  </a:cubicBezTo>
                  <a:cubicBezTo>
                    <a:pt x="17902" y="22453"/>
                    <a:pt x="17921" y="22455"/>
                    <a:pt x="17939" y="22455"/>
                  </a:cubicBezTo>
                  <a:cubicBezTo>
                    <a:pt x="18066" y="22455"/>
                    <a:pt x="18194" y="22362"/>
                    <a:pt x="18167" y="22198"/>
                  </a:cubicBezTo>
                  <a:cubicBezTo>
                    <a:pt x="17007" y="14831"/>
                    <a:pt x="15565" y="7480"/>
                    <a:pt x="14013" y="176"/>
                  </a:cubicBezTo>
                  <a:cubicBezTo>
                    <a:pt x="13999" y="63"/>
                    <a:pt x="13909" y="1"/>
                    <a:pt x="1380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1" name="Google Shape;4661;p112">
              <a:extLst>
                <a:ext uri="{FF2B5EF4-FFF2-40B4-BE49-F238E27FC236}">
                  <a16:creationId xmlns:a16="http://schemas.microsoft.com/office/drawing/2014/main" id="{3A749E3B-29FE-F924-CA52-4E5C00891B94}"/>
                </a:ext>
              </a:extLst>
            </p:cNvPr>
            <p:cNvSpPr/>
            <p:nvPr/>
          </p:nvSpPr>
          <p:spPr>
            <a:xfrm>
              <a:off x="1896750" y="3068100"/>
              <a:ext cx="104025" cy="107025"/>
            </a:xfrm>
            <a:custGeom>
              <a:avLst/>
              <a:gdLst/>
              <a:ahLst/>
              <a:cxnLst/>
              <a:rect l="l" t="t" r="r" b="b"/>
              <a:pathLst>
                <a:path w="4161" h="4281" extrusionOk="0">
                  <a:moveTo>
                    <a:pt x="1176" y="1"/>
                  </a:moveTo>
                  <a:lnTo>
                    <a:pt x="1176" y="1"/>
                  </a:lnTo>
                  <a:cubicBezTo>
                    <a:pt x="878" y="205"/>
                    <a:pt x="643" y="471"/>
                    <a:pt x="470" y="769"/>
                  </a:cubicBezTo>
                  <a:cubicBezTo>
                    <a:pt x="251" y="1114"/>
                    <a:pt x="110" y="1553"/>
                    <a:pt x="79" y="1913"/>
                  </a:cubicBezTo>
                  <a:cubicBezTo>
                    <a:pt x="0" y="2760"/>
                    <a:pt x="298" y="3731"/>
                    <a:pt x="1176" y="4014"/>
                  </a:cubicBezTo>
                  <a:cubicBezTo>
                    <a:pt x="1181" y="4015"/>
                    <a:pt x="1186" y="4016"/>
                    <a:pt x="1191" y="4016"/>
                  </a:cubicBezTo>
                  <a:cubicBezTo>
                    <a:pt x="1232" y="4016"/>
                    <a:pt x="1266" y="3963"/>
                    <a:pt x="1238" y="3935"/>
                  </a:cubicBezTo>
                  <a:cubicBezTo>
                    <a:pt x="1223" y="3920"/>
                    <a:pt x="1223" y="3920"/>
                    <a:pt x="1223" y="3920"/>
                  </a:cubicBezTo>
                  <a:lnTo>
                    <a:pt x="1223" y="3920"/>
                  </a:lnTo>
                  <a:cubicBezTo>
                    <a:pt x="1285" y="3951"/>
                    <a:pt x="1332" y="3982"/>
                    <a:pt x="1395" y="4029"/>
                  </a:cubicBezTo>
                  <a:cubicBezTo>
                    <a:pt x="1738" y="4202"/>
                    <a:pt x="2061" y="4280"/>
                    <a:pt x="2355" y="4280"/>
                  </a:cubicBezTo>
                  <a:cubicBezTo>
                    <a:pt x="3469" y="4280"/>
                    <a:pt x="4161" y="3160"/>
                    <a:pt x="3950" y="1882"/>
                  </a:cubicBezTo>
                  <a:cubicBezTo>
                    <a:pt x="3942" y="1835"/>
                    <a:pt x="3903" y="1811"/>
                    <a:pt x="3864" y="1811"/>
                  </a:cubicBezTo>
                  <a:cubicBezTo>
                    <a:pt x="3825" y="1811"/>
                    <a:pt x="3785" y="1835"/>
                    <a:pt x="3778" y="1882"/>
                  </a:cubicBezTo>
                  <a:cubicBezTo>
                    <a:pt x="3699" y="2430"/>
                    <a:pt x="3778" y="3057"/>
                    <a:pt x="3433" y="3528"/>
                  </a:cubicBezTo>
                  <a:cubicBezTo>
                    <a:pt x="3185" y="3881"/>
                    <a:pt x="2813" y="4018"/>
                    <a:pt x="2425" y="4018"/>
                  </a:cubicBezTo>
                  <a:cubicBezTo>
                    <a:pt x="2005" y="4018"/>
                    <a:pt x="1564" y="3857"/>
                    <a:pt x="1238" y="3637"/>
                  </a:cubicBezTo>
                  <a:cubicBezTo>
                    <a:pt x="1082" y="3543"/>
                    <a:pt x="956" y="3434"/>
                    <a:pt x="847" y="3308"/>
                  </a:cubicBezTo>
                  <a:cubicBezTo>
                    <a:pt x="392" y="2274"/>
                    <a:pt x="439" y="816"/>
                    <a:pt x="1536" y="314"/>
                  </a:cubicBezTo>
                  <a:cubicBezTo>
                    <a:pt x="1568" y="283"/>
                    <a:pt x="1552" y="236"/>
                    <a:pt x="1521" y="236"/>
                  </a:cubicBezTo>
                  <a:cubicBezTo>
                    <a:pt x="1458" y="223"/>
                    <a:pt x="1396" y="217"/>
                    <a:pt x="1336" y="217"/>
                  </a:cubicBezTo>
                  <a:cubicBezTo>
                    <a:pt x="1113" y="217"/>
                    <a:pt x="913" y="304"/>
                    <a:pt x="752" y="440"/>
                  </a:cubicBezTo>
                  <a:cubicBezTo>
                    <a:pt x="878" y="283"/>
                    <a:pt x="1019" y="126"/>
                    <a:pt x="117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2" name="Google Shape;4662;p112">
              <a:extLst>
                <a:ext uri="{FF2B5EF4-FFF2-40B4-BE49-F238E27FC236}">
                  <a16:creationId xmlns:a16="http://schemas.microsoft.com/office/drawing/2014/main" id="{6EBA41EC-1EB9-46FF-0DA0-7365346BD8A3}"/>
                </a:ext>
              </a:extLst>
            </p:cNvPr>
            <p:cNvSpPr/>
            <p:nvPr/>
          </p:nvSpPr>
          <p:spPr>
            <a:xfrm>
              <a:off x="1941025" y="3073800"/>
              <a:ext cx="54725" cy="36650"/>
            </a:xfrm>
            <a:custGeom>
              <a:avLst/>
              <a:gdLst/>
              <a:ahLst/>
              <a:cxnLst/>
              <a:rect l="l" t="t" r="r" b="b"/>
              <a:pathLst>
                <a:path w="2189" h="1466" extrusionOk="0">
                  <a:moveTo>
                    <a:pt x="553" y="1"/>
                  </a:moveTo>
                  <a:cubicBezTo>
                    <a:pt x="356" y="1"/>
                    <a:pt x="172" y="50"/>
                    <a:pt x="47" y="180"/>
                  </a:cubicBezTo>
                  <a:cubicBezTo>
                    <a:pt x="0" y="212"/>
                    <a:pt x="16" y="306"/>
                    <a:pt x="79" y="306"/>
                  </a:cubicBezTo>
                  <a:cubicBezTo>
                    <a:pt x="267" y="306"/>
                    <a:pt x="439" y="243"/>
                    <a:pt x="627" y="243"/>
                  </a:cubicBezTo>
                  <a:cubicBezTo>
                    <a:pt x="831" y="243"/>
                    <a:pt x="1035" y="306"/>
                    <a:pt x="1207" y="384"/>
                  </a:cubicBezTo>
                  <a:cubicBezTo>
                    <a:pt x="1615" y="588"/>
                    <a:pt x="1897" y="933"/>
                    <a:pt x="1975" y="1387"/>
                  </a:cubicBezTo>
                  <a:cubicBezTo>
                    <a:pt x="1982" y="1441"/>
                    <a:pt x="2023" y="1466"/>
                    <a:pt x="2067" y="1466"/>
                  </a:cubicBezTo>
                  <a:cubicBezTo>
                    <a:pt x="2125" y="1466"/>
                    <a:pt x="2188" y="1421"/>
                    <a:pt x="2179" y="1340"/>
                  </a:cubicBezTo>
                  <a:cubicBezTo>
                    <a:pt x="2101" y="839"/>
                    <a:pt x="1772" y="431"/>
                    <a:pt x="1317" y="196"/>
                  </a:cubicBezTo>
                  <a:cubicBezTo>
                    <a:pt x="1125" y="96"/>
                    <a:pt x="827" y="1"/>
                    <a:pt x="5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3" name="Google Shape;4663;p112">
              <a:extLst>
                <a:ext uri="{FF2B5EF4-FFF2-40B4-BE49-F238E27FC236}">
                  <a16:creationId xmlns:a16="http://schemas.microsoft.com/office/drawing/2014/main" id="{18A31266-C379-309B-C2B7-D3F52B2E5609}"/>
                </a:ext>
              </a:extLst>
            </p:cNvPr>
            <p:cNvSpPr/>
            <p:nvPr/>
          </p:nvSpPr>
          <p:spPr>
            <a:xfrm>
              <a:off x="1715300" y="3089375"/>
              <a:ext cx="35025" cy="126250"/>
            </a:xfrm>
            <a:custGeom>
              <a:avLst/>
              <a:gdLst/>
              <a:ahLst/>
              <a:cxnLst/>
              <a:rect l="l" t="t" r="r" b="b"/>
              <a:pathLst>
                <a:path w="1401" h="5050" extrusionOk="0">
                  <a:moveTo>
                    <a:pt x="19" y="0"/>
                  </a:moveTo>
                  <a:cubicBezTo>
                    <a:pt x="9" y="0"/>
                    <a:pt x="1" y="4"/>
                    <a:pt x="1" y="12"/>
                  </a:cubicBezTo>
                  <a:cubicBezTo>
                    <a:pt x="283" y="1721"/>
                    <a:pt x="659" y="3366"/>
                    <a:pt x="1208" y="4996"/>
                  </a:cubicBezTo>
                  <a:cubicBezTo>
                    <a:pt x="1224" y="5034"/>
                    <a:pt x="1252" y="5049"/>
                    <a:pt x="1282" y="5049"/>
                  </a:cubicBezTo>
                  <a:cubicBezTo>
                    <a:pt x="1340" y="5049"/>
                    <a:pt x="1401" y="4991"/>
                    <a:pt x="1380" y="4918"/>
                  </a:cubicBezTo>
                  <a:cubicBezTo>
                    <a:pt x="847" y="3304"/>
                    <a:pt x="393" y="1674"/>
                    <a:pt x="48" y="12"/>
                  </a:cubicBezTo>
                  <a:cubicBezTo>
                    <a:pt x="40" y="4"/>
                    <a:pt x="28" y="0"/>
                    <a:pt x="19"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4" name="Google Shape;4664;p112">
              <a:extLst>
                <a:ext uri="{FF2B5EF4-FFF2-40B4-BE49-F238E27FC236}">
                  <a16:creationId xmlns:a16="http://schemas.microsoft.com/office/drawing/2014/main" id="{804F266A-16F0-39B2-40C4-B9CCBD0F702F}"/>
                </a:ext>
              </a:extLst>
            </p:cNvPr>
            <p:cNvSpPr/>
            <p:nvPr/>
          </p:nvSpPr>
          <p:spPr>
            <a:xfrm>
              <a:off x="1679250" y="2554750"/>
              <a:ext cx="79400" cy="493875"/>
            </a:xfrm>
            <a:custGeom>
              <a:avLst/>
              <a:gdLst/>
              <a:ahLst/>
              <a:cxnLst/>
              <a:rect l="l" t="t" r="r" b="b"/>
              <a:pathLst>
                <a:path w="3176" h="19755" extrusionOk="0">
                  <a:moveTo>
                    <a:pt x="36" y="0"/>
                  </a:moveTo>
                  <a:cubicBezTo>
                    <a:pt x="19" y="0"/>
                    <a:pt x="1" y="14"/>
                    <a:pt x="1" y="33"/>
                  </a:cubicBezTo>
                  <a:cubicBezTo>
                    <a:pt x="220" y="3340"/>
                    <a:pt x="612" y="6648"/>
                    <a:pt x="1114" y="9923"/>
                  </a:cubicBezTo>
                  <a:cubicBezTo>
                    <a:pt x="1615" y="13168"/>
                    <a:pt x="2070" y="16554"/>
                    <a:pt x="3026" y="19704"/>
                  </a:cubicBezTo>
                  <a:cubicBezTo>
                    <a:pt x="3040" y="19738"/>
                    <a:pt x="3071" y="19754"/>
                    <a:pt x="3100" y="19754"/>
                  </a:cubicBezTo>
                  <a:cubicBezTo>
                    <a:pt x="3139" y="19754"/>
                    <a:pt x="3176" y="19726"/>
                    <a:pt x="3167" y="19673"/>
                  </a:cubicBezTo>
                  <a:cubicBezTo>
                    <a:pt x="2650" y="16397"/>
                    <a:pt x="1819" y="13168"/>
                    <a:pt x="1302" y="9892"/>
                  </a:cubicBezTo>
                  <a:cubicBezTo>
                    <a:pt x="785" y="6616"/>
                    <a:pt x="393" y="3325"/>
                    <a:pt x="64" y="17"/>
                  </a:cubicBezTo>
                  <a:cubicBezTo>
                    <a:pt x="58" y="5"/>
                    <a:pt x="47" y="0"/>
                    <a:pt x="3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65" name="Google Shape;4665;p112">
              <a:extLst>
                <a:ext uri="{FF2B5EF4-FFF2-40B4-BE49-F238E27FC236}">
                  <a16:creationId xmlns:a16="http://schemas.microsoft.com/office/drawing/2014/main" id="{D7FFCCD5-CD1C-880A-075F-646C88E47B50}"/>
                </a:ext>
              </a:extLst>
            </p:cNvPr>
            <p:cNvSpPr/>
            <p:nvPr/>
          </p:nvSpPr>
          <p:spPr>
            <a:xfrm>
              <a:off x="1759600" y="2485025"/>
              <a:ext cx="163025" cy="35300"/>
            </a:xfrm>
            <a:custGeom>
              <a:avLst/>
              <a:gdLst/>
              <a:ahLst/>
              <a:cxnLst/>
              <a:rect l="l" t="t" r="r" b="b"/>
              <a:pathLst>
                <a:path w="6521" h="1412" extrusionOk="0">
                  <a:moveTo>
                    <a:pt x="6442" y="1"/>
                  </a:moveTo>
                  <a:cubicBezTo>
                    <a:pt x="4264" y="157"/>
                    <a:pt x="2085" y="800"/>
                    <a:pt x="0" y="1396"/>
                  </a:cubicBezTo>
                  <a:cubicBezTo>
                    <a:pt x="0" y="1396"/>
                    <a:pt x="0" y="1411"/>
                    <a:pt x="0" y="1411"/>
                  </a:cubicBezTo>
                  <a:cubicBezTo>
                    <a:pt x="2132" y="894"/>
                    <a:pt x="4342" y="628"/>
                    <a:pt x="6458" y="79"/>
                  </a:cubicBezTo>
                  <a:cubicBezTo>
                    <a:pt x="6521" y="63"/>
                    <a:pt x="6505" y="1"/>
                    <a:pt x="644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76" name="Google Shape;4676;p112">
            <a:extLst>
              <a:ext uri="{FF2B5EF4-FFF2-40B4-BE49-F238E27FC236}">
                <a16:creationId xmlns:a16="http://schemas.microsoft.com/office/drawing/2014/main" id="{A5C9D310-8056-3FFD-8999-E12857DA7DE0}"/>
              </a:ext>
            </a:extLst>
          </p:cNvPr>
          <p:cNvGrpSpPr/>
          <p:nvPr/>
        </p:nvGrpSpPr>
        <p:grpSpPr>
          <a:xfrm rot="-1419281">
            <a:off x="111056" y="261731"/>
            <a:ext cx="755394" cy="711775"/>
            <a:chOff x="378575" y="1776375"/>
            <a:chExt cx="737425" cy="578050"/>
          </a:xfrm>
        </p:grpSpPr>
        <p:sp>
          <p:nvSpPr>
            <p:cNvPr id="4677" name="Google Shape;4677;p112">
              <a:extLst>
                <a:ext uri="{FF2B5EF4-FFF2-40B4-BE49-F238E27FC236}">
                  <a16:creationId xmlns:a16="http://schemas.microsoft.com/office/drawing/2014/main" id="{E8D5666A-8143-AD80-F474-B6A4EB3DD102}"/>
                </a:ext>
              </a:extLst>
            </p:cNvPr>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8" name="Google Shape;4678;p112">
              <a:extLst>
                <a:ext uri="{FF2B5EF4-FFF2-40B4-BE49-F238E27FC236}">
                  <a16:creationId xmlns:a16="http://schemas.microsoft.com/office/drawing/2014/main" id="{7DCDF449-46EB-CC87-2593-85D1758505F6}"/>
                </a:ext>
              </a:extLst>
            </p:cNvPr>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79" name="Google Shape;4679;p112">
              <a:extLst>
                <a:ext uri="{FF2B5EF4-FFF2-40B4-BE49-F238E27FC236}">
                  <a16:creationId xmlns:a16="http://schemas.microsoft.com/office/drawing/2014/main" id="{A6D6E239-2A5C-363D-F521-1A7FF3E6C0A2}"/>
                </a:ext>
              </a:extLst>
            </p:cNvPr>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0" name="Google Shape;4680;p112">
              <a:extLst>
                <a:ext uri="{FF2B5EF4-FFF2-40B4-BE49-F238E27FC236}">
                  <a16:creationId xmlns:a16="http://schemas.microsoft.com/office/drawing/2014/main" id="{CE69FD1C-5C33-3FE1-8E35-A41DF016D338}"/>
                </a:ext>
              </a:extLst>
            </p:cNvPr>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1" name="Google Shape;4681;p112">
              <a:extLst>
                <a:ext uri="{FF2B5EF4-FFF2-40B4-BE49-F238E27FC236}">
                  <a16:creationId xmlns:a16="http://schemas.microsoft.com/office/drawing/2014/main" id="{06A44667-C635-1F27-D234-234DA17A7850}"/>
                </a:ext>
              </a:extLst>
            </p:cNvPr>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2" name="Google Shape;4682;p112">
              <a:extLst>
                <a:ext uri="{FF2B5EF4-FFF2-40B4-BE49-F238E27FC236}">
                  <a16:creationId xmlns:a16="http://schemas.microsoft.com/office/drawing/2014/main" id="{CD4F2C30-E7F9-0262-C005-7EE364DF08C4}"/>
                </a:ext>
              </a:extLst>
            </p:cNvPr>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3" name="Google Shape;4683;p112">
              <a:extLst>
                <a:ext uri="{FF2B5EF4-FFF2-40B4-BE49-F238E27FC236}">
                  <a16:creationId xmlns:a16="http://schemas.microsoft.com/office/drawing/2014/main" id="{85853D5A-9B89-0B03-8DD1-B3E0C61A91E6}"/>
                </a:ext>
              </a:extLst>
            </p:cNvPr>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4" name="Google Shape;4684;p112">
              <a:extLst>
                <a:ext uri="{FF2B5EF4-FFF2-40B4-BE49-F238E27FC236}">
                  <a16:creationId xmlns:a16="http://schemas.microsoft.com/office/drawing/2014/main" id="{6C53E970-C375-BEAC-AEB0-C90273D54309}"/>
                </a:ext>
              </a:extLst>
            </p:cNvPr>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5" name="Google Shape;4685;p112">
              <a:extLst>
                <a:ext uri="{FF2B5EF4-FFF2-40B4-BE49-F238E27FC236}">
                  <a16:creationId xmlns:a16="http://schemas.microsoft.com/office/drawing/2014/main" id="{65FFF270-C296-ECCE-6948-CC5705A02BBC}"/>
                </a:ext>
              </a:extLst>
            </p:cNvPr>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6" name="Google Shape;4686;p112">
              <a:extLst>
                <a:ext uri="{FF2B5EF4-FFF2-40B4-BE49-F238E27FC236}">
                  <a16:creationId xmlns:a16="http://schemas.microsoft.com/office/drawing/2014/main" id="{E18939D0-FCD5-F26B-E415-0016DAEB1B09}"/>
                </a:ext>
              </a:extLst>
            </p:cNvPr>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7" name="Google Shape;4687;p112">
              <a:extLst>
                <a:ext uri="{FF2B5EF4-FFF2-40B4-BE49-F238E27FC236}">
                  <a16:creationId xmlns:a16="http://schemas.microsoft.com/office/drawing/2014/main" id="{CF01CEA7-08C7-B1AD-D5D8-B33D2605E498}"/>
                </a:ext>
              </a:extLst>
            </p:cNvPr>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88" name="Google Shape;4688;p112">
              <a:extLst>
                <a:ext uri="{FF2B5EF4-FFF2-40B4-BE49-F238E27FC236}">
                  <a16:creationId xmlns:a16="http://schemas.microsoft.com/office/drawing/2014/main" id="{A6D72871-FC26-B18F-4338-11D5ADD583CC}"/>
                </a:ext>
              </a:extLst>
            </p:cNvPr>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grpSp>
        <p:nvGrpSpPr>
          <p:cNvPr id="4689" name="Google Shape;4689;p112">
            <a:extLst>
              <a:ext uri="{FF2B5EF4-FFF2-40B4-BE49-F238E27FC236}">
                <a16:creationId xmlns:a16="http://schemas.microsoft.com/office/drawing/2014/main" id="{8500F2C5-340A-FE1E-C73E-5DBECD8D63EA}"/>
              </a:ext>
            </a:extLst>
          </p:cNvPr>
          <p:cNvGrpSpPr/>
          <p:nvPr/>
        </p:nvGrpSpPr>
        <p:grpSpPr>
          <a:xfrm>
            <a:off x="7199545" y="1467970"/>
            <a:ext cx="1608138" cy="326735"/>
            <a:chOff x="1816609" y="3851001"/>
            <a:chExt cx="1093674" cy="222193"/>
          </a:xfrm>
        </p:grpSpPr>
        <p:sp>
          <p:nvSpPr>
            <p:cNvPr id="4690" name="Google Shape;4690;p112">
              <a:extLst>
                <a:ext uri="{FF2B5EF4-FFF2-40B4-BE49-F238E27FC236}">
                  <a16:creationId xmlns:a16="http://schemas.microsoft.com/office/drawing/2014/main" id="{9F7A82C9-CC54-4050-565C-3349F8893BE9}"/>
                </a:ext>
              </a:extLst>
            </p:cNvPr>
            <p:cNvSpPr/>
            <p:nvPr/>
          </p:nvSpPr>
          <p:spPr>
            <a:xfrm>
              <a:off x="1816609" y="3851001"/>
              <a:ext cx="1093674" cy="222193"/>
            </a:xfrm>
            <a:custGeom>
              <a:avLst/>
              <a:gdLst/>
              <a:ahLst/>
              <a:cxnLst/>
              <a:rect l="l" t="t" r="r" b="b"/>
              <a:pathLst>
                <a:path w="38900" h="7903" extrusionOk="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1" name="Google Shape;4691;p112">
              <a:extLst>
                <a:ext uri="{FF2B5EF4-FFF2-40B4-BE49-F238E27FC236}">
                  <a16:creationId xmlns:a16="http://schemas.microsoft.com/office/drawing/2014/main" id="{CE84EB5A-219C-FABF-2B21-9598A0B983AF}"/>
                </a:ext>
              </a:extLst>
            </p:cNvPr>
            <p:cNvSpPr/>
            <p:nvPr/>
          </p:nvSpPr>
          <p:spPr>
            <a:xfrm>
              <a:off x="1980627" y="3951650"/>
              <a:ext cx="18078" cy="8744"/>
            </a:xfrm>
            <a:custGeom>
              <a:avLst/>
              <a:gdLst/>
              <a:ahLst/>
              <a:cxnLst/>
              <a:rect l="l" t="t" r="r" b="b"/>
              <a:pathLst>
                <a:path w="643" h="311" extrusionOk="0">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2" name="Google Shape;4692;p112">
              <a:extLst>
                <a:ext uri="{FF2B5EF4-FFF2-40B4-BE49-F238E27FC236}">
                  <a16:creationId xmlns:a16="http://schemas.microsoft.com/office/drawing/2014/main" id="{39A0E8D6-507E-3F03-1BA9-E6EF81D18DA3}"/>
                </a:ext>
              </a:extLst>
            </p:cNvPr>
            <p:cNvSpPr/>
            <p:nvPr/>
          </p:nvSpPr>
          <p:spPr>
            <a:xfrm>
              <a:off x="1885292" y="3907623"/>
              <a:ext cx="151905" cy="70119"/>
            </a:xfrm>
            <a:custGeom>
              <a:avLst/>
              <a:gdLst/>
              <a:ahLst/>
              <a:cxnLst/>
              <a:rect l="l" t="t" r="r" b="b"/>
              <a:pathLst>
                <a:path w="5403" h="2494" extrusionOk="0">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3" name="Google Shape;4693;p112">
              <a:extLst>
                <a:ext uri="{FF2B5EF4-FFF2-40B4-BE49-F238E27FC236}">
                  <a16:creationId xmlns:a16="http://schemas.microsoft.com/office/drawing/2014/main" id="{81A4B979-9FA6-1EE6-654B-0AF93956F7C1}"/>
                </a:ext>
              </a:extLst>
            </p:cNvPr>
            <p:cNvSpPr/>
            <p:nvPr/>
          </p:nvSpPr>
          <p:spPr>
            <a:xfrm>
              <a:off x="1965080" y="3928906"/>
              <a:ext cx="381802" cy="117689"/>
            </a:xfrm>
            <a:custGeom>
              <a:avLst/>
              <a:gdLst/>
              <a:ahLst/>
              <a:cxnLst/>
              <a:rect l="l" t="t" r="r" b="b"/>
              <a:pathLst>
                <a:path w="13580" h="4186" extrusionOk="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4" name="Google Shape;4694;p112">
              <a:extLst>
                <a:ext uri="{FF2B5EF4-FFF2-40B4-BE49-F238E27FC236}">
                  <a16:creationId xmlns:a16="http://schemas.microsoft.com/office/drawing/2014/main" id="{068AFE7E-A018-7CDA-788B-D8C39AEE2D57}"/>
                </a:ext>
              </a:extLst>
            </p:cNvPr>
            <p:cNvSpPr/>
            <p:nvPr/>
          </p:nvSpPr>
          <p:spPr>
            <a:xfrm>
              <a:off x="1967779" y="3881674"/>
              <a:ext cx="529574" cy="166722"/>
            </a:xfrm>
            <a:custGeom>
              <a:avLst/>
              <a:gdLst/>
              <a:ahLst/>
              <a:cxnLst/>
              <a:rect l="l" t="t" r="r" b="b"/>
              <a:pathLst>
                <a:path w="18836" h="5930" extrusionOk="0">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5" name="Google Shape;4695;p112">
              <a:extLst>
                <a:ext uri="{FF2B5EF4-FFF2-40B4-BE49-F238E27FC236}">
                  <a16:creationId xmlns:a16="http://schemas.microsoft.com/office/drawing/2014/main" id="{30D94939-AA6B-28F7-2872-4326C4B108DF}"/>
                </a:ext>
              </a:extLst>
            </p:cNvPr>
            <p:cNvSpPr/>
            <p:nvPr/>
          </p:nvSpPr>
          <p:spPr>
            <a:xfrm>
              <a:off x="1998789" y="3908551"/>
              <a:ext cx="62247" cy="44928"/>
            </a:xfrm>
            <a:custGeom>
              <a:avLst/>
              <a:gdLst/>
              <a:ahLst/>
              <a:cxnLst/>
              <a:rect l="l" t="t" r="r" b="b"/>
              <a:pathLst>
                <a:path w="2214" h="1598" extrusionOk="0">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6" name="Google Shape;4696;p112">
              <a:extLst>
                <a:ext uri="{FF2B5EF4-FFF2-40B4-BE49-F238E27FC236}">
                  <a16:creationId xmlns:a16="http://schemas.microsoft.com/office/drawing/2014/main" id="{5FFDD0B0-24FD-4DA2-A48B-7A3F21B64039}"/>
                </a:ext>
              </a:extLst>
            </p:cNvPr>
            <p:cNvSpPr/>
            <p:nvPr/>
          </p:nvSpPr>
          <p:spPr>
            <a:xfrm>
              <a:off x="2486262" y="3887494"/>
              <a:ext cx="316153" cy="104785"/>
            </a:xfrm>
            <a:custGeom>
              <a:avLst/>
              <a:gdLst/>
              <a:ahLst/>
              <a:cxnLst/>
              <a:rect l="l" t="t" r="r" b="b"/>
              <a:pathLst>
                <a:path w="11245" h="3727" extrusionOk="0">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7" name="Google Shape;4697;p112">
              <a:extLst>
                <a:ext uri="{FF2B5EF4-FFF2-40B4-BE49-F238E27FC236}">
                  <a16:creationId xmlns:a16="http://schemas.microsoft.com/office/drawing/2014/main" id="{6D6479C9-7763-4A44-6277-8920584EE29B}"/>
                </a:ext>
              </a:extLst>
            </p:cNvPr>
            <p:cNvSpPr/>
            <p:nvPr/>
          </p:nvSpPr>
          <p:spPr>
            <a:xfrm>
              <a:off x="2484266" y="3875376"/>
              <a:ext cx="317840" cy="121119"/>
            </a:xfrm>
            <a:custGeom>
              <a:avLst/>
              <a:gdLst/>
              <a:ahLst/>
              <a:cxnLst/>
              <a:rect l="l" t="t" r="r" b="b"/>
              <a:pathLst>
                <a:path w="11305" h="4308" extrusionOk="0">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sp>
          <p:nvSpPr>
            <p:cNvPr id="4698" name="Google Shape;4698;p112">
              <a:extLst>
                <a:ext uri="{FF2B5EF4-FFF2-40B4-BE49-F238E27FC236}">
                  <a16:creationId xmlns:a16="http://schemas.microsoft.com/office/drawing/2014/main" id="{D8DD146C-CEE2-6187-6E16-AD9C769ED4B1}"/>
                </a:ext>
              </a:extLst>
            </p:cNvPr>
            <p:cNvSpPr/>
            <p:nvPr/>
          </p:nvSpPr>
          <p:spPr>
            <a:xfrm>
              <a:off x="2493712" y="3884176"/>
              <a:ext cx="59351" cy="48442"/>
            </a:xfrm>
            <a:custGeom>
              <a:avLst/>
              <a:gdLst/>
              <a:ahLst/>
              <a:cxnLst/>
              <a:rect l="l" t="t" r="r" b="b"/>
              <a:pathLst>
                <a:path w="2111" h="1723" extrusionOk="0">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Dubai" panose="020B0503030403030204" pitchFamily="34" charset="-78"/>
                <a:cs typeface="Dubai" panose="020B0503030403030204" pitchFamily="34" charset="-78"/>
              </a:endParaRPr>
            </a:p>
          </p:txBody>
        </p:sp>
      </p:grpSp>
      <p:pic>
        <p:nvPicPr>
          <p:cNvPr id="3" name="صورة 2">
            <a:extLst>
              <a:ext uri="{FF2B5EF4-FFF2-40B4-BE49-F238E27FC236}">
                <a16:creationId xmlns:a16="http://schemas.microsoft.com/office/drawing/2014/main" id="{5A135D63-5DE1-DD9E-5CD5-EBCFC436BFE2}"/>
              </a:ext>
            </a:extLst>
          </p:cNvPr>
          <p:cNvPicPr preferRelativeResize="0">
            <a:picLocks/>
          </p:cNvPicPr>
          <p:nvPr/>
        </p:nvPicPr>
        <p:blipFill>
          <a:blip r:embed="rId3"/>
          <a:stretch>
            <a:fillRect/>
          </a:stretch>
        </p:blipFill>
        <p:spPr>
          <a:xfrm>
            <a:off x="1102567" y="964509"/>
            <a:ext cx="2192400" cy="3542400"/>
          </a:xfrm>
          <a:prstGeom prst="rect">
            <a:avLst/>
          </a:prstGeom>
        </p:spPr>
      </p:pic>
      <p:grpSp>
        <p:nvGrpSpPr>
          <p:cNvPr id="5" name="Google Shape;1764;p64">
            <a:extLst>
              <a:ext uri="{FF2B5EF4-FFF2-40B4-BE49-F238E27FC236}">
                <a16:creationId xmlns:a16="http://schemas.microsoft.com/office/drawing/2014/main" id="{06C7EA06-706F-2567-9E43-BDBA8A05D800}"/>
              </a:ext>
            </a:extLst>
          </p:cNvPr>
          <p:cNvGrpSpPr/>
          <p:nvPr/>
        </p:nvGrpSpPr>
        <p:grpSpPr>
          <a:xfrm>
            <a:off x="4195684" y="4750172"/>
            <a:ext cx="842826" cy="188394"/>
            <a:chOff x="1394800" y="3522000"/>
            <a:chExt cx="1048650" cy="138275"/>
          </a:xfrm>
        </p:grpSpPr>
        <p:sp>
          <p:nvSpPr>
            <p:cNvPr id="6" name="Google Shape;1765;p64">
              <a:extLst>
                <a:ext uri="{FF2B5EF4-FFF2-40B4-BE49-F238E27FC236}">
                  <a16:creationId xmlns:a16="http://schemas.microsoft.com/office/drawing/2014/main" id="{43099106-99AB-9FF9-A86E-6EE0F97BD826}"/>
                </a:ext>
              </a:extLst>
            </p:cNvPr>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7" name="Google Shape;1766;p64">
              <a:extLst>
                <a:ext uri="{FF2B5EF4-FFF2-40B4-BE49-F238E27FC236}">
                  <a16:creationId xmlns:a16="http://schemas.microsoft.com/office/drawing/2014/main" id="{E86D3284-8037-E17D-1A23-D07987DADFB1}"/>
                </a:ext>
              </a:extLst>
            </p:cNvPr>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8" name="Google Shape;1767;p64">
              <a:extLst>
                <a:ext uri="{FF2B5EF4-FFF2-40B4-BE49-F238E27FC236}">
                  <a16:creationId xmlns:a16="http://schemas.microsoft.com/office/drawing/2014/main" id="{B1994DF9-E7D8-DBBE-C2F9-A46A07C8C35D}"/>
                </a:ext>
              </a:extLst>
            </p:cNvPr>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9" name="Google Shape;1768;p64">
              <a:extLst>
                <a:ext uri="{FF2B5EF4-FFF2-40B4-BE49-F238E27FC236}">
                  <a16:creationId xmlns:a16="http://schemas.microsoft.com/office/drawing/2014/main" id="{A9F6EEB3-1232-A41A-D83A-B7EC344C2D87}"/>
                </a:ext>
              </a:extLst>
            </p:cNvPr>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0" name="Google Shape;1769;p64">
              <a:extLst>
                <a:ext uri="{FF2B5EF4-FFF2-40B4-BE49-F238E27FC236}">
                  <a16:creationId xmlns:a16="http://schemas.microsoft.com/office/drawing/2014/main" id="{46FA9108-D0B4-80BB-DCB4-2D3C394685D0}"/>
                </a:ext>
              </a:extLst>
            </p:cNvPr>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1" name="Google Shape;1770;p64">
              <a:extLst>
                <a:ext uri="{FF2B5EF4-FFF2-40B4-BE49-F238E27FC236}">
                  <a16:creationId xmlns:a16="http://schemas.microsoft.com/office/drawing/2014/main" id="{19F2899F-DED6-76AA-DA1A-03A2D974B8D0}"/>
                </a:ext>
              </a:extLst>
            </p:cNvPr>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2" name="Google Shape;1771;p64">
              <a:extLst>
                <a:ext uri="{FF2B5EF4-FFF2-40B4-BE49-F238E27FC236}">
                  <a16:creationId xmlns:a16="http://schemas.microsoft.com/office/drawing/2014/main" id="{0BC76D48-4C6C-6802-B8B9-9727CACFE0A2}"/>
                </a:ext>
              </a:extLst>
            </p:cNvPr>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3" name="Google Shape;1772;p64">
              <a:extLst>
                <a:ext uri="{FF2B5EF4-FFF2-40B4-BE49-F238E27FC236}">
                  <a16:creationId xmlns:a16="http://schemas.microsoft.com/office/drawing/2014/main" id="{9364A592-8F26-E440-DD0F-B2EC04A0734C}"/>
                </a:ext>
              </a:extLst>
            </p:cNvPr>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sp>
          <p:nvSpPr>
            <p:cNvPr id="14" name="Google Shape;1773;p64">
              <a:extLst>
                <a:ext uri="{FF2B5EF4-FFF2-40B4-BE49-F238E27FC236}">
                  <a16:creationId xmlns:a16="http://schemas.microsoft.com/office/drawing/2014/main" id="{93A6E991-AD04-391D-29F0-CBD6AB1225AE}"/>
                </a:ext>
              </a:extLst>
            </p:cNvPr>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B0D5F7"/>
            </a:solidFill>
            <a:ln w="9525" cap="flat" cmpd="sng">
              <a:solidFill>
                <a:srgbClr val="B0D5F7"/>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dirty="0">
                <a:solidFill>
                  <a:srgbClr val="000000">
                    <a:alpha val="98000"/>
                  </a:srgbClr>
                </a:solidFill>
                <a:latin typeface="Dubai" panose="020B0503030403030204" pitchFamily="34" charset="-78"/>
                <a:cs typeface="Dubai" panose="020B0503030403030204" pitchFamily="34" charset="-78"/>
              </a:endParaRPr>
            </a:p>
          </p:txBody>
        </p:sp>
      </p:grpSp>
      <p:sp>
        <p:nvSpPr>
          <p:cNvPr id="15" name="مربع نص 14">
            <a:extLst>
              <a:ext uri="{FF2B5EF4-FFF2-40B4-BE49-F238E27FC236}">
                <a16:creationId xmlns:a16="http://schemas.microsoft.com/office/drawing/2014/main" id="{93351CE2-6DAA-B7A0-FE9D-6199337B5667}"/>
              </a:ext>
            </a:extLst>
          </p:cNvPr>
          <p:cNvSpPr txBox="1"/>
          <p:nvPr/>
        </p:nvSpPr>
        <p:spPr>
          <a:xfrm>
            <a:off x="4285115" y="4690481"/>
            <a:ext cx="663964" cy="307777"/>
          </a:xfrm>
          <a:prstGeom prst="rect">
            <a:avLst/>
          </a:prstGeom>
          <a:noFill/>
        </p:spPr>
        <p:txBody>
          <a:bodyPr wrap="none" rtlCol="0">
            <a:spAutoFit/>
          </a:bodyPr>
          <a:lstStyle/>
          <a:p>
            <a:pPr algn="ctr" rtl="1"/>
            <a:r>
              <a:rPr lang="en-US" b="1" dirty="0">
                <a:latin typeface="Dubai" panose="020B0503030403030204" pitchFamily="34" charset="-78"/>
                <a:cs typeface="Dubai" panose="020B0503030403030204" pitchFamily="34" charset="-78"/>
              </a:rPr>
              <a:t>15/15</a:t>
            </a:r>
          </a:p>
        </p:txBody>
      </p:sp>
      <p:sp>
        <p:nvSpPr>
          <p:cNvPr id="18" name="Google Shape;4648;p112">
            <a:extLst>
              <a:ext uri="{FF2B5EF4-FFF2-40B4-BE49-F238E27FC236}">
                <a16:creationId xmlns:a16="http://schemas.microsoft.com/office/drawing/2014/main" id="{DF6A77DD-53BE-ECBC-2BAB-AC4BC42F01A1}"/>
              </a:ext>
            </a:extLst>
          </p:cNvPr>
          <p:cNvSpPr txBox="1">
            <a:spLocks noGrp="1"/>
          </p:cNvSpPr>
          <p:nvPr>
            <p:ph type="subTitle" idx="1"/>
          </p:nvPr>
        </p:nvSpPr>
        <p:spPr>
          <a:xfrm>
            <a:off x="5115339" y="2461454"/>
            <a:ext cx="3687043" cy="1594200"/>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dk2"/>
              </a:buClr>
              <a:buSzPts val="1100"/>
              <a:buFont typeface="Arial"/>
              <a:buNone/>
            </a:pPr>
            <a:r>
              <a:rPr lang="ar-SA" dirty="0">
                <a:solidFill>
                  <a:schemeClr val="dk2"/>
                </a:solidFill>
                <a:latin typeface="Dubai" panose="020B0503030403030204" pitchFamily="34" charset="-78"/>
                <a:cs typeface="Dubai" panose="020B0503030403030204" pitchFamily="34" charset="-78"/>
                <a:sym typeface="Muli"/>
              </a:rPr>
              <a:t>قدّم مشروع</a:t>
            </a:r>
            <a:r>
              <a:rPr lang="en-US" dirty="0">
                <a:solidFill>
                  <a:schemeClr val="dk2"/>
                </a:solidFill>
                <a:latin typeface="Dubai" panose="020B0503030403030204" pitchFamily="34" charset="-78"/>
                <a:cs typeface="Dubai" panose="020B0503030403030204" pitchFamily="34" charset="-78"/>
                <a:sym typeface="Muli"/>
              </a:rPr>
              <a:t>Focus Bac </a:t>
            </a:r>
            <a:r>
              <a:rPr lang="ar-SA" dirty="0">
                <a:solidFill>
                  <a:schemeClr val="dk2"/>
                </a:solidFill>
                <a:latin typeface="Dubai" panose="020B0503030403030204" pitchFamily="34" charset="-78"/>
                <a:cs typeface="Dubai" panose="020B0503030403030204" pitchFamily="34" charset="-78"/>
                <a:sym typeface="Muli"/>
              </a:rPr>
              <a:t> منصة تعليمية رقمية تدعم طلاب البكالوريا في سوريا من خلال التعلم التراكمي، وتنظيم المحتوى، وتحفيز الطلاب، مما يسهم في تحسين تجربة التعلم ورفع مستوى التحصيل الدراسي.</a:t>
            </a:r>
            <a:endParaRPr dirty="0">
              <a:latin typeface="Dubai" panose="020B0503030403030204" pitchFamily="34" charset="-78"/>
              <a:cs typeface="Dubai" panose="020B0503030403030204" pitchFamily="34" charset="-78"/>
            </a:endParaRPr>
          </a:p>
        </p:txBody>
      </p:sp>
      <p:grpSp>
        <p:nvGrpSpPr>
          <p:cNvPr id="19" name="Google Shape;1616;p61">
            <a:extLst>
              <a:ext uri="{FF2B5EF4-FFF2-40B4-BE49-F238E27FC236}">
                <a16:creationId xmlns:a16="http://schemas.microsoft.com/office/drawing/2014/main" id="{CFAB4D08-9643-7FEF-CA6E-AC35CD780671}"/>
              </a:ext>
            </a:extLst>
          </p:cNvPr>
          <p:cNvGrpSpPr/>
          <p:nvPr/>
        </p:nvGrpSpPr>
        <p:grpSpPr>
          <a:xfrm rot="474658">
            <a:off x="6811635" y="2575261"/>
            <a:ext cx="1042350" cy="395684"/>
            <a:chOff x="4345425" y="2175475"/>
            <a:chExt cx="800750" cy="176025"/>
          </a:xfrm>
        </p:grpSpPr>
        <p:sp>
          <p:nvSpPr>
            <p:cNvPr id="20" name="Google Shape;1617;p61">
              <a:extLst>
                <a:ext uri="{FF2B5EF4-FFF2-40B4-BE49-F238E27FC236}">
                  <a16:creationId xmlns:a16="http://schemas.microsoft.com/office/drawing/2014/main" id="{31C5CC49-CCF1-8658-FAAE-C64E6A187498}"/>
                </a:ext>
              </a:extLst>
            </p:cNvPr>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18;p61">
              <a:extLst>
                <a:ext uri="{FF2B5EF4-FFF2-40B4-BE49-F238E27FC236}">
                  <a16:creationId xmlns:a16="http://schemas.microsoft.com/office/drawing/2014/main" id="{417167F2-189B-78D8-967F-138793B206D7}"/>
                </a:ext>
              </a:extLst>
            </p:cNvPr>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0005227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1"/>
        <p:cNvGrpSpPr/>
        <p:nvPr/>
      </p:nvGrpSpPr>
      <p:grpSpPr>
        <a:xfrm>
          <a:off x="0" y="0"/>
          <a:ext cx="0" cy="0"/>
          <a:chOff x="0" y="0"/>
          <a:chExt cx="0" cy="0"/>
        </a:xfrm>
      </p:grpSpPr>
      <p:sp>
        <p:nvSpPr>
          <p:cNvPr id="2432" name="Google Shape;2432;p77"/>
          <p:cNvSpPr txBox="1">
            <a:spLocks noGrp="1"/>
          </p:cNvSpPr>
          <p:nvPr>
            <p:ph type="title"/>
          </p:nvPr>
        </p:nvSpPr>
        <p:spPr>
          <a:xfrm>
            <a:off x="3223200" y="1570950"/>
            <a:ext cx="2697600" cy="2001600"/>
          </a:xfrm>
          <a:prstGeom prst="rect">
            <a:avLst/>
          </a:prstGeom>
        </p:spPr>
        <p:txBody>
          <a:bodyPr spcFirstLastPara="1" wrap="square" lIns="0" tIns="0" rIns="0" bIns="0" anchor="ctr" anchorCtr="0">
            <a:noAutofit/>
          </a:bodyPr>
          <a:lstStyle/>
          <a:p>
            <a:pPr marL="0" lvl="0" indent="0" algn="ctr" rtl="0">
              <a:spcBef>
                <a:spcPts val="0"/>
              </a:spcBef>
              <a:spcAft>
                <a:spcPts val="0"/>
              </a:spcAft>
              <a:buClr>
                <a:schemeClr val="dk2"/>
              </a:buClr>
              <a:buSzPts val="1100"/>
              <a:buFont typeface="Arial"/>
              <a:buNone/>
            </a:pPr>
            <a:r>
              <a:rPr lang="ar-SA" sz="4400" dirty="0">
                <a:latin typeface="Dubai" panose="020B0503030403030204" pitchFamily="34" charset="-78"/>
                <a:cs typeface="Dubai" panose="020B0503030403030204" pitchFamily="34" charset="-78"/>
              </a:rPr>
              <a:t>شكرا لحسن استماعكم...</a:t>
            </a:r>
            <a:endParaRPr sz="4400" dirty="0">
              <a:latin typeface="Dubai" panose="020B0503030403030204" pitchFamily="34" charset="-78"/>
              <a:cs typeface="Dubai" panose="020B0503030403030204" pitchFamily="34" charset="-78"/>
            </a:endParaRPr>
          </a:p>
        </p:txBody>
      </p:sp>
      <p:sp>
        <p:nvSpPr>
          <p:cNvPr id="2433" name="Google Shape;2433;p77"/>
          <p:cNvSpPr/>
          <p:nvPr/>
        </p:nvSpPr>
        <p:spPr>
          <a:xfrm>
            <a:off x="7335175" y="3492600"/>
            <a:ext cx="1030054" cy="1376819"/>
          </a:xfrm>
          <a:custGeom>
            <a:avLst/>
            <a:gdLst/>
            <a:ahLst/>
            <a:cxnLst/>
            <a:rect l="l" t="t" r="r" b="b"/>
            <a:pathLst>
              <a:path w="20211" h="27015" extrusionOk="0">
                <a:moveTo>
                  <a:pt x="13024" y="5921"/>
                </a:moveTo>
                <a:cubicBezTo>
                  <a:pt x="13039" y="5921"/>
                  <a:pt x="13053" y="5921"/>
                  <a:pt x="13068" y="5921"/>
                </a:cubicBezTo>
                <a:cubicBezTo>
                  <a:pt x="13228" y="5925"/>
                  <a:pt x="13275" y="5932"/>
                  <a:pt x="13449" y="5978"/>
                </a:cubicBezTo>
                <a:cubicBezTo>
                  <a:pt x="13621" y="6025"/>
                  <a:pt x="13692" y="6054"/>
                  <a:pt x="13820" y="6121"/>
                </a:cubicBezTo>
                <a:cubicBezTo>
                  <a:pt x="14120" y="6275"/>
                  <a:pt x="14305" y="6421"/>
                  <a:pt x="14533" y="6660"/>
                </a:cubicBezTo>
                <a:cubicBezTo>
                  <a:pt x="14934" y="7077"/>
                  <a:pt x="15239" y="7599"/>
                  <a:pt x="15440" y="8166"/>
                </a:cubicBezTo>
                <a:lnTo>
                  <a:pt x="15440" y="8166"/>
                </a:lnTo>
                <a:cubicBezTo>
                  <a:pt x="15083" y="8248"/>
                  <a:pt x="14722" y="8292"/>
                  <a:pt x="14368" y="8292"/>
                </a:cubicBezTo>
                <a:cubicBezTo>
                  <a:pt x="14140" y="8292"/>
                  <a:pt x="13915" y="8274"/>
                  <a:pt x="13695" y="8236"/>
                </a:cubicBezTo>
                <a:cubicBezTo>
                  <a:pt x="12724" y="8067"/>
                  <a:pt x="11922" y="7510"/>
                  <a:pt x="11491" y="6614"/>
                </a:cubicBezTo>
                <a:lnTo>
                  <a:pt x="11491" y="6614"/>
                </a:lnTo>
                <a:cubicBezTo>
                  <a:pt x="11716" y="6403"/>
                  <a:pt x="11958" y="6226"/>
                  <a:pt x="12244" y="6092"/>
                </a:cubicBezTo>
                <a:cubicBezTo>
                  <a:pt x="12481" y="5981"/>
                  <a:pt x="12754" y="5921"/>
                  <a:pt x="13024" y="5921"/>
                </a:cubicBezTo>
                <a:close/>
                <a:moveTo>
                  <a:pt x="8395" y="11475"/>
                </a:moveTo>
                <a:cubicBezTo>
                  <a:pt x="9299" y="11475"/>
                  <a:pt x="10220" y="12193"/>
                  <a:pt x="10793" y="12796"/>
                </a:cubicBezTo>
                <a:cubicBezTo>
                  <a:pt x="11173" y="13194"/>
                  <a:pt x="11637" y="13806"/>
                  <a:pt x="11795" y="14426"/>
                </a:cubicBezTo>
                <a:lnTo>
                  <a:pt x="11795" y="14426"/>
                </a:lnTo>
                <a:cubicBezTo>
                  <a:pt x="11609" y="14465"/>
                  <a:pt x="11433" y="14481"/>
                  <a:pt x="11241" y="14481"/>
                </a:cubicBezTo>
                <a:cubicBezTo>
                  <a:pt x="11116" y="14481"/>
                  <a:pt x="10985" y="14474"/>
                  <a:pt x="10839" y="14462"/>
                </a:cubicBezTo>
                <a:cubicBezTo>
                  <a:pt x="10369" y="14415"/>
                  <a:pt x="9901" y="14315"/>
                  <a:pt x="9445" y="14187"/>
                </a:cubicBezTo>
                <a:cubicBezTo>
                  <a:pt x="8654" y="13965"/>
                  <a:pt x="7622" y="13627"/>
                  <a:pt x="7109" y="12960"/>
                </a:cubicBezTo>
                <a:cubicBezTo>
                  <a:pt x="7017" y="12843"/>
                  <a:pt x="6964" y="12743"/>
                  <a:pt x="6942" y="12593"/>
                </a:cubicBezTo>
                <a:lnTo>
                  <a:pt x="6942" y="12593"/>
                </a:lnTo>
                <a:cubicBezTo>
                  <a:pt x="6943" y="12597"/>
                  <a:pt x="6943" y="12599"/>
                  <a:pt x="6944" y="12599"/>
                </a:cubicBezTo>
                <a:cubicBezTo>
                  <a:pt x="6949" y="12599"/>
                  <a:pt x="6951" y="12474"/>
                  <a:pt x="6947" y="12474"/>
                </a:cubicBezTo>
                <a:lnTo>
                  <a:pt x="6947" y="12474"/>
                </a:lnTo>
                <a:cubicBezTo>
                  <a:pt x="6947" y="12474"/>
                  <a:pt x="6946" y="12476"/>
                  <a:pt x="6946" y="12479"/>
                </a:cubicBezTo>
                <a:cubicBezTo>
                  <a:pt x="6964" y="12379"/>
                  <a:pt x="6974" y="12354"/>
                  <a:pt x="7013" y="12283"/>
                </a:cubicBezTo>
                <a:cubicBezTo>
                  <a:pt x="7216" y="11923"/>
                  <a:pt x="7634" y="11609"/>
                  <a:pt x="8033" y="11516"/>
                </a:cubicBezTo>
                <a:cubicBezTo>
                  <a:pt x="8153" y="11488"/>
                  <a:pt x="8274" y="11475"/>
                  <a:pt x="8395" y="11475"/>
                </a:cubicBezTo>
                <a:close/>
                <a:moveTo>
                  <a:pt x="3729" y="17061"/>
                </a:moveTo>
                <a:cubicBezTo>
                  <a:pt x="3729" y="17061"/>
                  <a:pt x="3729" y="17062"/>
                  <a:pt x="3729" y="17064"/>
                </a:cubicBezTo>
                <a:lnTo>
                  <a:pt x="3729" y="17064"/>
                </a:lnTo>
                <a:cubicBezTo>
                  <a:pt x="3729" y="17063"/>
                  <a:pt x="3729" y="17062"/>
                  <a:pt x="3729" y="17061"/>
                </a:cubicBezTo>
                <a:cubicBezTo>
                  <a:pt x="3729" y="17061"/>
                  <a:pt x="3729" y="17061"/>
                  <a:pt x="3729" y="17061"/>
                </a:cubicBezTo>
                <a:close/>
                <a:moveTo>
                  <a:pt x="4657" y="16619"/>
                </a:moveTo>
                <a:cubicBezTo>
                  <a:pt x="5017" y="16619"/>
                  <a:pt x="5390" y="16704"/>
                  <a:pt x="5726" y="16808"/>
                </a:cubicBezTo>
                <a:cubicBezTo>
                  <a:pt x="6315" y="16990"/>
                  <a:pt x="6980" y="17291"/>
                  <a:pt x="7494" y="17724"/>
                </a:cubicBezTo>
                <a:lnTo>
                  <a:pt x="7494" y="17724"/>
                </a:lnTo>
                <a:cubicBezTo>
                  <a:pt x="7022" y="17823"/>
                  <a:pt x="6544" y="17881"/>
                  <a:pt x="6061" y="17881"/>
                </a:cubicBezTo>
                <a:cubicBezTo>
                  <a:pt x="5926" y="17881"/>
                  <a:pt x="5790" y="17877"/>
                  <a:pt x="5654" y="17867"/>
                </a:cubicBezTo>
                <a:cubicBezTo>
                  <a:pt x="5119" y="17828"/>
                  <a:pt x="4535" y="17739"/>
                  <a:pt x="4071" y="17453"/>
                </a:cubicBezTo>
                <a:cubicBezTo>
                  <a:pt x="3943" y="17375"/>
                  <a:pt x="3840" y="17278"/>
                  <a:pt x="3779" y="17182"/>
                </a:cubicBezTo>
                <a:cubicBezTo>
                  <a:pt x="3731" y="17107"/>
                  <a:pt x="3742" y="17153"/>
                  <a:pt x="3731" y="17074"/>
                </a:cubicBezTo>
                <a:lnTo>
                  <a:pt x="3731" y="17074"/>
                </a:lnTo>
                <a:cubicBezTo>
                  <a:pt x="3731" y="17072"/>
                  <a:pt x="3730" y="17064"/>
                  <a:pt x="3729" y="17039"/>
                </a:cubicBezTo>
                <a:cubicBezTo>
                  <a:pt x="3728" y="17032"/>
                  <a:pt x="3728" y="17026"/>
                  <a:pt x="3728" y="17021"/>
                </a:cubicBezTo>
                <a:lnTo>
                  <a:pt x="3728" y="17021"/>
                </a:lnTo>
                <a:cubicBezTo>
                  <a:pt x="3729" y="17018"/>
                  <a:pt x="3731" y="17011"/>
                  <a:pt x="3733" y="17000"/>
                </a:cubicBezTo>
                <a:cubicBezTo>
                  <a:pt x="3743" y="16939"/>
                  <a:pt x="3807" y="16861"/>
                  <a:pt x="3850" y="16829"/>
                </a:cubicBezTo>
                <a:cubicBezTo>
                  <a:pt x="3990" y="16725"/>
                  <a:pt x="4086" y="16697"/>
                  <a:pt x="4264" y="16658"/>
                </a:cubicBezTo>
                <a:cubicBezTo>
                  <a:pt x="4391" y="16631"/>
                  <a:pt x="4523" y="16619"/>
                  <a:pt x="4657" y="16619"/>
                </a:cubicBezTo>
                <a:close/>
                <a:moveTo>
                  <a:pt x="17258" y="0"/>
                </a:moveTo>
                <a:cubicBezTo>
                  <a:pt x="17012" y="0"/>
                  <a:pt x="16846" y="399"/>
                  <a:pt x="17111" y="590"/>
                </a:cubicBezTo>
                <a:cubicBezTo>
                  <a:pt x="18099" y="1314"/>
                  <a:pt x="19051" y="2277"/>
                  <a:pt x="19315" y="3515"/>
                </a:cubicBezTo>
                <a:cubicBezTo>
                  <a:pt x="19508" y="4420"/>
                  <a:pt x="19229" y="5322"/>
                  <a:pt x="18691" y="6071"/>
                </a:cubicBezTo>
                <a:cubicBezTo>
                  <a:pt x="18072" y="6930"/>
                  <a:pt x="17093" y="7624"/>
                  <a:pt x="16029" y="7996"/>
                </a:cubicBezTo>
                <a:lnTo>
                  <a:pt x="16029" y="7996"/>
                </a:lnTo>
                <a:cubicBezTo>
                  <a:pt x="15927" y="7703"/>
                  <a:pt x="15800" y="7419"/>
                  <a:pt x="15650" y="7148"/>
                </a:cubicBezTo>
                <a:cubicBezTo>
                  <a:pt x="15289" y="6499"/>
                  <a:pt x="14761" y="5886"/>
                  <a:pt x="14080" y="5562"/>
                </a:cubicBezTo>
                <a:cubicBezTo>
                  <a:pt x="13734" y="5394"/>
                  <a:pt x="13371" y="5311"/>
                  <a:pt x="13008" y="5311"/>
                </a:cubicBezTo>
                <a:cubicBezTo>
                  <a:pt x="12645" y="5311"/>
                  <a:pt x="12281" y="5394"/>
                  <a:pt x="11934" y="5557"/>
                </a:cubicBezTo>
                <a:cubicBezTo>
                  <a:pt x="11545" y="5740"/>
                  <a:pt x="11203" y="6014"/>
                  <a:pt x="10904" y="6321"/>
                </a:cubicBezTo>
                <a:cubicBezTo>
                  <a:pt x="10832" y="6392"/>
                  <a:pt x="10782" y="6524"/>
                  <a:pt x="10825" y="6620"/>
                </a:cubicBezTo>
                <a:cubicBezTo>
                  <a:pt x="11249" y="7647"/>
                  <a:pt x="12037" y="8421"/>
                  <a:pt x="13111" y="8735"/>
                </a:cubicBezTo>
                <a:cubicBezTo>
                  <a:pt x="13505" y="8850"/>
                  <a:pt x="13914" y="8902"/>
                  <a:pt x="14326" y="8902"/>
                </a:cubicBezTo>
                <a:cubicBezTo>
                  <a:pt x="14756" y="8902"/>
                  <a:pt x="15188" y="8845"/>
                  <a:pt x="15608" y="8745"/>
                </a:cubicBezTo>
                <a:lnTo>
                  <a:pt x="15608" y="8745"/>
                </a:lnTo>
                <a:cubicBezTo>
                  <a:pt x="15753" y="9390"/>
                  <a:pt x="15773" y="10065"/>
                  <a:pt x="15660" y="10692"/>
                </a:cubicBezTo>
                <a:cubicBezTo>
                  <a:pt x="15517" y="11498"/>
                  <a:pt x="15164" y="12254"/>
                  <a:pt x="14612" y="12861"/>
                </a:cubicBezTo>
                <a:cubicBezTo>
                  <a:pt x="14005" y="13520"/>
                  <a:pt x="13218" y="13971"/>
                  <a:pt x="12374" y="14260"/>
                </a:cubicBezTo>
                <a:lnTo>
                  <a:pt x="12374" y="14260"/>
                </a:lnTo>
                <a:cubicBezTo>
                  <a:pt x="12336" y="14118"/>
                  <a:pt x="12287" y="13980"/>
                  <a:pt x="12233" y="13852"/>
                </a:cubicBezTo>
                <a:cubicBezTo>
                  <a:pt x="11745" y="12678"/>
                  <a:pt x="10708" y="11648"/>
                  <a:pt x="9541" y="11146"/>
                </a:cubicBezTo>
                <a:cubicBezTo>
                  <a:pt x="9164" y="10980"/>
                  <a:pt x="8752" y="10865"/>
                  <a:pt x="8340" y="10865"/>
                </a:cubicBezTo>
                <a:cubicBezTo>
                  <a:pt x="8175" y="10865"/>
                  <a:pt x="8010" y="10884"/>
                  <a:pt x="7848" y="10924"/>
                </a:cubicBezTo>
                <a:cubicBezTo>
                  <a:pt x="7331" y="11052"/>
                  <a:pt x="6814" y="11445"/>
                  <a:pt x="6524" y="11894"/>
                </a:cubicBezTo>
                <a:cubicBezTo>
                  <a:pt x="5968" y="12757"/>
                  <a:pt x="6696" y="13567"/>
                  <a:pt x="7416" y="14013"/>
                </a:cubicBezTo>
                <a:cubicBezTo>
                  <a:pt x="8340" y="14579"/>
                  <a:pt x="9452" y="14897"/>
                  <a:pt x="10518" y="15043"/>
                </a:cubicBezTo>
                <a:cubicBezTo>
                  <a:pt x="10774" y="15076"/>
                  <a:pt x="11035" y="15103"/>
                  <a:pt x="11295" y="15103"/>
                </a:cubicBezTo>
                <a:cubicBezTo>
                  <a:pt x="11476" y="15103"/>
                  <a:pt x="11657" y="15090"/>
                  <a:pt x="11834" y="15057"/>
                </a:cubicBezTo>
                <a:lnTo>
                  <a:pt x="11834" y="15057"/>
                </a:lnTo>
                <a:cubicBezTo>
                  <a:pt x="11812" y="15199"/>
                  <a:pt x="11764" y="15338"/>
                  <a:pt x="11687" y="15471"/>
                </a:cubicBezTo>
                <a:cubicBezTo>
                  <a:pt x="11427" y="15917"/>
                  <a:pt x="10999" y="16251"/>
                  <a:pt x="10568" y="16523"/>
                </a:cubicBezTo>
                <a:cubicBezTo>
                  <a:pt x="10044" y="16854"/>
                  <a:pt x="9477" y="17110"/>
                  <a:pt x="8896" y="17318"/>
                </a:cubicBezTo>
                <a:cubicBezTo>
                  <a:pt x="8666" y="17400"/>
                  <a:pt x="8433" y="17477"/>
                  <a:pt x="8198" y="17546"/>
                </a:cubicBezTo>
                <a:lnTo>
                  <a:pt x="8198" y="17546"/>
                </a:lnTo>
                <a:cubicBezTo>
                  <a:pt x="7839" y="17180"/>
                  <a:pt x="7389" y="16886"/>
                  <a:pt x="6956" y="16654"/>
                </a:cubicBezTo>
                <a:cubicBezTo>
                  <a:pt x="6329" y="16319"/>
                  <a:pt x="5633" y="16080"/>
                  <a:pt x="4920" y="16016"/>
                </a:cubicBezTo>
                <a:cubicBezTo>
                  <a:pt x="4830" y="16008"/>
                  <a:pt x="4737" y="16004"/>
                  <a:pt x="4643" y="16004"/>
                </a:cubicBezTo>
                <a:cubicBezTo>
                  <a:pt x="4271" y="16004"/>
                  <a:pt x="3883" y="16074"/>
                  <a:pt x="3572" y="16273"/>
                </a:cubicBezTo>
                <a:cubicBezTo>
                  <a:pt x="3255" y="16476"/>
                  <a:pt x="3052" y="16819"/>
                  <a:pt x="3130" y="17204"/>
                </a:cubicBezTo>
                <a:cubicBezTo>
                  <a:pt x="3208" y="17599"/>
                  <a:pt x="3558" y="17892"/>
                  <a:pt x="3900" y="18066"/>
                </a:cubicBezTo>
                <a:cubicBezTo>
                  <a:pt x="4530" y="18388"/>
                  <a:pt x="5253" y="18510"/>
                  <a:pt x="5977" y="18510"/>
                </a:cubicBezTo>
                <a:cubicBezTo>
                  <a:pt x="6498" y="18510"/>
                  <a:pt x="7020" y="18447"/>
                  <a:pt x="7509" y="18348"/>
                </a:cubicBezTo>
                <a:cubicBezTo>
                  <a:pt x="7666" y="18316"/>
                  <a:pt x="7823" y="18282"/>
                  <a:pt x="7982" y="18244"/>
                </a:cubicBezTo>
                <a:lnTo>
                  <a:pt x="7982" y="18244"/>
                </a:lnTo>
                <a:cubicBezTo>
                  <a:pt x="8050" y="18339"/>
                  <a:pt x="8110" y="18439"/>
                  <a:pt x="8162" y="18544"/>
                </a:cubicBezTo>
                <a:cubicBezTo>
                  <a:pt x="8450" y="19129"/>
                  <a:pt x="8272" y="19793"/>
                  <a:pt x="7915" y="20380"/>
                </a:cubicBezTo>
                <a:cubicBezTo>
                  <a:pt x="7441" y="21169"/>
                  <a:pt x="6732" y="21810"/>
                  <a:pt x="6029" y="22395"/>
                </a:cubicBezTo>
                <a:cubicBezTo>
                  <a:pt x="4471" y="23686"/>
                  <a:pt x="2720" y="24702"/>
                  <a:pt x="1069" y="25865"/>
                </a:cubicBezTo>
                <a:cubicBezTo>
                  <a:pt x="784" y="26065"/>
                  <a:pt x="506" y="26272"/>
                  <a:pt x="238" y="26499"/>
                </a:cubicBezTo>
                <a:cubicBezTo>
                  <a:pt x="0" y="26701"/>
                  <a:pt x="221" y="27014"/>
                  <a:pt x="473" y="27014"/>
                </a:cubicBezTo>
                <a:cubicBezTo>
                  <a:pt x="541" y="27014"/>
                  <a:pt x="612" y="26991"/>
                  <a:pt x="677" y="26935"/>
                </a:cubicBezTo>
                <a:cubicBezTo>
                  <a:pt x="1308" y="26392"/>
                  <a:pt x="2103" y="25908"/>
                  <a:pt x="2830" y="25426"/>
                </a:cubicBezTo>
                <a:cubicBezTo>
                  <a:pt x="3804" y="24784"/>
                  <a:pt x="4774" y="24142"/>
                  <a:pt x="5701" y="23440"/>
                </a:cubicBezTo>
                <a:cubicBezTo>
                  <a:pt x="6578" y="22770"/>
                  <a:pt x="7441" y="22053"/>
                  <a:pt x="8119" y="21175"/>
                </a:cubicBezTo>
                <a:cubicBezTo>
                  <a:pt x="8636" y="20499"/>
                  <a:pt x="9049" y="19671"/>
                  <a:pt x="8889" y="18797"/>
                </a:cubicBezTo>
                <a:cubicBezTo>
                  <a:pt x="8842" y="18535"/>
                  <a:pt x="8746" y="18294"/>
                  <a:pt x="8613" y="18074"/>
                </a:cubicBezTo>
                <a:lnTo>
                  <a:pt x="8613" y="18074"/>
                </a:lnTo>
                <a:cubicBezTo>
                  <a:pt x="9548" y="17794"/>
                  <a:pt x="10464" y="17389"/>
                  <a:pt x="11231" y="16819"/>
                </a:cubicBezTo>
                <a:cubicBezTo>
                  <a:pt x="11702" y="16469"/>
                  <a:pt x="12141" y="16045"/>
                  <a:pt x="12362" y="15489"/>
                </a:cubicBezTo>
                <a:cubicBezTo>
                  <a:pt x="12437" y="15300"/>
                  <a:pt x="12468" y="15097"/>
                  <a:pt x="12467" y="14892"/>
                </a:cubicBezTo>
                <a:lnTo>
                  <a:pt x="12467" y="14892"/>
                </a:lnTo>
                <a:cubicBezTo>
                  <a:pt x="12861" y="14763"/>
                  <a:pt x="13246" y="14591"/>
                  <a:pt x="13603" y="14401"/>
                </a:cubicBezTo>
                <a:cubicBezTo>
                  <a:pt x="14516" y="13916"/>
                  <a:pt x="15300" y="13182"/>
                  <a:pt x="15778" y="12262"/>
                </a:cubicBezTo>
                <a:cubicBezTo>
                  <a:pt x="16362" y="11134"/>
                  <a:pt x="16485" y="9804"/>
                  <a:pt x="16197" y="8573"/>
                </a:cubicBezTo>
                <a:lnTo>
                  <a:pt x="16197" y="8573"/>
                </a:lnTo>
                <a:cubicBezTo>
                  <a:pt x="16217" y="8566"/>
                  <a:pt x="16236" y="8560"/>
                  <a:pt x="16256" y="8553"/>
                </a:cubicBezTo>
                <a:cubicBezTo>
                  <a:pt x="18206" y="7851"/>
                  <a:pt x="20210" y="6049"/>
                  <a:pt x="19978" y="3789"/>
                </a:cubicBezTo>
                <a:cubicBezTo>
                  <a:pt x="19817" y="2192"/>
                  <a:pt x="18666" y="965"/>
                  <a:pt x="17421" y="59"/>
                </a:cubicBezTo>
                <a:cubicBezTo>
                  <a:pt x="17365" y="18"/>
                  <a:pt x="17310" y="0"/>
                  <a:pt x="17258" y="0"/>
                </a:cubicBezTo>
                <a:close/>
              </a:path>
            </a:pathLst>
          </a:custGeom>
          <a:solidFill>
            <a:srgbClr val="212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4" name="Google Shape;2434;p77"/>
          <p:cNvSpPr/>
          <p:nvPr/>
        </p:nvSpPr>
        <p:spPr>
          <a:xfrm rot="9797852">
            <a:off x="544930" y="949988"/>
            <a:ext cx="1030058" cy="1376825"/>
          </a:xfrm>
          <a:custGeom>
            <a:avLst/>
            <a:gdLst/>
            <a:ahLst/>
            <a:cxnLst/>
            <a:rect l="l" t="t" r="r" b="b"/>
            <a:pathLst>
              <a:path w="20211" h="27015" extrusionOk="0">
                <a:moveTo>
                  <a:pt x="13024" y="5921"/>
                </a:moveTo>
                <a:cubicBezTo>
                  <a:pt x="13039" y="5921"/>
                  <a:pt x="13053" y="5921"/>
                  <a:pt x="13068" y="5921"/>
                </a:cubicBezTo>
                <a:cubicBezTo>
                  <a:pt x="13228" y="5925"/>
                  <a:pt x="13275" y="5932"/>
                  <a:pt x="13449" y="5978"/>
                </a:cubicBezTo>
                <a:cubicBezTo>
                  <a:pt x="13621" y="6025"/>
                  <a:pt x="13692" y="6054"/>
                  <a:pt x="13820" y="6121"/>
                </a:cubicBezTo>
                <a:cubicBezTo>
                  <a:pt x="14120" y="6275"/>
                  <a:pt x="14305" y="6421"/>
                  <a:pt x="14533" y="6660"/>
                </a:cubicBezTo>
                <a:cubicBezTo>
                  <a:pt x="14934" y="7077"/>
                  <a:pt x="15239" y="7599"/>
                  <a:pt x="15440" y="8166"/>
                </a:cubicBezTo>
                <a:lnTo>
                  <a:pt x="15440" y="8166"/>
                </a:lnTo>
                <a:cubicBezTo>
                  <a:pt x="15083" y="8248"/>
                  <a:pt x="14722" y="8292"/>
                  <a:pt x="14368" y="8292"/>
                </a:cubicBezTo>
                <a:cubicBezTo>
                  <a:pt x="14140" y="8292"/>
                  <a:pt x="13915" y="8274"/>
                  <a:pt x="13695" y="8236"/>
                </a:cubicBezTo>
                <a:cubicBezTo>
                  <a:pt x="12724" y="8067"/>
                  <a:pt x="11922" y="7510"/>
                  <a:pt x="11491" y="6614"/>
                </a:cubicBezTo>
                <a:lnTo>
                  <a:pt x="11491" y="6614"/>
                </a:lnTo>
                <a:cubicBezTo>
                  <a:pt x="11716" y="6403"/>
                  <a:pt x="11958" y="6226"/>
                  <a:pt x="12244" y="6092"/>
                </a:cubicBezTo>
                <a:cubicBezTo>
                  <a:pt x="12481" y="5981"/>
                  <a:pt x="12754" y="5921"/>
                  <a:pt x="13024" y="5921"/>
                </a:cubicBezTo>
                <a:close/>
                <a:moveTo>
                  <a:pt x="8395" y="11475"/>
                </a:moveTo>
                <a:cubicBezTo>
                  <a:pt x="9299" y="11475"/>
                  <a:pt x="10220" y="12193"/>
                  <a:pt x="10793" y="12796"/>
                </a:cubicBezTo>
                <a:cubicBezTo>
                  <a:pt x="11173" y="13194"/>
                  <a:pt x="11637" y="13806"/>
                  <a:pt x="11795" y="14426"/>
                </a:cubicBezTo>
                <a:lnTo>
                  <a:pt x="11795" y="14426"/>
                </a:lnTo>
                <a:cubicBezTo>
                  <a:pt x="11609" y="14465"/>
                  <a:pt x="11433" y="14481"/>
                  <a:pt x="11241" y="14481"/>
                </a:cubicBezTo>
                <a:cubicBezTo>
                  <a:pt x="11116" y="14481"/>
                  <a:pt x="10985" y="14474"/>
                  <a:pt x="10839" y="14462"/>
                </a:cubicBezTo>
                <a:cubicBezTo>
                  <a:pt x="10369" y="14415"/>
                  <a:pt x="9901" y="14315"/>
                  <a:pt x="9445" y="14187"/>
                </a:cubicBezTo>
                <a:cubicBezTo>
                  <a:pt x="8654" y="13965"/>
                  <a:pt x="7622" y="13627"/>
                  <a:pt x="7109" y="12960"/>
                </a:cubicBezTo>
                <a:cubicBezTo>
                  <a:pt x="7017" y="12843"/>
                  <a:pt x="6964" y="12743"/>
                  <a:pt x="6942" y="12593"/>
                </a:cubicBezTo>
                <a:lnTo>
                  <a:pt x="6942" y="12593"/>
                </a:lnTo>
                <a:cubicBezTo>
                  <a:pt x="6943" y="12597"/>
                  <a:pt x="6943" y="12599"/>
                  <a:pt x="6944" y="12599"/>
                </a:cubicBezTo>
                <a:cubicBezTo>
                  <a:pt x="6949" y="12599"/>
                  <a:pt x="6951" y="12474"/>
                  <a:pt x="6947" y="12474"/>
                </a:cubicBezTo>
                <a:lnTo>
                  <a:pt x="6947" y="12474"/>
                </a:lnTo>
                <a:cubicBezTo>
                  <a:pt x="6947" y="12474"/>
                  <a:pt x="6946" y="12476"/>
                  <a:pt x="6946" y="12479"/>
                </a:cubicBezTo>
                <a:cubicBezTo>
                  <a:pt x="6964" y="12379"/>
                  <a:pt x="6974" y="12354"/>
                  <a:pt x="7013" y="12283"/>
                </a:cubicBezTo>
                <a:cubicBezTo>
                  <a:pt x="7216" y="11923"/>
                  <a:pt x="7634" y="11609"/>
                  <a:pt x="8033" y="11516"/>
                </a:cubicBezTo>
                <a:cubicBezTo>
                  <a:pt x="8153" y="11488"/>
                  <a:pt x="8274" y="11475"/>
                  <a:pt x="8395" y="11475"/>
                </a:cubicBezTo>
                <a:close/>
                <a:moveTo>
                  <a:pt x="3729" y="17061"/>
                </a:moveTo>
                <a:cubicBezTo>
                  <a:pt x="3729" y="17061"/>
                  <a:pt x="3729" y="17062"/>
                  <a:pt x="3729" y="17064"/>
                </a:cubicBezTo>
                <a:lnTo>
                  <a:pt x="3729" y="17064"/>
                </a:lnTo>
                <a:cubicBezTo>
                  <a:pt x="3729" y="17063"/>
                  <a:pt x="3729" y="17062"/>
                  <a:pt x="3729" y="17061"/>
                </a:cubicBezTo>
                <a:cubicBezTo>
                  <a:pt x="3729" y="17061"/>
                  <a:pt x="3729" y="17061"/>
                  <a:pt x="3729" y="17061"/>
                </a:cubicBezTo>
                <a:close/>
                <a:moveTo>
                  <a:pt x="4657" y="16619"/>
                </a:moveTo>
                <a:cubicBezTo>
                  <a:pt x="5017" y="16619"/>
                  <a:pt x="5390" y="16704"/>
                  <a:pt x="5726" y="16808"/>
                </a:cubicBezTo>
                <a:cubicBezTo>
                  <a:pt x="6315" y="16990"/>
                  <a:pt x="6980" y="17291"/>
                  <a:pt x="7494" y="17724"/>
                </a:cubicBezTo>
                <a:lnTo>
                  <a:pt x="7494" y="17724"/>
                </a:lnTo>
                <a:cubicBezTo>
                  <a:pt x="7022" y="17823"/>
                  <a:pt x="6544" y="17881"/>
                  <a:pt x="6061" y="17881"/>
                </a:cubicBezTo>
                <a:cubicBezTo>
                  <a:pt x="5926" y="17881"/>
                  <a:pt x="5790" y="17877"/>
                  <a:pt x="5654" y="17867"/>
                </a:cubicBezTo>
                <a:cubicBezTo>
                  <a:pt x="5119" y="17828"/>
                  <a:pt x="4535" y="17739"/>
                  <a:pt x="4071" y="17453"/>
                </a:cubicBezTo>
                <a:cubicBezTo>
                  <a:pt x="3943" y="17375"/>
                  <a:pt x="3840" y="17278"/>
                  <a:pt x="3779" y="17182"/>
                </a:cubicBezTo>
                <a:cubicBezTo>
                  <a:pt x="3731" y="17107"/>
                  <a:pt x="3742" y="17153"/>
                  <a:pt x="3731" y="17074"/>
                </a:cubicBezTo>
                <a:lnTo>
                  <a:pt x="3731" y="17074"/>
                </a:lnTo>
                <a:cubicBezTo>
                  <a:pt x="3731" y="17072"/>
                  <a:pt x="3730" y="17064"/>
                  <a:pt x="3729" y="17039"/>
                </a:cubicBezTo>
                <a:cubicBezTo>
                  <a:pt x="3728" y="17032"/>
                  <a:pt x="3728" y="17026"/>
                  <a:pt x="3728" y="17021"/>
                </a:cubicBezTo>
                <a:lnTo>
                  <a:pt x="3728" y="17021"/>
                </a:lnTo>
                <a:cubicBezTo>
                  <a:pt x="3729" y="17018"/>
                  <a:pt x="3731" y="17011"/>
                  <a:pt x="3733" y="17000"/>
                </a:cubicBezTo>
                <a:cubicBezTo>
                  <a:pt x="3743" y="16939"/>
                  <a:pt x="3807" y="16861"/>
                  <a:pt x="3850" y="16829"/>
                </a:cubicBezTo>
                <a:cubicBezTo>
                  <a:pt x="3990" y="16725"/>
                  <a:pt x="4086" y="16697"/>
                  <a:pt x="4264" y="16658"/>
                </a:cubicBezTo>
                <a:cubicBezTo>
                  <a:pt x="4391" y="16631"/>
                  <a:pt x="4523" y="16619"/>
                  <a:pt x="4657" y="16619"/>
                </a:cubicBezTo>
                <a:close/>
                <a:moveTo>
                  <a:pt x="17258" y="0"/>
                </a:moveTo>
                <a:cubicBezTo>
                  <a:pt x="17012" y="0"/>
                  <a:pt x="16846" y="399"/>
                  <a:pt x="17111" y="590"/>
                </a:cubicBezTo>
                <a:cubicBezTo>
                  <a:pt x="18099" y="1314"/>
                  <a:pt x="19051" y="2277"/>
                  <a:pt x="19315" y="3515"/>
                </a:cubicBezTo>
                <a:cubicBezTo>
                  <a:pt x="19508" y="4420"/>
                  <a:pt x="19229" y="5322"/>
                  <a:pt x="18691" y="6071"/>
                </a:cubicBezTo>
                <a:cubicBezTo>
                  <a:pt x="18072" y="6930"/>
                  <a:pt x="17093" y="7624"/>
                  <a:pt x="16029" y="7996"/>
                </a:cubicBezTo>
                <a:lnTo>
                  <a:pt x="16029" y="7996"/>
                </a:lnTo>
                <a:cubicBezTo>
                  <a:pt x="15927" y="7703"/>
                  <a:pt x="15800" y="7419"/>
                  <a:pt x="15650" y="7148"/>
                </a:cubicBezTo>
                <a:cubicBezTo>
                  <a:pt x="15289" y="6499"/>
                  <a:pt x="14761" y="5886"/>
                  <a:pt x="14080" y="5562"/>
                </a:cubicBezTo>
                <a:cubicBezTo>
                  <a:pt x="13734" y="5394"/>
                  <a:pt x="13371" y="5311"/>
                  <a:pt x="13008" y="5311"/>
                </a:cubicBezTo>
                <a:cubicBezTo>
                  <a:pt x="12645" y="5311"/>
                  <a:pt x="12281" y="5394"/>
                  <a:pt x="11934" y="5557"/>
                </a:cubicBezTo>
                <a:cubicBezTo>
                  <a:pt x="11545" y="5740"/>
                  <a:pt x="11203" y="6014"/>
                  <a:pt x="10904" y="6321"/>
                </a:cubicBezTo>
                <a:cubicBezTo>
                  <a:pt x="10832" y="6392"/>
                  <a:pt x="10782" y="6524"/>
                  <a:pt x="10825" y="6620"/>
                </a:cubicBezTo>
                <a:cubicBezTo>
                  <a:pt x="11249" y="7647"/>
                  <a:pt x="12037" y="8421"/>
                  <a:pt x="13111" y="8735"/>
                </a:cubicBezTo>
                <a:cubicBezTo>
                  <a:pt x="13505" y="8850"/>
                  <a:pt x="13914" y="8902"/>
                  <a:pt x="14326" y="8902"/>
                </a:cubicBezTo>
                <a:cubicBezTo>
                  <a:pt x="14756" y="8902"/>
                  <a:pt x="15188" y="8845"/>
                  <a:pt x="15608" y="8745"/>
                </a:cubicBezTo>
                <a:lnTo>
                  <a:pt x="15608" y="8745"/>
                </a:lnTo>
                <a:cubicBezTo>
                  <a:pt x="15753" y="9390"/>
                  <a:pt x="15773" y="10065"/>
                  <a:pt x="15660" y="10692"/>
                </a:cubicBezTo>
                <a:cubicBezTo>
                  <a:pt x="15517" y="11498"/>
                  <a:pt x="15164" y="12254"/>
                  <a:pt x="14612" y="12861"/>
                </a:cubicBezTo>
                <a:cubicBezTo>
                  <a:pt x="14005" y="13520"/>
                  <a:pt x="13218" y="13971"/>
                  <a:pt x="12374" y="14260"/>
                </a:cubicBezTo>
                <a:lnTo>
                  <a:pt x="12374" y="14260"/>
                </a:lnTo>
                <a:cubicBezTo>
                  <a:pt x="12336" y="14118"/>
                  <a:pt x="12287" y="13980"/>
                  <a:pt x="12233" y="13852"/>
                </a:cubicBezTo>
                <a:cubicBezTo>
                  <a:pt x="11745" y="12678"/>
                  <a:pt x="10708" y="11648"/>
                  <a:pt x="9541" y="11146"/>
                </a:cubicBezTo>
                <a:cubicBezTo>
                  <a:pt x="9164" y="10980"/>
                  <a:pt x="8752" y="10865"/>
                  <a:pt x="8340" y="10865"/>
                </a:cubicBezTo>
                <a:cubicBezTo>
                  <a:pt x="8175" y="10865"/>
                  <a:pt x="8010" y="10884"/>
                  <a:pt x="7848" y="10924"/>
                </a:cubicBezTo>
                <a:cubicBezTo>
                  <a:pt x="7331" y="11052"/>
                  <a:pt x="6814" y="11445"/>
                  <a:pt x="6524" y="11894"/>
                </a:cubicBezTo>
                <a:cubicBezTo>
                  <a:pt x="5968" y="12757"/>
                  <a:pt x="6696" y="13567"/>
                  <a:pt x="7416" y="14013"/>
                </a:cubicBezTo>
                <a:cubicBezTo>
                  <a:pt x="8340" y="14579"/>
                  <a:pt x="9452" y="14897"/>
                  <a:pt x="10518" y="15043"/>
                </a:cubicBezTo>
                <a:cubicBezTo>
                  <a:pt x="10774" y="15076"/>
                  <a:pt x="11035" y="15103"/>
                  <a:pt x="11295" y="15103"/>
                </a:cubicBezTo>
                <a:cubicBezTo>
                  <a:pt x="11476" y="15103"/>
                  <a:pt x="11657" y="15090"/>
                  <a:pt x="11834" y="15057"/>
                </a:cubicBezTo>
                <a:lnTo>
                  <a:pt x="11834" y="15057"/>
                </a:lnTo>
                <a:cubicBezTo>
                  <a:pt x="11812" y="15199"/>
                  <a:pt x="11764" y="15338"/>
                  <a:pt x="11687" y="15471"/>
                </a:cubicBezTo>
                <a:cubicBezTo>
                  <a:pt x="11427" y="15917"/>
                  <a:pt x="10999" y="16251"/>
                  <a:pt x="10568" y="16523"/>
                </a:cubicBezTo>
                <a:cubicBezTo>
                  <a:pt x="10044" y="16854"/>
                  <a:pt x="9477" y="17110"/>
                  <a:pt x="8896" y="17318"/>
                </a:cubicBezTo>
                <a:cubicBezTo>
                  <a:pt x="8666" y="17400"/>
                  <a:pt x="8433" y="17477"/>
                  <a:pt x="8198" y="17546"/>
                </a:cubicBezTo>
                <a:lnTo>
                  <a:pt x="8198" y="17546"/>
                </a:lnTo>
                <a:cubicBezTo>
                  <a:pt x="7839" y="17180"/>
                  <a:pt x="7389" y="16886"/>
                  <a:pt x="6956" y="16654"/>
                </a:cubicBezTo>
                <a:cubicBezTo>
                  <a:pt x="6329" y="16319"/>
                  <a:pt x="5633" y="16080"/>
                  <a:pt x="4920" y="16016"/>
                </a:cubicBezTo>
                <a:cubicBezTo>
                  <a:pt x="4830" y="16008"/>
                  <a:pt x="4737" y="16004"/>
                  <a:pt x="4643" y="16004"/>
                </a:cubicBezTo>
                <a:cubicBezTo>
                  <a:pt x="4271" y="16004"/>
                  <a:pt x="3883" y="16074"/>
                  <a:pt x="3572" y="16273"/>
                </a:cubicBezTo>
                <a:cubicBezTo>
                  <a:pt x="3255" y="16476"/>
                  <a:pt x="3052" y="16819"/>
                  <a:pt x="3130" y="17204"/>
                </a:cubicBezTo>
                <a:cubicBezTo>
                  <a:pt x="3208" y="17599"/>
                  <a:pt x="3558" y="17892"/>
                  <a:pt x="3900" y="18066"/>
                </a:cubicBezTo>
                <a:cubicBezTo>
                  <a:pt x="4530" y="18388"/>
                  <a:pt x="5253" y="18510"/>
                  <a:pt x="5977" y="18510"/>
                </a:cubicBezTo>
                <a:cubicBezTo>
                  <a:pt x="6498" y="18510"/>
                  <a:pt x="7020" y="18447"/>
                  <a:pt x="7509" y="18348"/>
                </a:cubicBezTo>
                <a:cubicBezTo>
                  <a:pt x="7666" y="18316"/>
                  <a:pt x="7823" y="18282"/>
                  <a:pt x="7982" y="18244"/>
                </a:cubicBezTo>
                <a:lnTo>
                  <a:pt x="7982" y="18244"/>
                </a:lnTo>
                <a:cubicBezTo>
                  <a:pt x="8050" y="18339"/>
                  <a:pt x="8110" y="18439"/>
                  <a:pt x="8162" y="18544"/>
                </a:cubicBezTo>
                <a:cubicBezTo>
                  <a:pt x="8450" y="19129"/>
                  <a:pt x="8272" y="19793"/>
                  <a:pt x="7915" y="20380"/>
                </a:cubicBezTo>
                <a:cubicBezTo>
                  <a:pt x="7441" y="21169"/>
                  <a:pt x="6732" y="21810"/>
                  <a:pt x="6029" y="22395"/>
                </a:cubicBezTo>
                <a:cubicBezTo>
                  <a:pt x="4471" y="23686"/>
                  <a:pt x="2720" y="24702"/>
                  <a:pt x="1069" y="25865"/>
                </a:cubicBezTo>
                <a:cubicBezTo>
                  <a:pt x="784" y="26065"/>
                  <a:pt x="506" y="26272"/>
                  <a:pt x="238" y="26499"/>
                </a:cubicBezTo>
                <a:cubicBezTo>
                  <a:pt x="0" y="26701"/>
                  <a:pt x="221" y="27014"/>
                  <a:pt x="473" y="27014"/>
                </a:cubicBezTo>
                <a:cubicBezTo>
                  <a:pt x="541" y="27014"/>
                  <a:pt x="612" y="26991"/>
                  <a:pt x="677" y="26935"/>
                </a:cubicBezTo>
                <a:cubicBezTo>
                  <a:pt x="1308" y="26392"/>
                  <a:pt x="2103" y="25908"/>
                  <a:pt x="2830" y="25426"/>
                </a:cubicBezTo>
                <a:cubicBezTo>
                  <a:pt x="3804" y="24784"/>
                  <a:pt x="4774" y="24142"/>
                  <a:pt x="5701" y="23440"/>
                </a:cubicBezTo>
                <a:cubicBezTo>
                  <a:pt x="6578" y="22770"/>
                  <a:pt x="7441" y="22053"/>
                  <a:pt x="8119" y="21175"/>
                </a:cubicBezTo>
                <a:cubicBezTo>
                  <a:pt x="8636" y="20499"/>
                  <a:pt x="9049" y="19671"/>
                  <a:pt x="8889" y="18797"/>
                </a:cubicBezTo>
                <a:cubicBezTo>
                  <a:pt x="8842" y="18535"/>
                  <a:pt x="8746" y="18294"/>
                  <a:pt x="8613" y="18074"/>
                </a:cubicBezTo>
                <a:lnTo>
                  <a:pt x="8613" y="18074"/>
                </a:lnTo>
                <a:cubicBezTo>
                  <a:pt x="9548" y="17794"/>
                  <a:pt x="10464" y="17389"/>
                  <a:pt x="11231" y="16819"/>
                </a:cubicBezTo>
                <a:cubicBezTo>
                  <a:pt x="11702" y="16469"/>
                  <a:pt x="12141" y="16045"/>
                  <a:pt x="12362" y="15489"/>
                </a:cubicBezTo>
                <a:cubicBezTo>
                  <a:pt x="12437" y="15300"/>
                  <a:pt x="12468" y="15097"/>
                  <a:pt x="12467" y="14892"/>
                </a:cubicBezTo>
                <a:lnTo>
                  <a:pt x="12467" y="14892"/>
                </a:lnTo>
                <a:cubicBezTo>
                  <a:pt x="12861" y="14763"/>
                  <a:pt x="13246" y="14591"/>
                  <a:pt x="13603" y="14401"/>
                </a:cubicBezTo>
                <a:cubicBezTo>
                  <a:pt x="14516" y="13916"/>
                  <a:pt x="15300" y="13182"/>
                  <a:pt x="15778" y="12262"/>
                </a:cubicBezTo>
                <a:cubicBezTo>
                  <a:pt x="16362" y="11134"/>
                  <a:pt x="16485" y="9804"/>
                  <a:pt x="16197" y="8573"/>
                </a:cubicBezTo>
                <a:lnTo>
                  <a:pt x="16197" y="8573"/>
                </a:lnTo>
                <a:cubicBezTo>
                  <a:pt x="16217" y="8566"/>
                  <a:pt x="16236" y="8560"/>
                  <a:pt x="16256" y="8553"/>
                </a:cubicBezTo>
                <a:cubicBezTo>
                  <a:pt x="18206" y="7851"/>
                  <a:pt x="20210" y="6049"/>
                  <a:pt x="19978" y="3789"/>
                </a:cubicBezTo>
                <a:cubicBezTo>
                  <a:pt x="19817" y="2192"/>
                  <a:pt x="18666" y="965"/>
                  <a:pt x="17421" y="59"/>
                </a:cubicBezTo>
                <a:cubicBezTo>
                  <a:pt x="17365" y="18"/>
                  <a:pt x="17310" y="0"/>
                  <a:pt x="17258" y="0"/>
                </a:cubicBezTo>
                <a:close/>
              </a:path>
            </a:pathLst>
          </a:custGeom>
          <a:solidFill>
            <a:srgbClr val="212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transition spd="slow">
    <p:push/>
  </p:transition>
</p:sld>
</file>

<file path=ppt/theme/theme1.xml><?xml version="1.0" encoding="utf-8"?>
<a:theme xmlns:a="http://schemas.openxmlformats.org/drawingml/2006/main" name="Online Notebook XL by Slidesgo">
  <a:themeElements>
    <a:clrScheme name="Simple Light">
      <a:dk1>
        <a:srgbClr val="1C4587"/>
      </a:dk1>
      <a:lt1>
        <a:srgbClr val="FFFFFF"/>
      </a:lt1>
      <a:dk2>
        <a:srgbClr val="000000"/>
      </a:dk2>
      <a:lt2>
        <a:srgbClr val="F6B0F7"/>
      </a:lt2>
      <a:accent1>
        <a:srgbClr val="CAFFCA"/>
      </a:accent1>
      <a:accent2>
        <a:srgbClr val="FFE599"/>
      </a:accent2>
      <a:accent3>
        <a:srgbClr val="FFF8D3"/>
      </a:accent3>
      <a:accent4>
        <a:srgbClr val="FFBBAA"/>
      </a:accent4>
      <a:accent5>
        <a:srgbClr val="FFFFFF"/>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879</Words>
  <Application>Microsoft Office PowerPoint</Application>
  <PresentationFormat>عرض على الشاشة (16:9)</PresentationFormat>
  <Paragraphs>175</Paragraphs>
  <Slides>23</Slides>
  <Notes>23</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23</vt:i4>
      </vt:variant>
    </vt:vector>
  </HeadingPairs>
  <TitlesOfParts>
    <vt:vector size="29" baseType="lpstr">
      <vt:lpstr>Dubai</vt:lpstr>
      <vt:lpstr>Itim</vt:lpstr>
      <vt:lpstr>Muli</vt:lpstr>
      <vt:lpstr>Arial</vt:lpstr>
      <vt:lpstr>Permanent Marker</vt:lpstr>
      <vt:lpstr>Online Notebook XL by Slidesgo</vt:lpstr>
      <vt:lpstr>عرض تقديمي في PowerPoint</vt:lpstr>
      <vt:lpstr>المقدمة</vt:lpstr>
      <vt:lpstr>المشاكل التي يحلها المشروع</vt:lpstr>
      <vt:lpstr>أهداف المشروع</vt:lpstr>
      <vt:lpstr>الدراسات المرجعية والأنظمة المشابهة</vt:lpstr>
      <vt:lpstr>مقارنة النظام مع الأنظمة السابقة</vt:lpstr>
      <vt:lpstr>التقنيات المستخدمة</vt:lpstr>
      <vt:lpstr>MVC Architecture</vt:lpstr>
      <vt:lpstr>REST API</vt:lpstr>
      <vt:lpstr>المتطلبات الوظيفية</vt:lpstr>
      <vt:lpstr>المتطلبات غير الوظيفية</vt:lpstr>
      <vt:lpstr>عرض تقديمي في PowerPoint</vt:lpstr>
      <vt:lpstr>عرض تقديمي في PowerPoint</vt:lpstr>
      <vt:lpstr>عرض تقديمي في PowerPoint</vt:lpstr>
      <vt:lpstr>الآفاق المستقبلية</vt:lpstr>
      <vt:lpstr>الخاتمة</vt:lpstr>
      <vt:lpstr>الخاتمة</vt:lpstr>
      <vt:lpstr>الخاتمة</vt:lpstr>
      <vt:lpstr>الخاتمة</vt:lpstr>
      <vt:lpstr>الخاتمة</vt:lpstr>
      <vt:lpstr>الخاتمة</vt:lpstr>
      <vt:lpstr>الخاتمة</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MOHAMAD</dc:creator>
  <cp:lastModifiedBy>windows</cp:lastModifiedBy>
  <cp:revision>4</cp:revision>
  <dcterms:modified xsi:type="dcterms:W3CDTF">2026-07-28T08:21:57Z</dcterms:modified>
</cp:coreProperties>
</file>