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2" r:id="rId1"/>
  </p:sldMasterIdLst>
  <p:notesMasterIdLst>
    <p:notesMasterId r:id="rId24"/>
  </p:notesMasterIdLst>
  <p:sldIdLst>
    <p:sldId id="256" r:id="rId2"/>
    <p:sldId id="257" r:id="rId3"/>
    <p:sldId id="291" r:id="rId4"/>
    <p:sldId id="275" r:id="rId5"/>
    <p:sldId id="265" r:id="rId6"/>
    <p:sldId id="258" r:id="rId7"/>
    <p:sldId id="350" r:id="rId8"/>
    <p:sldId id="351" r:id="rId9"/>
    <p:sldId id="274" r:id="rId10"/>
    <p:sldId id="260" r:id="rId11"/>
    <p:sldId id="353" r:id="rId12"/>
    <p:sldId id="359" r:id="rId13"/>
    <p:sldId id="354" r:id="rId14"/>
    <p:sldId id="287" r:id="rId15"/>
    <p:sldId id="276" r:id="rId16"/>
    <p:sldId id="355" r:id="rId17"/>
    <p:sldId id="356" r:id="rId18"/>
    <p:sldId id="357" r:id="rId19"/>
    <p:sldId id="352" r:id="rId20"/>
    <p:sldId id="303" r:id="rId21"/>
    <p:sldId id="358" r:id="rId22"/>
    <p:sldId id="360" r:id="rId23"/>
  </p:sldIdLst>
  <p:sldSz cx="9144000" cy="5143500" type="screen16x9"/>
  <p:notesSz cx="6858000" cy="9144000"/>
  <p:embeddedFontLst>
    <p:embeddedFont>
      <p:font typeface="Cairo" panose="00000800000000000000" pitchFamily="2" charset="-78"/>
      <p:bold r:id="rId25"/>
    </p:embeddedFont>
    <p:embeddedFont>
      <p:font typeface="Cairo Black" panose="00000A00000000000000" pitchFamily="2" charset="-78"/>
      <p:bold r:id="rId26"/>
    </p:embeddedFont>
    <p:embeddedFont>
      <p:font typeface="Cairo Light" panose="00000400000000000000" pitchFamily="2" charset="-78"/>
      <p:regular r:id="rId27"/>
    </p:embeddedFont>
    <p:embeddedFont>
      <p:font typeface="Denk One" panose="020B0604020202020204" charset="0"/>
      <p:regular r:id="rId28"/>
    </p:embeddedFont>
    <p:embeddedFont>
      <p:font typeface="Fira Sans Extra Condensed" panose="020B0503050000020004" pitchFamily="34" charset="0"/>
      <p:regular r:id="rId29"/>
      <p:bold r:id="rId30"/>
      <p:italic r:id="rId31"/>
      <p:boldItalic r:id="rId32"/>
    </p:embeddedFont>
    <p:embeddedFont>
      <p:font typeface="Orbitron" panose="020B0604020202020204" charset="0"/>
      <p:regular r:id="rId33"/>
      <p:bold r:id="rId34"/>
    </p:embeddedFont>
    <p:embeddedFont>
      <p:font typeface="Quicksand" panose="020B0604020202020204" charset="0"/>
      <p:regular r:id="rId35"/>
      <p:bold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DDDDD"/>
    <a:srgbClr val="AD51E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C8911F4-EACC-4DBE-8E6E-18745CC22515}">
  <a:tblStyle styleId="{4C8911F4-EACC-4DBE-8E6E-18745CC2251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9"/>
        <p:cNvGrpSpPr/>
        <p:nvPr/>
      </p:nvGrpSpPr>
      <p:grpSpPr>
        <a:xfrm>
          <a:off x="0" y="0"/>
          <a:ext cx="0" cy="0"/>
          <a:chOff x="0" y="0"/>
          <a:chExt cx="0" cy="0"/>
        </a:xfrm>
      </p:grpSpPr>
      <p:sp>
        <p:nvSpPr>
          <p:cNvPr id="1200" name="Google Shape;1200;gf17053b67e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1" name="Google Shape;1201;gf17053b67e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Google Shape;1289;gcc9050bdf8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cc9050bdf8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4"/>
        <p:cNvGrpSpPr/>
        <p:nvPr/>
      </p:nvGrpSpPr>
      <p:grpSpPr>
        <a:xfrm>
          <a:off x="0" y="0"/>
          <a:ext cx="0" cy="0"/>
          <a:chOff x="0" y="0"/>
          <a:chExt cx="0" cy="0"/>
        </a:xfrm>
      </p:grpSpPr>
      <p:sp>
        <p:nvSpPr>
          <p:cNvPr id="2605" name="Google Shape;2605;gcc9050bdf8_0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6" name="Google Shape;2606;gcc9050bdf8_0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8"/>
        <p:cNvGrpSpPr/>
        <p:nvPr/>
      </p:nvGrpSpPr>
      <p:grpSpPr>
        <a:xfrm>
          <a:off x="0" y="0"/>
          <a:ext cx="0" cy="0"/>
          <a:chOff x="0" y="0"/>
          <a:chExt cx="0" cy="0"/>
        </a:xfrm>
      </p:grpSpPr>
      <p:sp>
        <p:nvSpPr>
          <p:cNvPr id="1949" name="Google Shape;1949;g1109615dbae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0" name="Google Shape;1950;g1109615dbae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5"/>
        <p:cNvGrpSpPr/>
        <p:nvPr/>
      </p:nvGrpSpPr>
      <p:grpSpPr>
        <a:xfrm>
          <a:off x="0" y="0"/>
          <a:ext cx="0" cy="0"/>
          <a:chOff x="0" y="0"/>
          <a:chExt cx="0" cy="0"/>
        </a:xfrm>
      </p:grpSpPr>
      <p:sp>
        <p:nvSpPr>
          <p:cNvPr id="1586" name="Google Shape;1586;gcc9050bdf8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7" name="Google Shape;1587;gcc9050bdf8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7"/>
        <p:cNvGrpSpPr/>
        <p:nvPr/>
      </p:nvGrpSpPr>
      <p:grpSpPr>
        <a:xfrm>
          <a:off x="0" y="0"/>
          <a:ext cx="0" cy="0"/>
          <a:chOff x="0" y="0"/>
          <a:chExt cx="0" cy="0"/>
        </a:xfrm>
      </p:grpSpPr>
      <p:sp>
        <p:nvSpPr>
          <p:cNvPr id="1298" name="Google Shape;1298;gf60122e166_0_5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9" name="Google Shape;1299;gf60122e166_0_5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7">
          <a:extLst>
            <a:ext uri="{FF2B5EF4-FFF2-40B4-BE49-F238E27FC236}">
              <a16:creationId xmlns:a16="http://schemas.microsoft.com/office/drawing/2014/main" id="{E382673A-D34F-1F49-EE74-CDA0A6967BCA}"/>
            </a:ext>
          </a:extLst>
        </p:cNvPr>
        <p:cNvGrpSpPr/>
        <p:nvPr/>
      </p:nvGrpSpPr>
      <p:grpSpPr>
        <a:xfrm>
          <a:off x="0" y="0"/>
          <a:ext cx="0" cy="0"/>
          <a:chOff x="0" y="0"/>
          <a:chExt cx="0" cy="0"/>
        </a:xfrm>
      </p:grpSpPr>
      <p:sp>
        <p:nvSpPr>
          <p:cNvPr id="1298" name="Google Shape;1298;gf60122e166_0_574:notes">
            <a:extLst>
              <a:ext uri="{FF2B5EF4-FFF2-40B4-BE49-F238E27FC236}">
                <a16:creationId xmlns:a16="http://schemas.microsoft.com/office/drawing/2014/main" id="{38E049DA-F1F0-6F60-A13C-AA4B37C8444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9" name="Google Shape;1299;gf60122e166_0_574:notes">
            <a:extLst>
              <a:ext uri="{FF2B5EF4-FFF2-40B4-BE49-F238E27FC236}">
                <a16:creationId xmlns:a16="http://schemas.microsoft.com/office/drawing/2014/main" id="{FCA38D34-1EE2-16C2-7778-DF4DAE81A2A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6037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7">
          <a:extLst>
            <a:ext uri="{FF2B5EF4-FFF2-40B4-BE49-F238E27FC236}">
              <a16:creationId xmlns:a16="http://schemas.microsoft.com/office/drawing/2014/main" id="{786DE487-53FA-D95F-C454-78AACCAEE8CE}"/>
            </a:ext>
          </a:extLst>
        </p:cNvPr>
        <p:cNvGrpSpPr/>
        <p:nvPr/>
      </p:nvGrpSpPr>
      <p:grpSpPr>
        <a:xfrm>
          <a:off x="0" y="0"/>
          <a:ext cx="0" cy="0"/>
          <a:chOff x="0" y="0"/>
          <a:chExt cx="0" cy="0"/>
        </a:xfrm>
      </p:grpSpPr>
      <p:sp>
        <p:nvSpPr>
          <p:cNvPr id="1298" name="Google Shape;1298;gf60122e166_0_574:notes">
            <a:extLst>
              <a:ext uri="{FF2B5EF4-FFF2-40B4-BE49-F238E27FC236}">
                <a16:creationId xmlns:a16="http://schemas.microsoft.com/office/drawing/2014/main" id="{3AD8E176-F8E8-52E2-A87E-562CBF4CE54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9" name="Google Shape;1299;gf60122e166_0_574:notes">
            <a:extLst>
              <a:ext uri="{FF2B5EF4-FFF2-40B4-BE49-F238E27FC236}">
                <a16:creationId xmlns:a16="http://schemas.microsoft.com/office/drawing/2014/main" id="{184182A0-2CB4-D04A-2A0D-4A312CE4FA6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1868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6"/>
        <p:cNvGrpSpPr/>
        <p:nvPr/>
      </p:nvGrpSpPr>
      <p:grpSpPr>
        <a:xfrm>
          <a:off x="0" y="0"/>
          <a:ext cx="0" cy="0"/>
          <a:chOff x="0" y="0"/>
          <a:chExt cx="0" cy="0"/>
        </a:xfrm>
      </p:grpSpPr>
      <p:sp>
        <p:nvSpPr>
          <p:cNvPr id="1907" name="Google Shape;1907;g10cb08aead6_0_7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8" name="Google Shape;1908;g10cb08aead6_0_7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5"/>
        <p:cNvGrpSpPr/>
        <p:nvPr/>
      </p:nvGrpSpPr>
      <p:grpSpPr>
        <a:xfrm>
          <a:off x="0" y="0"/>
          <a:ext cx="0" cy="0"/>
          <a:chOff x="0" y="0"/>
          <a:chExt cx="0" cy="0"/>
        </a:xfrm>
      </p:grpSpPr>
      <p:sp>
        <p:nvSpPr>
          <p:cNvPr id="1386" name="Google Shape;1386;gcc9050bdf8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7" name="Google Shape;1387;gcc9050bdf8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5">
          <a:extLst>
            <a:ext uri="{FF2B5EF4-FFF2-40B4-BE49-F238E27FC236}">
              <a16:creationId xmlns:a16="http://schemas.microsoft.com/office/drawing/2014/main" id="{8D1CAAB3-EBB8-E3F8-3707-18E3D498AF9C}"/>
            </a:ext>
          </a:extLst>
        </p:cNvPr>
        <p:cNvGrpSpPr/>
        <p:nvPr/>
      </p:nvGrpSpPr>
      <p:grpSpPr>
        <a:xfrm>
          <a:off x="0" y="0"/>
          <a:ext cx="0" cy="0"/>
          <a:chOff x="0" y="0"/>
          <a:chExt cx="0" cy="0"/>
        </a:xfrm>
      </p:grpSpPr>
      <p:sp>
        <p:nvSpPr>
          <p:cNvPr id="1386" name="Google Shape;1386;gcc9050bdf8_0_234:notes">
            <a:extLst>
              <a:ext uri="{FF2B5EF4-FFF2-40B4-BE49-F238E27FC236}">
                <a16:creationId xmlns:a16="http://schemas.microsoft.com/office/drawing/2014/main" id="{36EE23FF-AFBF-C7B0-53FE-8B3FE58B75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7" name="Google Shape;1387;gcc9050bdf8_0_234:notes">
            <a:extLst>
              <a:ext uri="{FF2B5EF4-FFF2-40B4-BE49-F238E27FC236}">
                <a16:creationId xmlns:a16="http://schemas.microsoft.com/office/drawing/2014/main" id="{4115C3C5-65A0-CED3-1290-ECA5376529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2985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5">
          <a:extLst>
            <a:ext uri="{FF2B5EF4-FFF2-40B4-BE49-F238E27FC236}">
              <a16:creationId xmlns:a16="http://schemas.microsoft.com/office/drawing/2014/main" id="{0BF38A11-7EE5-9DE3-9FEF-ABBEA2BC44B1}"/>
            </a:ext>
          </a:extLst>
        </p:cNvPr>
        <p:cNvGrpSpPr/>
        <p:nvPr/>
      </p:nvGrpSpPr>
      <p:grpSpPr>
        <a:xfrm>
          <a:off x="0" y="0"/>
          <a:ext cx="0" cy="0"/>
          <a:chOff x="0" y="0"/>
          <a:chExt cx="0" cy="0"/>
        </a:xfrm>
      </p:grpSpPr>
      <p:sp>
        <p:nvSpPr>
          <p:cNvPr id="1386" name="Google Shape;1386;gcc9050bdf8_0_234:notes">
            <a:extLst>
              <a:ext uri="{FF2B5EF4-FFF2-40B4-BE49-F238E27FC236}">
                <a16:creationId xmlns:a16="http://schemas.microsoft.com/office/drawing/2014/main" id="{8E56B2C8-872A-566B-CF26-5F7853E8DB2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7" name="Google Shape;1387;gcc9050bdf8_0_234:notes">
            <a:extLst>
              <a:ext uri="{FF2B5EF4-FFF2-40B4-BE49-F238E27FC236}">
                <a16:creationId xmlns:a16="http://schemas.microsoft.com/office/drawing/2014/main" id="{F0E8D568-C627-CA8F-F359-40182B62793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26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5">
          <a:extLst>
            <a:ext uri="{FF2B5EF4-FFF2-40B4-BE49-F238E27FC236}">
              <a16:creationId xmlns:a16="http://schemas.microsoft.com/office/drawing/2014/main" id="{E0F71CA9-A750-BFF6-221D-FC55C80227A6}"/>
            </a:ext>
          </a:extLst>
        </p:cNvPr>
        <p:cNvGrpSpPr/>
        <p:nvPr/>
      </p:nvGrpSpPr>
      <p:grpSpPr>
        <a:xfrm>
          <a:off x="0" y="0"/>
          <a:ext cx="0" cy="0"/>
          <a:chOff x="0" y="0"/>
          <a:chExt cx="0" cy="0"/>
        </a:xfrm>
      </p:grpSpPr>
      <p:sp>
        <p:nvSpPr>
          <p:cNvPr id="1386" name="Google Shape;1386;gcc9050bdf8_0_234:notes">
            <a:extLst>
              <a:ext uri="{FF2B5EF4-FFF2-40B4-BE49-F238E27FC236}">
                <a16:creationId xmlns:a16="http://schemas.microsoft.com/office/drawing/2014/main" id="{EFAA2075-274D-5A64-990C-1B10494CD9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7" name="Google Shape;1387;gcc9050bdf8_0_234:notes">
            <a:extLst>
              <a:ext uri="{FF2B5EF4-FFF2-40B4-BE49-F238E27FC236}">
                <a16:creationId xmlns:a16="http://schemas.microsoft.com/office/drawing/2014/main" id="{B30A601A-2D19-8909-6BFB-7DCEE8853F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1495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5"/>
        <p:cNvGrpSpPr/>
        <p:nvPr/>
      </p:nvGrpSpPr>
      <p:grpSpPr>
        <a:xfrm>
          <a:off x="0" y="0"/>
          <a:ext cx="0" cy="0"/>
          <a:chOff x="0" y="0"/>
          <a:chExt cx="0" cy="0"/>
        </a:xfrm>
      </p:grpSpPr>
      <p:sp>
        <p:nvSpPr>
          <p:cNvPr id="2456" name="Google Shape;2456;g10cb08aead6_0_8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7" name="Google Shape;2457;g10cb08aead6_0_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7"/>
        <p:cNvGrpSpPr/>
        <p:nvPr/>
      </p:nvGrpSpPr>
      <p:grpSpPr>
        <a:xfrm>
          <a:off x="0" y="0"/>
          <a:ext cx="0" cy="0"/>
          <a:chOff x="0" y="0"/>
          <a:chExt cx="0" cy="0"/>
        </a:xfrm>
      </p:grpSpPr>
      <p:sp>
        <p:nvSpPr>
          <p:cNvPr id="1968" name="Google Shape;1968;g110ff055ec4_0_7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9" name="Google Shape;1969;g110ff055ec4_0_7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7">
          <a:extLst>
            <a:ext uri="{FF2B5EF4-FFF2-40B4-BE49-F238E27FC236}">
              <a16:creationId xmlns:a16="http://schemas.microsoft.com/office/drawing/2014/main" id="{EDACDF01-85B2-1AD7-A724-2981E342B6A2}"/>
            </a:ext>
          </a:extLst>
        </p:cNvPr>
        <p:cNvGrpSpPr/>
        <p:nvPr/>
      </p:nvGrpSpPr>
      <p:grpSpPr>
        <a:xfrm>
          <a:off x="0" y="0"/>
          <a:ext cx="0" cy="0"/>
          <a:chOff x="0" y="0"/>
          <a:chExt cx="0" cy="0"/>
        </a:xfrm>
      </p:grpSpPr>
      <p:sp>
        <p:nvSpPr>
          <p:cNvPr id="1968" name="Google Shape;1968;g110ff055ec4_0_724:notes">
            <a:extLst>
              <a:ext uri="{FF2B5EF4-FFF2-40B4-BE49-F238E27FC236}">
                <a16:creationId xmlns:a16="http://schemas.microsoft.com/office/drawing/2014/main" id="{DD0AB2F0-943B-D400-A683-6CECD5CC84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9" name="Google Shape;1969;g110ff055ec4_0_724:notes">
            <a:extLst>
              <a:ext uri="{FF2B5EF4-FFF2-40B4-BE49-F238E27FC236}">
                <a16:creationId xmlns:a16="http://schemas.microsoft.com/office/drawing/2014/main" id="{7B883286-45B6-27FB-01FF-5E7C6886FE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58891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7">
          <a:extLst>
            <a:ext uri="{FF2B5EF4-FFF2-40B4-BE49-F238E27FC236}">
              <a16:creationId xmlns:a16="http://schemas.microsoft.com/office/drawing/2014/main" id="{0A683D72-8F09-9482-8E81-C773AADA1AC2}"/>
            </a:ext>
          </a:extLst>
        </p:cNvPr>
        <p:cNvGrpSpPr/>
        <p:nvPr/>
      </p:nvGrpSpPr>
      <p:grpSpPr>
        <a:xfrm>
          <a:off x="0" y="0"/>
          <a:ext cx="0" cy="0"/>
          <a:chOff x="0" y="0"/>
          <a:chExt cx="0" cy="0"/>
        </a:xfrm>
      </p:grpSpPr>
      <p:sp>
        <p:nvSpPr>
          <p:cNvPr id="1968" name="Google Shape;1968;g110ff055ec4_0_724:notes">
            <a:extLst>
              <a:ext uri="{FF2B5EF4-FFF2-40B4-BE49-F238E27FC236}">
                <a16:creationId xmlns:a16="http://schemas.microsoft.com/office/drawing/2014/main" id="{9D6A5725-A04C-2C72-4F08-E025585A55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9" name="Google Shape;1969;g110ff055ec4_0_724:notes">
            <a:extLst>
              <a:ext uri="{FF2B5EF4-FFF2-40B4-BE49-F238E27FC236}">
                <a16:creationId xmlns:a16="http://schemas.microsoft.com/office/drawing/2014/main" id="{1163BD11-A159-1CBE-9856-827EA8ED7E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8555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5">
          <a:extLst>
            <a:ext uri="{FF2B5EF4-FFF2-40B4-BE49-F238E27FC236}">
              <a16:creationId xmlns:a16="http://schemas.microsoft.com/office/drawing/2014/main" id="{256D9CC8-30C7-C726-528C-E9C8FCCC1F10}"/>
            </a:ext>
          </a:extLst>
        </p:cNvPr>
        <p:cNvGrpSpPr/>
        <p:nvPr/>
      </p:nvGrpSpPr>
      <p:grpSpPr>
        <a:xfrm>
          <a:off x="0" y="0"/>
          <a:ext cx="0" cy="0"/>
          <a:chOff x="0" y="0"/>
          <a:chExt cx="0" cy="0"/>
        </a:xfrm>
      </p:grpSpPr>
      <p:sp>
        <p:nvSpPr>
          <p:cNvPr id="1586" name="Google Shape;1586;gcc9050bdf8_0_222:notes">
            <a:extLst>
              <a:ext uri="{FF2B5EF4-FFF2-40B4-BE49-F238E27FC236}">
                <a16:creationId xmlns:a16="http://schemas.microsoft.com/office/drawing/2014/main" id="{38B497DD-5AA6-AAD4-8A9D-98C661468D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7" name="Google Shape;1587;gcc9050bdf8_0_222:notes">
            <a:extLst>
              <a:ext uri="{FF2B5EF4-FFF2-40B4-BE49-F238E27FC236}">
                <a16:creationId xmlns:a16="http://schemas.microsoft.com/office/drawing/2014/main" id="{EB7C637A-A324-10B1-3192-AD76A8E4299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3322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5">
          <a:extLst>
            <a:ext uri="{FF2B5EF4-FFF2-40B4-BE49-F238E27FC236}">
              <a16:creationId xmlns:a16="http://schemas.microsoft.com/office/drawing/2014/main" id="{37E91939-5AFD-644F-86DA-93C5D4A8D098}"/>
            </a:ext>
          </a:extLst>
        </p:cNvPr>
        <p:cNvGrpSpPr/>
        <p:nvPr/>
      </p:nvGrpSpPr>
      <p:grpSpPr>
        <a:xfrm>
          <a:off x="0" y="0"/>
          <a:ext cx="0" cy="0"/>
          <a:chOff x="0" y="0"/>
          <a:chExt cx="0" cy="0"/>
        </a:xfrm>
      </p:grpSpPr>
      <p:sp>
        <p:nvSpPr>
          <p:cNvPr id="1386" name="Google Shape;1386;gcc9050bdf8_0_234:notes">
            <a:extLst>
              <a:ext uri="{FF2B5EF4-FFF2-40B4-BE49-F238E27FC236}">
                <a16:creationId xmlns:a16="http://schemas.microsoft.com/office/drawing/2014/main" id="{6F5D88CD-D9FC-F9AD-5A31-A0C81C4322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7" name="Google Shape;1387;gcc9050bdf8_0_234:notes">
            <a:extLst>
              <a:ext uri="{FF2B5EF4-FFF2-40B4-BE49-F238E27FC236}">
                <a16:creationId xmlns:a16="http://schemas.microsoft.com/office/drawing/2014/main" id="{5A96A87D-6381-B759-F140-FD0A38C58EA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23543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2"/>
        <p:cNvGrpSpPr/>
        <p:nvPr/>
      </p:nvGrpSpPr>
      <p:grpSpPr>
        <a:xfrm>
          <a:off x="0" y="0"/>
          <a:ext cx="0" cy="0"/>
          <a:chOff x="0" y="0"/>
          <a:chExt cx="0" cy="0"/>
        </a:xfrm>
      </p:grpSpPr>
      <p:sp>
        <p:nvSpPr>
          <p:cNvPr id="3353" name="Google Shape;3353;g10cb08aead6_0_9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4" name="Google Shape;3354;g10cb08aead6_0_9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5">
          <a:extLst>
            <a:ext uri="{FF2B5EF4-FFF2-40B4-BE49-F238E27FC236}">
              <a16:creationId xmlns:a16="http://schemas.microsoft.com/office/drawing/2014/main" id="{D6711DDE-3F67-0B95-0E33-915176FD181F}"/>
            </a:ext>
          </a:extLst>
        </p:cNvPr>
        <p:cNvGrpSpPr/>
        <p:nvPr/>
      </p:nvGrpSpPr>
      <p:grpSpPr>
        <a:xfrm>
          <a:off x="0" y="0"/>
          <a:ext cx="0" cy="0"/>
          <a:chOff x="0" y="0"/>
          <a:chExt cx="0" cy="0"/>
        </a:xfrm>
      </p:grpSpPr>
      <p:sp>
        <p:nvSpPr>
          <p:cNvPr id="1386" name="Google Shape;1386;gcc9050bdf8_0_234:notes">
            <a:extLst>
              <a:ext uri="{FF2B5EF4-FFF2-40B4-BE49-F238E27FC236}">
                <a16:creationId xmlns:a16="http://schemas.microsoft.com/office/drawing/2014/main" id="{6D391C1A-999F-1867-EF96-38F634376B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7" name="Google Shape;1387;gcc9050bdf8_0_234:notes">
            <a:extLst>
              <a:ext uri="{FF2B5EF4-FFF2-40B4-BE49-F238E27FC236}">
                <a16:creationId xmlns:a16="http://schemas.microsoft.com/office/drawing/2014/main" id="{11014986-246A-5B2A-86C6-5B9ACD392B8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9464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5">
          <a:extLst>
            <a:ext uri="{FF2B5EF4-FFF2-40B4-BE49-F238E27FC236}">
              <a16:creationId xmlns:a16="http://schemas.microsoft.com/office/drawing/2014/main" id="{AC745BA2-CBD7-6E1E-23A9-4495C0F09C9A}"/>
            </a:ext>
          </a:extLst>
        </p:cNvPr>
        <p:cNvGrpSpPr/>
        <p:nvPr/>
      </p:nvGrpSpPr>
      <p:grpSpPr>
        <a:xfrm>
          <a:off x="0" y="0"/>
          <a:ext cx="0" cy="0"/>
          <a:chOff x="0" y="0"/>
          <a:chExt cx="0" cy="0"/>
        </a:xfrm>
      </p:grpSpPr>
      <p:sp>
        <p:nvSpPr>
          <p:cNvPr id="1386" name="Google Shape;1386;gcc9050bdf8_0_234:notes">
            <a:extLst>
              <a:ext uri="{FF2B5EF4-FFF2-40B4-BE49-F238E27FC236}">
                <a16:creationId xmlns:a16="http://schemas.microsoft.com/office/drawing/2014/main" id="{63E9A77F-6ABF-1E1C-390E-A1F22C2199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7" name="Google Shape;1387;gcc9050bdf8_0_234:notes">
            <a:extLst>
              <a:ext uri="{FF2B5EF4-FFF2-40B4-BE49-F238E27FC236}">
                <a16:creationId xmlns:a16="http://schemas.microsoft.com/office/drawing/2014/main" id="{2128A961-7DAA-33D4-F609-ABE02C58DC0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5525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358350" y="258050"/>
            <a:ext cx="8428950" cy="4627500"/>
            <a:chOff x="358350" y="258050"/>
            <a:chExt cx="8428950" cy="4627500"/>
          </a:xfrm>
        </p:grpSpPr>
        <p:sp>
          <p:nvSpPr>
            <p:cNvPr id="10" name="Google Shape;10;p2"/>
            <p:cNvSpPr/>
            <p:nvPr/>
          </p:nvSpPr>
          <p:spPr>
            <a:xfrm>
              <a:off x="358350" y="258050"/>
              <a:ext cx="8427300" cy="4627500"/>
            </a:xfrm>
            <a:prstGeom prst="roundRect">
              <a:avLst>
                <a:gd name="adj" fmla="val 5555"/>
              </a:avLst>
            </a:prstGeom>
            <a:solidFill>
              <a:srgbClr val="F9F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360000" y="258050"/>
              <a:ext cx="8427300" cy="46275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720000" y="407061"/>
              <a:ext cx="7704000" cy="262500"/>
            </a:xfrm>
            <a:prstGeom prst="roundRect">
              <a:avLst>
                <a:gd name="adj" fmla="val 50000"/>
              </a:avLst>
            </a:prstGeom>
            <a:solidFill>
              <a:srgbClr val="67E99C"/>
            </a:solidFill>
            <a:ln w="9525" cap="flat" cmpd="sng">
              <a:solidFill>
                <a:srgbClr val="D2D6FF"/>
              </a:solidFill>
              <a:prstDash val="solid"/>
              <a:round/>
              <a:headEnd type="none" w="sm" len="sm"/>
              <a:tailEnd type="none" w="sm" len="sm"/>
            </a:ln>
            <a:effectLst>
              <a:outerShdw blurRad="57150" dist="19050" dir="5400000" algn="bl" rotWithShape="0">
                <a:srgbClr val="176B53">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13;p2"/>
            <p:cNvGrpSpPr/>
            <p:nvPr/>
          </p:nvGrpSpPr>
          <p:grpSpPr>
            <a:xfrm rot="10800000" flipH="1">
              <a:off x="4159199" y="4657459"/>
              <a:ext cx="825589" cy="93999"/>
              <a:chOff x="5718423" y="809024"/>
              <a:chExt cx="830071" cy="94500"/>
            </a:xfrm>
          </p:grpSpPr>
          <p:sp>
            <p:nvSpPr>
              <p:cNvPr id="14" name="Google Shape;14;p2"/>
              <p:cNvSpPr/>
              <p:nvPr/>
            </p:nvSpPr>
            <p:spPr>
              <a:xfrm>
                <a:off x="5963614" y="809024"/>
                <a:ext cx="94500" cy="94500"/>
              </a:xfrm>
              <a:prstGeom prst="ellipse">
                <a:avLst/>
              </a:prstGeom>
              <a:solidFill>
                <a:srgbClr val="E27B83">
                  <a:alpha val="44200"/>
                </a:srgbClr>
              </a:solidFill>
              <a:ln>
                <a:noFill/>
              </a:ln>
              <a:effectLst>
                <a:outerShdw blurRad="57150" dist="19050" dir="5400000" algn="bl" rotWithShape="0">
                  <a:srgbClr val="176B53">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5718423" y="809024"/>
                <a:ext cx="94500" cy="94500"/>
              </a:xfrm>
              <a:prstGeom prst="ellipse">
                <a:avLst/>
              </a:prstGeom>
              <a:solidFill>
                <a:srgbClr val="E27B83">
                  <a:alpha val="44200"/>
                </a:srgbClr>
              </a:solidFill>
              <a:ln>
                <a:noFill/>
              </a:ln>
              <a:effectLst>
                <a:outerShdw blurRad="57150" dist="19050" dir="5400000" algn="bl" rotWithShape="0">
                  <a:srgbClr val="176B53">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rgbClr val="176B53">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rgbClr val="176B53">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 name="Google Shape;18;p2"/>
          <p:cNvSpPr txBox="1">
            <a:spLocks noGrp="1"/>
          </p:cNvSpPr>
          <p:nvPr>
            <p:ph type="ctrTitle"/>
          </p:nvPr>
        </p:nvSpPr>
        <p:spPr>
          <a:xfrm>
            <a:off x="720000" y="1185650"/>
            <a:ext cx="3852000" cy="2361000"/>
          </a:xfrm>
          <a:prstGeom prst="rect">
            <a:avLst/>
          </a:prstGeom>
        </p:spPr>
        <p:txBody>
          <a:bodyPr spcFirstLastPara="1" wrap="square" lIns="91425" tIns="91425" rIns="91425" bIns="91425" anchor="ctr" anchorCtr="0">
            <a:noAutofit/>
          </a:bodyPr>
          <a:lstStyle>
            <a:lvl1pPr lvl="0">
              <a:spcBef>
                <a:spcPts val="0"/>
              </a:spcBef>
              <a:spcAft>
                <a:spcPts val="0"/>
              </a:spcAft>
              <a:buSzPts val="5200"/>
              <a:buNone/>
              <a:defRPr sz="54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9" name="Google Shape;19;p2"/>
          <p:cNvSpPr txBox="1">
            <a:spLocks noGrp="1"/>
          </p:cNvSpPr>
          <p:nvPr>
            <p:ph type="subTitle" idx="1"/>
          </p:nvPr>
        </p:nvSpPr>
        <p:spPr>
          <a:xfrm>
            <a:off x="790635" y="3761000"/>
            <a:ext cx="3909900" cy="410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
        <p:cNvGrpSpPr/>
        <p:nvPr/>
      </p:nvGrpSpPr>
      <p:grpSpPr>
        <a:xfrm>
          <a:off x="0" y="0"/>
          <a:ext cx="0" cy="0"/>
          <a:chOff x="0" y="0"/>
          <a:chExt cx="0" cy="0"/>
        </a:xfrm>
      </p:grpSpPr>
      <p:grpSp>
        <p:nvGrpSpPr>
          <p:cNvPr id="21" name="Google Shape;21;p3"/>
          <p:cNvGrpSpPr/>
          <p:nvPr/>
        </p:nvGrpSpPr>
        <p:grpSpPr>
          <a:xfrm>
            <a:off x="2038439" y="258000"/>
            <a:ext cx="5082995" cy="4627500"/>
            <a:chOff x="3704375" y="258050"/>
            <a:chExt cx="5082995" cy="4627500"/>
          </a:xfrm>
        </p:grpSpPr>
        <p:sp>
          <p:nvSpPr>
            <p:cNvPr id="22" name="Google Shape;22;p3"/>
            <p:cNvSpPr/>
            <p:nvPr/>
          </p:nvSpPr>
          <p:spPr>
            <a:xfrm>
              <a:off x="3704375" y="258050"/>
              <a:ext cx="5082000" cy="4627500"/>
            </a:xfrm>
            <a:prstGeom prst="roundRect">
              <a:avLst>
                <a:gd name="adj" fmla="val 5555"/>
              </a:avLst>
            </a:prstGeom>
            <a:solidFill>
              <a:srgbClr val="F9F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a:off x="3705370" y="258050"/>
              <a:ext cx="5082000" cy="46275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 name="Google Shape;24;p3"/>
            <p:cNvGrpSpPr/>
            <p:nvPr/>
          </p:nvGrpSpPr>
          <p:grpSpPr>
            <a:xfrm rot="10800000" flipH="1">
              <a:off x="5829576" y="4657459"/>
              <a:ext cx="825589" cy="93999"/>
              <a:chOff x="5718423" y="809024"/>
              <a:chExt cx="830071" cy="94500"/>
            </a:xfrm>
          </p:grpSpPr>
          <p:sp>
            <p:nvSpPr>
              <p:cNvPr id="25" name="Google Shape;25;p3"/>
              <p:cNvSpPr/>
              <p:nvPr/>
            </p:nvSpPr>
            <p:spPr>
              <a:xfrm>
                <a:off x="5718423" y="809024"/>
                <a:ext cx="94500" cy="94500"/>
              </a:xfrm>
              <a:prstGeom prst="ellipse">
                <a:avLst/>
              </a:prstGeom>
              <a:solidFill>
                <a:srgbClr val="EE46E8"/>
              </a:solidFill>
              <a:ln>
                <a:noFill/>
              </a:ln>
              <a:effectLst>
                <a:outerShdw blurRad="57150" dist="19050" dir="5400000" algn="bl" rotWithShape="0">
                  <a:srgbClr val="176B53">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a:off x="5963614" y="809024"/>
                <a:ext cx="94500" cy="94500"/>
              </a:xfrm>
              <a:prstGeom prst="ellipse">
                <a:avLst/>
              </a:prstGeom>
              <a:solidFill>
                <a:srgbClr val="E27B83">
                  <a:alpha val="44200"/>
                </a:srgbClr>
              </a:solidFill>
              <a:ln>
                <a:noFill/>
              </a:ln>
              <a:effectLst>
                <a:outerShdw blurRad="57150" dist="19050" dir="5400000" algn="bl" rotWithShape="0">
                  <a:srgbClr val="176B53">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rgbClr val="176B53">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rgbClr val="176B53">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oogle Shape;29;p3"/>
            <p:cNvGrpSpPr/>
            <p:nvPr/>
          </p:nvGrpSpPr>
          <p:grpSpPr>
            <a:xfrm>
              <a:off x="3932900" y="407050"/>
              <a:ext cx="4491000" cy="262500"/>
              <a:chOff x="3646108" y="393414"/>
              <a:chExt cx="4491000" cy="262500"/>
            </a:xfrm>
          </p:grpSpPr>
          <p:sp>
            <p:nvSpPr>
              <p:cNvPr id="30" name="Google Shape;30;p3"/>
              <p:cNvSpPr/>
              <p:nvPr/>
            </p:nvSpPr>
            <p:spPr>
              <a:xfrm>
                <a:off x="3646108" y="393414"/>
                <a:ext cx="4491000" cy="262500"/>
              </a:xfrm>
              <a:prstGeom prst="roundRect">
                <a:avLst>
                  <a:gd name="adj" fmla="val 50000"/>
                </a:avLst>
              </a:prstGeom>
              <a:solidFill>
                <a:srgbClr val="67E99C"/>
              </a:solidFill>
              <a:ln w="9525" cap="flat" cmpd="sng">
                <a:solidFill>
                  <a:srgbClr val="D2D6FF"/>
                </a:solidFill>
                <a:prstDash val="solid"/>
                <a:round/>
                <a:headEnd type="none" w="sm" len="sm"/>
                <a:tailEnd type="none" w="sm" len="sm"/>
              </a:ln>
              <a:effectLst>
                <a:outerShdw blurRad="57150" dist="19050" dir="5400000" algn="bl" rotWithShape="0">
                  <a:srgbClr val="176B53">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3"/>
              <p:cNvGrpSpPr/>
              <p:nvPr/>
            </p:nvGrpSpPr>
            <p:grpSpPr>
              <a:xfrm rot="10800000" flipH="1">
                <a:off x="3850212" y="483688"/>
                <a:ext cx="429322" cy="93999"/>
                <a:chOff x="9164898" y="744468"/>
                <a:chExt cx="431653" cy="94500"/>
              </a:xfrm>
            </p:grpSpPr>
            <p:sp>
              <p:nvSpPr>
                <p:cNvPr id="32" name="Google Shape;32;p3"/>
                <p:cNvSpPr/>
                <p:nvPr/>
              </p:nvSpPr>
              <p:spPr>
                <a:xfrm>
                  <a:off x="9164898" y="744468"/>
                  <a:ext cx="94500" cy="94500"/>
                </a:xfrm>
                <a:prstGeom prst="ellipse">
                  <a:avLst/>
                </a:prstGeom>
                <a:solidFill>
                  <a:srgbClr val="FDA0ED"/>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a:off x="9333475" y="744468"/>
                  <a:ext cx="94500" cy="94500"/>
                </a:xfrm>
                <a:prstGeom prst="ellipse">
                  <a:avLst/>
                </a:prstGeom>
                <a:solidFill>
                  <a:srgbClr val="5CFA9F"/>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a:off x="9502051" y="744468"/>
                  <a:ext cx="94500" cy="94500"/>
                </a:xfrm>
                <a:prstGeom prst="ellipse">
                  <a:avLst/>
                </a:prstGeom>
                <a:solidFill>
                  <a:srgbClr val="F9F8FF"/>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35" name="Google Shape;35;p3"/>
          <p:cNvSpPr txBox="1">
            <a:spLocks noGrp="1"/>
          </p:cNvSpPr>
          <p:nvPr>
            <p:ph type="title"/>
          </p:nvPr>
        </p:nvSpPr>
        <p:spPr>
          <a:xfrm>
            <a:off x="2477237" y="1522954"/>
            <a:ext cx="4205400" cy="1661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6" name="Google Shape;36;p3"/>
          <p:cNvSpPr txBox="1">
            <a:spLocks noGrp="1"/>
          </p:cNvSpPr>
          <p:nvPr>
            <p:ph type="subTitle" idx="1"/>
          </p:nvPr>
        </p:nvSpPr>
        <p:spPr>
          <a:xfrm>
            <a:off x="3204287" y="3218546"/>
            <a:ext cx="2751300" cy="713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6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 name="Google Shape;37;p3"/>
          <p:cNvSpPr txBox="1">
            <a:spLocks noGrp="1"/>
          </p:cNvSpPr>
          <p:nvPr>
            <p:ph type="title" idx="2" hasCustomPrompt="1"/>
          </p:nvPr>
        </p:nvSpPr>
        <p:spPr>
          <a:xfrm>
            <a:off x="1639207" y="935175"/>
            <a:ext cx="969000" cy="713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3500">
                <a:solidFill>
                  <a:schemeClr val="lt1"/>
                </a:solidFill>
              </a:defRPr>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8"/>
        <p:cNvGrpSpPr/>
        <p:nvPr/>
      </p:nvGrpSpPr>
      <p:grpSpPr>
        <a:xfrm>
          <a:off x="0" y="0"/>
          <a:ext cx="0" cy="0"/>
          <a:chOff x="0" y="0"/>
          <a:chExt cx="0" cy="0"/>
        </a:xfrm>
      </p:grpSpPr>
      <p:grpSp>
        <p:nvGrpSpPr>
          <p:cNvPr id="39" name="Google Shape;39;p4"/>
          <p:cNvGrpSpPr/>
          <p:nvPr/>
        </p:nvGrpSpPr>
        <p:grpSpPr>
          <a:xfrm>
            <a:off x="358350" y="258050"/>
            <a:ext cx="8428950" cy="4627500"/>
            <a:chOff x="358350" y="258050"/>
            <a:chExt cx="8428950" cy="4627500"/>
          </a:xfrm>
        </p:grpSpPr>
        <p:sp>
          <p:nvSpPr>
            <p:cNvPr id="40" name="Google Shape;40;p4"/>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4"/>
            <p:cNvSpPr/>
            <p:nvPr/>
          </p:nvSpPr>
          <p:spPr>
            <a:xfrm>
              <a:off x="360000" y="258050"/>
              <a:ext cx="8427300" cy="46275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 name="Google Shape;42;p4"/>
            <p:cNvGrpSpPr/>
            <p:nvPr/>
          </p:nvGrpSpPr>
          <p:grpSpPr>
            <a:xfrm rot="10800000" flipH="1">
              <a:off x="4159199" y="4657459"/>
              <a:ext cx="825589" cy="93999"/>
              <a:chOff x="5718423" y="809024"/>
              <a:chExt cx="830071" cy="94500"/>
            </a:xfrm>
          </p:grpSpPr>
          <p:sp>
            <p:nvSpPr>
              <p:cNvPr id="43" name="Google Shape;43;p4"/>
              <p:cNvSpPr/>
              <p:nvPr/>
            </p:nvSpPr>
            <p:spPr>
              <a:xfrm>
                <a:off x="5718423"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a:off x="596361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47;p4"/>
            <p:cNvGrpSpPr/>
            <p:nvPr/>
          </p:nvGrpSpPr>
          <p:grpSpPr>
            <a:xfrm>
              <a:off x="720000" y="407061"/>
              <a:ext cx="7704000" cy="262500"/>
              <a:chOff x="433208" y="393425"/>
              <a:chExt cx="7704000" cy="262500"/>
            </a:xfrm>
          </p:grpSpPr>
          <p:sp>
            <p:nvSpPr>
              <p:cNvPr id="48" name="Google Shape;48;p4"/>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4"/>
              <p:cNvGrpSpPr/>
              <p:nvPr/>
            </p:nvGrpSpPr>
            <p:grpSpPr>
              <a:xfrm rot="10800000" flipH="1">
                <a:off x="543498" y="483688"/>
                <a:ext cx="429322" cy="93999"/>
                <a:chOff x="5840230" y="744468"/>
                <a:chExt cx="431653" cy="94500"/>
              </a:xfrm>
            </p:grpSpPr>
            <p:sp>
              <p:nvSpPr>
                <p:cNvPr id="50" name="Google Shape;50;p4"/>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53" name="Google Shape;53;p4"/>
          <p:cNvSpPr txBox="1">
            <a:spLocks noGrp="1"/>
          </p:cNvSpPr>
          <p:nvPr>
            <p:ph type="title"/>
          </p:nvPr>
        </p:nvSpPr>
        <p:spPr>
          <a:xfrm>
            <a:off x="720000" y="694814"/>
            <a:ext cx="7704000" cy="5727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4" name="Google Shape;54;p4"/>
          <p:cNvSpPr txBox="1">
            <a:spLocks noGrp="1"/>
          </p:cNvSpPr>
          <p:nvPr>
            <p:ph type="body" idx="1"/>
          </p:nvPr>
        </p:nvSpPr>
        <p:spPr>
          <a:xfrm>
            <a:off x="720000" y="1152475"/>
            <a:ext cx="7704000" cy="3450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8"/>
        <p:cNvGrpSpPr/>
        <p:nvPr/>
      </p:nvGrpSpPr>
      <p:grpSpPr>
        <a:xfrm>
          <a:off x="0" y="0"/>
          <a:ext cx="0" cy="0"/>
          <a:chOff x="0" y="0"/>
          <a:chExt cx="0" cy="0"/>
        </a:xfrm>
      </p:grpSpPr>
      <p:grpSp>
        <p:nvGrpSpPr>
          <p:cNvPr id="89" name="Google Shape;89;p7"/>
          <p:cNvGrpSpPr/>
          <p:nvPr/>
        </p:nvGrpSpPr>
        <p:grpSpPr>
          <a:xfrm>
            <a:off x="358350" y="258050"/>
            <a:ext cx="8428950" cy="4627500"/>
            <a:chOff x="358350" y="258050"/>
            <a:chExt cx="8428950" cy="4627500"/>
          </a:xfrm>
        </p:grpSpPr>
        <p:sp>
          <p:nvSpPr>
            <p:cNvPr id="90" name="Google Shape;90;p7"/>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7"/>
            <p:cNvSpPr/>
            <p:nvPr/>
          </p:nvSpPr>
          <p:spPr>
            <a:xfrm>
              <a:off x="360000" y="258050"/>
              <a:ext cx="8427300" cy="46275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7"/>
            <p:cNvGrpSpPr/>
            <p:nvPr/>
          </p:nvGrpSpPr>
          <p:grpSpPr>
            <a:xfrm rot="10800000" flipH="1">
              <a:off x="4159199" y="4657459"/>
              <a:ext cx="825589" cy="93999"/>
              <a:chOff x="5718423" y="809024"/>
              <a:chExt cx="830071" cy="94500"/>
            </a:xfrm>
          </p:grpSpPr>
          <p:sp>
            <p:nvSpPr>
              <p:cNvPr id="93" name="Google Shape;93;p7"/>
              <p:cNvSpPr/>
              <p:nvPr/>
            </p:nvSpPr>
            <p:spPr>
              <a:xfrm>
                <a:off x="5718423"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7"/>
              <p:cNvSpPr/>
              <p:nvPr/>
            </p:nvSpPr>
            <p:spPr>
              <a:xfrm>
                <a:off x="596361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7"/>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7"/>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 name="Google Shape;97;p7"/>
            <p:cNvGrpSpPr/>
            <p:nvPr/>
          </p:nvGrpSpPr>
          <p:grpSpPr>
            <a:xfrm>
              <a:off x="720000" y="407061"/>
              <a:ext cx="7704000" cy="262500"/>
              <a:chOff x="433208" y="393425"/>
              <a:chExt cx="7704000" cy="262500"/>
            </a:xfrm>
          </p:grpSpPr>
          <p:sp>
            <p:nvSpPr>
              <p:cNvPr id="98" name="Google Shape;98;p7"/>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 name="Google Shape;99;p7"/>
              <p:cNvGrpSpPr/>
              <p:nvPr/>
            </p:nvGrpSpPr>
            <p:grpSpPr>
              <a:xfrm rot="10800000" flipH="1">
                <a:off x="543498" y="483688"/>
                <a:ext cx="429322" cy="93999"/>
                <a:chOff x="5840230" y="744468"/>
                <a:chExt cx="431653" cy="94500"/>
              </a:xfrm>
            </p:grpSpPr>
            <p:sp>
              <p:nvSpPr>
                <p:cNvPr id="100" name="Google Shape;100;p7"/>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7"/>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7"/>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03" name="Google Shape;103;p7"/>
          <p:cNvSpPr txBox="1">
            <a:spLocks noGrp="1"/>
          </p:cNvSpPr>
          <p:nvPr>
            <p:ph type="title"/>
          </p:nvPr>
        </p:nvSpPr>
        <p:spPr>
          <a:xfrm>
            <a:off x="726454" y="1379050"/>
            <a:ext cx="3251400" cy="9246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4" name="Google Shape;104;p7"/>
          <p:cNvSpPr txBox="1">
            <a:spLocks noGrp="1"/>
          </p:cNvSpPr>
          <p:nvPr>
            <p:ph type="body" idx="1"/>
          </p:nvPr>
        </p:nvSpPr>
        <p:spPr>
          <a:xfrm>
            <a:off x="726454" y="2297340"/>
            <a:ext cx="3251400" cy="1471500"/>
          </a:xfrm>
          <a:prstGeom prst="rect">
            <a:avLst/>
          </a:prstGeom>
        </p:spPr>
        <p:txBody>
          <a:bodyPr spcFirstLastPara="1" wrap="square" lIns="91425" tIns="91425" rIns="91425" bIns="91425" anchor="ctr" anchorCtr="0">
            <a:noAutofit/>
          </a:bodyPr>
          <a:lstStyle>
            <a:lvl1pPr marL="457200" lvl="0" indent="-317500" rtl="0">
              <a:spcBef>
                <a:spcPts val="0"/>
              </a:spcBef>
              <a:spcAft>
                <a:spcPts val="0"/>
              </a:spcAft>
              <a:buSzPts val="1400"/>
              <a:buChar char="●"/>
              <a:defRPr/>
            </a:lvl1pPr>
            <a:lvl2pPr marL="914400" lvl="1" indent="-317500" rtl="0">
              <a:spcBef>
                <a:spcPts val="0"/>
              </a:spcBef>
              <a:spcAft>
                <a:spcPts val="0"/>
              </a:spcAft>
              <a:buSzPts val="1400"/>
              <a:buChar char="○"/>
              <a:defRPr/>
            </a:lvl2pPr>
            <a:lvl3pPr marL="1371600" lvl="2" indent="-311150" rtl="0">
              <a:spcBef>
                <a:spcPts val="0"/>
              </a:spcBef>
              <a:spcAft>
                <a:spcPts val="0"/>
              </a:spcAft>
              <a:buSzPts val="1300"/>
              <a:buChar char="■"/>
              <a:defRPr sz="1300"/>
            </a:lvl3pPr>
            <a:lvl4pPr marL="1828800" lvl="3" indent="-311150" rtl="0">
              <a:spcBef>
                <a:spcPts val="0"/>
              </a:spcBef>
              <a:spcAft>
                <a:spcPts val="0"/>
              </a:spcAft>
              <a:buSzPts val="1300"/>
              <a:buChar char="●"/>
              <a:defRPr sz="1300"/>
            </a:lvl4pPr>
            <a:lvl5pPr marL="2286000" lvl="4" indent="-311150" rtl="0">
              <a:spcBef>
                <a:spcPts val="0"/>
              </a:spcBef>
              <a:spcAft>
                <a:spcPts val="0"/>
              </a:spcAft>
              <a:buSzPts val="1300"/>
              <a:buChar char="○"/>
              <a:defRPr sz="1300"/>
            </a:lvl5pPr>
            <a:lvl6pPr marL="2743200" lvl="5" indent="-311150" rtl="0">
              <a:spcBef>
                <a:spcPts val="0"/>
              </a:spcBef>
              <a:spcAft>
                <a:spcPts val="0"/>
              </a:spcAft>
              <a:buSzPts val="1300"/>
              <a:buChar char="■"/>
              <a:defRPr sz="1300"/>
            </a:lvl6pPr>
            <a:lvl7pPr marL="3200400" lvl="6" indent="-311150" rtl="0">
              <a:spcBef>
                <a:spcPts val="0"/>
              </a:spcBef>
              <a:spcAft>
                <a:spcPts val="0"/>
              </a:spcAft>
              <a:buSzPts val="1300"/>
              <a:buChar char="●"/>
              <a:defRPr sz="1300"/>
            </a:lvl7pPr>
            <a:lvl8pPr marL="3657600" lvl="7" indent="-311150" rtl="0">
              <a:spcBef>
                <a:spcPts val="0"/>
              </a:spcBef>
              <a:spcAft>
                <a:spcPts val="0"/>
              </a:spcAft>
              <a:buSzPts val="1300"/>
              <a:buChar char="○"/>
              <a:defRPr sz="1300"/>
            </a:lvl8pPr>
            <a:lvl9pPr marL="4114800" lvl="8" indent="-311150" rtl="0">
              <a:spcBef>
                <a:spcPts val="0"/>
              </a:spcBef>
              <a:spcAft>
                <a:spcPts val="0"/>
              </a:spcAft>
              <a:buSzPts val="1300"/>
              <a:buChar char="■"/>
              <a:defRPr sz="1300"/>
            </a:lvl9pPr>
          </a:lstStyle>
          <a:p>
            <a:endParaRPr/>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59"/>
        <p:cNvGrpSpPr/>
        <p:nvPr/>
      </p:nvGrpSpPr>
      <p:grpSpPr>
        <a:xfrm>
          <a:off x="0" y="0"/>
          <a:ext cx="0" cy="0"/>
          <a:chOff x="0" y="0"/>
          <a:chExt cx="0" cy="0"/>
        </a:xfrm>
      </p:grpSpPr>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201"/>
        <p:cNvGrpSpPr/>
        <p:nvPr/>
      </p:nvGrpSpPr>
      <p:grpSpPr>
        <a:xfrm>
          <a:off x="0" y="0"/>
          <a:ext cx="0" cy="0"/>
          <a:chOff x="0" y="0"/>
          <a:chExt cx="0" cy="0"/>
        </a:xfrm>
      </p:grpSpPr>
      <p:grpSp>
        <p:nvGrpSpPr>
          <p:cNvPr id="202" name="Google Shape;202;p16"/>
          <p:cNvGrpSpPr/>
          <p:nvPr/>
        </p:nvGrpSpPr>
        <p:grpSpPr>
          <a:xfrm>
            <a:off x="1214950" y="683850"/>
            <a:ext cx="6714114" cy="3775800"/>
            <a:chOff x="1214950" y="683850"/>
            <a:chExt cx="6714114" cy="3775800"/>
          </a:xfrm>
        </p:grpSpPr>
        <p:sp>
          <p:nvSpPr>
            <p:cNvPr id="203" name="Google Shape;203;p16"/>
            <p:cNvSpPr/>
            <p:nvPr/>
          </p:nvSpPr>
          <p:spPr>
            <a:xfrm>
              <a:off x="1214950" y="683850"/>
              <a:ext cx="6712800" cy="37758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6"/>
            <p:cNvSpPr/>
            <p:nvPr/>
          </p:nvSpPr>
          <p:spPr>
            <a:xfrm>
              <a:off x="1216264" y="683850"/>
              <a:ext cx="6712800" cy="37758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5" name="Google Shape;205;p16"/>
            <p:cNvGrpSpPr/>
            <p:nvPr/>
          </p:nvGrpSpPr>
          <p:grpSpPr>
            <a:xfrm rot="10800000" flipH="1">
              <a:off x="4223153" y="4134459"/>
              <a:ext cx="825589" cy="93999"/>
              <a:chOff x="5718423" y="809024"/>
              <a:chExt cx="830071" cy="94500"/>
            </a:xfrm>
          </p:grpSpPr>
          <p:sp>
            <p:nvSpPr>
              <p:cNvPr id="206" name="Google Shape;206;p16"/>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6"/>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6"/>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6"/>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 name="Google Shape;210;p16"/>
            <p:cNvGrpSpPr/>
            <p:nvPr/>
          </p:nvGrpSpPr>
          <p:grpSpPr>
            <a:xfrm>
              <a:off x="1513591" y="878275"/>
              <a:ext cx="6115500" cy="262500"/>
              <a:chOff x="3646122" y="393414"/>
              <a:chExt cx="6115500" cy="262500"/>
            </a:xfrm>
          </p:grpSpPr>
          <p:sp>
            <p:nvSpPr>
              <p:cNvPr id="211" name="Google Shape;211;p16"/>
              <p:cNvSpPr/>
              <p:nvPr/>
            </p:nvSpPr>
            <p:spPr>
              <a:xfrm>
                <a:off x="3646122" y="393414"/>
                <a:ext cx="61155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2" name="Google Shape;212;p16"/>
              <p:cNvGrpSpPr/>
              <p:nvPr/>
            </p:nvGrpSpPr>
            <p:grpSpPr>
              <a:xfrm rot="10800000" flipH="1">
                <a:off x="3850212" y="483688"/>
                <a:ext cx="429322" cy="93999"/>
                <a:chOff x="9164898" y="744468"/>
                <a:chExt cx="431653" cy="94500"/>
              </a:xfrm>
            </p:grpSpPr>
            <p:sp>
              <p:nvSpPr>
                <p:cNvPr id="213" name="Google Shape;213;p16"/>
                <p:cNvSpPr/>
                <p:nvPr/>
              </p:nvSpPr>
              <p:spPr>
                <a:xfrm>
                  <a:off x="9164898" y="744468"/>
                  <a:ext cx="94500" cy="94500"/>
                </a:xfrm>
                <a:prstGeom prst="ellipse">
                  <a:avLst/>
                </a:prstGeom>
                <a:solidFill>
                  <a:schemeClr val="accent2"/>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6"/>
                <p:cNvSpPr/>
                <p:nvPr/>
              </p:nvSpPr>
              <p:spPr>
                <a:xfrm>
                  <a:off x="9333475" y="744468"/>
                  <a:ext cx="94500" cy="94500"/>
                </a:xfrm>
                <a:prstGeom prst="ellipse">
                  <a:avLst/>
                </a:prstGeom>
                <a:solidFill>
                  <a:schemeClr val="accent4"/>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6"/>
                <p:cNvSpPr/>
                <p:nvPr/>
              </p:nvSpPr>
              <p:spPr>
                <a:xfrm>
                  <a:off x="9502051" y="744468"/>
                  <a:ext cx="94500" cy="94500"/>
                </a:xfrm>
                <a:prstGeom prst="ellipse">
                  <a:avLst/>
                </a:prstGeom>
                <a:solidFill>
                  <a:schemeClr val="lt1"/>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16" name="Google Shape;216;p16"/>
          <p:cNvSpPr txBox="1">
            <a:spLocks noGrp="1"/>
          </p:cNvSpPr>
          <p:nvPr>
            <p:ph type="title"/>
          </p:nvPr>
        </p:nvSpPr>
        <p:spPr>
          <a:xfrm>
            <a:off x="2260900" y="1488475"/>
            <a:ext cx="3402600" cy="13680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17" name="Google Shape;217;p16"/>
          <p:cNvSpPr txBox="1">
            <a:spLocks noGrp="1"/>
          </p:cNvSpPr>
          <p:nvPr>
            <p:ph type="subTitle" idx="1"/>
          </p:nvPr>
        </p:nvSpPr>
        <p:spPr>
          <a:xfrm>
            <a:off x="2260899" y="3051871"/>
            <a:ext cx="2751300" cy="713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8" name="Google Shape;218;p16"/>
          <p:cNvSpPr txBox="1">
            <a:spLocks noGrp="1"/>
          </p:cNvSpPr>
          <p:nvPr>
            <p:ph type="title" idx="2" hasCustomPrompt="1"/>
          </p:nvPr>
        </p:nvSpPr>
        <p:spPr>
          <a:xfrm>
            <a:off x="932353" y="1735575"/>
            <a:ext cx="969000" cy="713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3500">
                <a:solidFill>
                  <a:schemeClr val="lt1"/>
                </a:solidFill>
              </a:defRPr>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2">
  <p:cSld name="SECTION_HEADER_1_1">
    <p:spTree>
      <p:nvGrpSpPr>
        <p:cNvPr id="1" name="Shape 219"/>
        <p:cNvGrpSpPr/>
        <p:nvPr/>
      </p:nvGrpSpPr>
      <p:grpSpPr>
        <a:xfrm>
          <a:off x="0" y="0"/>
          <a:ext cx="0" cy="0"/>
          <a:chOff x="0" y="0"/>
          <a:chExt cx="0" cy="0"/>
        </a:xfrm>
      </p:grpSpPr>
      <p:grpSp>
        <p:nvGrpSpPr>
          <p:cNvPr id="220" name="Google Shape;220;p17"/>
          <p:cNvGrpSpPr/>
          <p:nvPr/>
        </p:nvGrpSpPr>
        <p:grpSpPr>
          <a:xfrm>
            <a:off x="1146886" y="734700"/>
            <a:ext cx="6850227" cy="3674100"/>
            <a:chOff x="844825" y="516450"/>
            <a:chExt cx="7706409" cy="3674100"/>
          </a:xfrm>
        </p:grpSpPr>
        <p:sp>
          <p:nvSpPr>
            <p:cNvPr id="221" name="Google Shape;221;p17"/>
            <p:cNvSpPr/>
            <p:nvPr/>
          </p:nvSpPr>
          <p:spPr>
            <a:xfrm>
              <a:off x="844825" y="516450"/>
              <a:ext cx="7704900" cy="36741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7"/>
            <p:cNvSpPr/>
            <p:nvPr/>
          </p:nvSpPr>
          <p:spPr>
            <a:xfrm>
              <a:off x="846334" y="516450"/>
              <a:ext cx="7704900" cy="36741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3" name="Google Shape;223;p17"/>
          <p:cNvSpPr/>
          <p:nvPr/>
        </p:nvSpPr>
        <p:spPr>
          <a:xfrm>
            <a:off x="1489650" y="970075"/>
            <a:ext cx="61647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4" name="Google Shape;224;p17"/>
          <p:cNvGrpSpPr/>
          <p:nvPr/>
        </p:nvGrpSpPr>
        <p:grpSpPr>
          <a:xfrm rot="10800000" flipH="1">
            <a:off x="1638694" y="1060348"/>
            <a:ext cx="429322" cy="93999"/>
            <a:chOff x="9164898" y="744468"/>
            <a:chExt cx="431653" cy="94500"/>
          </a:xfrm>
        </p:grpSpPr>
        <p:sp>
          <p:nvSpPr>
            <p:cNvPr id="225" name="Google Shape;225;p17"/>
            <p:cNvSpPr/>
            <p:nvPr/>
          </p:nvSpPr>
          <p:spPr>
            <a:xfrm>
              <a:off x="9164898" y="744468"/>
              <a:ext cx="94500" cy="94500"/>
            </a:xfrm>
            <a:prstGeom prst="ellipse">
              <a:avLst/>
            </a:prstGeom>
            <a:solidFill>
              <a:schemeClr val="accent2"/>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7"/>
            <p:cNvSpPr/>
            <p:nvPr/>
          </p:nvSpPr>
          <p:spPr>
            <a:xfrm>
              <a:off x="9333475" y="744468"/>
              <a:ext cx="94500" cy="94500"/>
            </a:xfrm>
            <a:prstGeom prst="ellipse">
              <a:avLst/>
            </a:prstGeom>
            <a:solidFill>
              <a:schemeClr val="accent4"/>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7"/>
            <p:cNvSpPr/>
            <p:nvPr/>
          </p:nvSpPr>
          <p:spPr>
            <a:xfrm>
              <a:off x="9502051" y="744468"/>
              <a:ext cx="94500" cy="94500"/>
            </a:xfrm>
            <a:prstGeom prst="ellipse">
              <a:avLst/>
            </a:prstGeom>
            <a:solidFill>
              <a:schemeClr val="lt1"/>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17"/>
          <p:cNvGrpSpPr/>
          <p:nvPr/>
        </p:nvGrpSpPr>
        <p:grpSpPr>
          <a:xfrm rot="10800000" flipH="1">
            <a:off x="4311103" y="4053859"/>
            <a:ext cx="825589" cy="93999"/>
            <a:chOff x="5718423" y="809024"/>
            <a:chExt cx="830071" cy="94500"/>
          </a:xfrm>
        </p:grpSpPr>
        <p:sp>
          <p:nvSpPr>
            <p:cNvPr id="229" name="Google Shape;229;p17"/>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7"/>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7"/>
            <p:cNvSpPr/>
            <p:nvPr/>
          </p:nvSpPr>
          <p:spPr>
            <a:xfrm>
              <a:off x="620880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7"/>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3" name="Google Shape;233;p17"/>
          <p:cNvSpPr txBox="1">
            <a:spLocks noGrp="1"/>
          </p:cNvSpPr>
          <p:nvPr>
            <p:ph type="title"/>
          </p:nvPr>
        </p:nvSpPr>
        <p:spPr>
          <a:xfrm>
            <a:off x="2728575" y="1623825"/>
            <a:ext cx="4228800" cy="1253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34" name="Google Shape;234;p17"/>
          <p:cNvSpPr txBox="1">
            <a:spLocks noGrp="1"/>
          </p:cNvSpPr>
          <p:nvPr>
            <p:ph type="subTitle" idx="1"/>
          </p:nvPr>
        </p:nvSpPr>
        <p:spPr>
          <a:xfrm>
            <a:off x="2728700" y="3121200"/>
            <a:ext cx="4228800" cy="471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6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35" name="Google Shape;235;p17"/>
          <p:cNvSpPr txBox="1">
            <a:spLocks noGrp="1"/>
          </p:cNvSpPr>
          <p:nvPr>
            <p:ph type="title" idx="2" hasCustomPrompt="1"/>
          </p:nvPr>
        </p:nvSpPr>
        <p:spPr>
          <a:xfrm>
            <a:off x="7267582" y="1826275"/>
            <a:ext cx="969000" cy="713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3500">
                <a:solidFill>
                  <a:schemeClr val="lt1"/>
                </a:solidFill>
              </a:defRPr>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CUSTOM_12">
    <p:spTree>
      <p:nvGrpSpPr>
        <p:cNvPr id="1" name="Shape 276"/>
        <p:cNvGrpSpPr/>
        <p:nvPr/>
      </p:nvGrpSpPr>
      <p:grpSpPr>
        <a:xfrm>
          <a:off x="0" y="0"/>
          <a:ext cx="0" cy="0"/>
          <a:chOff x="0" y="0"/>
          <a:chExt cx="0" cy="0"/>
        </a:xfrm>
      </p:grpSpPr>
      <p:grpSp>
        <p:nvGrpSpPr>
          <p:cNvPr id="277" name="Google Shape;277;p20"/>
          <p:cNvGrpSpPr/>
          <p:nvPr/>
        </p:nvGrpSpPr>
        <p:grpSpPr>
          <a:xfrm>
            <a:off x="358350" y="258050"/>
            <a:ext cx="8428950" cy="4627500"/>
            <a:chOff x="358350" y="258050"/>
            <a:chExt cx="8428950" cy="4627500"/>
          </a:xfrm>
        </p:grpSpPr>
        <p:sp>
          <p:nvSpPr>
            <p:cNvPr id="278" name="Google Shape;278;p20"/>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0"/>
            <p:cNvSpPr/>
            <p:nvPr/>
          </p:nvSpPr>
          <p:spPr>
            <a:xfrm>
              <a:off x="360000" y="258050"/>
              <a:ext cx="8427300" cy="46275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0" name="Google Shape;280;p20"/>
            <p:cNvGrpSpPr/>
            <p:nvPr/>
          </p:nvGrpSpPr>
          <p:grpSpPr>
            <a:xfrm rot="10800000" flipH="1">
              <a:off x="4159199" y="4657459"/>
              <a:ext cx="825589" cy="93999"/>
              <a:chOff x="5718423" y="809024"/>
              <a:chExt cx="830071" cy="94500"/>
            </a:xfrm>
          </p:grpSpPr>
          <p:sp>
            <p:nvSpPr>
              <p:cNvPr id="281" name="Google Shape;281;p20"/>
              <p:cNvSpPr/>
              <p:nvPr/>
            </p:nvSpPr>
            <p:spPr>
              <a:xfrm>
                <a:off x="5718423"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0"/>
              <p:cNvSpPr/>
              <p:nvPr/>
            </p:nvSpPr>
            <p:spPr>
              <a:xfrm>
                <a:off x="596361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0"/>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0"/>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 name="Google Shape;285;p20"/>
            <p:cNvGrpSpPr/>
            <p:nvPr/>
          </p:nvGrpSpPr>
          <p:grpSpPr>
            <a:xfrm>
              <a:off x="720000" y="407061"/>
              <a:ext cx="7704000" cy="262500"/>
              <a:chOff x="433208" y="393425"/>
              <a:chExt cx="7704000" cy="262500"/>
            </a:xfrm>
          </p:grpSpPr>
          <p:sp>
            <p:nvSpPr>
              <p:cNvPr id="286" name="Google Shape;286;p20"/>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7" name="Google Shape;287;p20"/>
              <p:cNvGrpSpPr/>
              <p:nvPr/>
            </p:nvGrpSpPr>
            <p:grpSpPr>
              <a:xfrm rot="10800000" flipH="1">
                <a:off x="543498" y="483688"/>
                <a:ext cx="429322" cy="93999"/>
                <a:chOff x="5840230" y="744468"/>
                <a:chExt cx="431653" cy="94500"/>
              </a:xfrm>
            </p:grpSpPr>
            <p:sp>
              <p:nvSpPr>
                <p:cNvPr id="288" name="Google Shape;288;p20"/>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0"/>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0"/>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91" name="Google Shape;291;p20"/>
          <p:cNvSpPr txBox="1">
            <a:spLocks noGrp="1"/>
          </p:cNvSpPr>
          <p:nvPr>
            <p:ph type="ctrTitle"/>
          </p:nvPr>
        </p:nvSpPr>
        <p:spPr>
          <a:xfrm>
            <a:off x="4884802" y="687900"/>
            <a:ext cx="3489000" cy="367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1800">
                <a:solidFill>
                  <a:schemeClr val="dk1"/>
                </a:solidFill>
              </a:defRPr>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sp>
        <p:nvSpPr>
          <p:cNvPr id="292" name="Google Shape;292;p20"/>
          <p:cNvSpPr txBox="1">
            <a:spLocks noGrp="1"/>
          </p:cNvSpPr>
          <p:nvPr>
            <p:ph type="subTitle" idx="1"/>
          </p:nvPr>
        </p:nvSpPr>
        <p:spPr>
          <a:xfrm>
            <a:off x="4884806" y="1054907"/>
            <a:ext cx="3387000" cy="492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434343"/>
              </a:buClr>
              <a:buSzPts val="1400"/>
              <a:buNone/>
              <a:defRPr>
                <a:solidFill>
                  <a:schemeClr val="dk1"/>
                </a:solidFill>
              </a:defRPr>
            </a:lvl1pPr>
            <a:lvl2pPr lvl="1" rtl="0">
              <a:lnSpc>
                <a:spcPct val="100000"/>
              </a:lnSpc>
              <a:spcBef>
                <a:spcPts val="0"/>
              </a:spcBef>
              <a:spcAft>
                <a:spcPts val="0"/>
              </a:spcAft>
              <a:buClr>
                <a:srgbClr val="434343"/>
              </a:buClr>
              <a:buSzPts val="1400"/>
              <a:buNone/>
              <a:defRPr>
                <a:solidFill>
                  <a:srgbClr val="434343"/>
                </a:solidFill>
              </a:defRPr>
            </a:lvl2pPr>
            <a:lvl3pPr lvl="2" rtl="0">
              <a:lnSpc>
                <a:spcPct val="100000"/>
              </a:lnSpc>
              <a:spcBef>
                <a:spcPts val="0"/>
              </a:spcBef>
              <a:spcAft>
                <a:spcPts val="0"/>
              </a:spcAft>
              <a:buClr>
                <a:srgbClr val="434343"/>
              </a:buClr>
              <a:buSzPts val="1400"/>
              <a:buNone/>
              <a:defRPr>
                <a:solidFill>
                  <a:srgbClr val="434343"/>
                </a:solidFill>
              </a:defRPr>
            </a:lvl3pPr>
            <a:lvl4pPr lvl="3" rtl="0">
              <a:lnSpc>
                <a:spcPct val="100000"/>
              </a:lnSpc>
              <a:spcBef>
                <a:spcPts val="0"/>
              </a:spcBef>
              <a:spcAft>
                <a:spcPts val="0"/>
              </a:spcAft>
              <a:buClr>
                <a:srgbClr val="434343"/>
              </a:buClr>
              <a:buSzPts val="1400"/>
              <a:buNone/>
              <a:defRPr>
                <a:solidFill>
                  <a:srgbClr val="434343"/>
                </a:solidFill>
              </a:defRPr>
            </a:lvl4pPr>
            <a:lvl5pPr lvl="4" rtl="0">
              <a:lnSpc>
                <a:spcPct val="100000"/>
              </a:lnSpc>
              <a:spcBef>
                <a:spcPts val="0"/>
              </a:spcBef>
              <a:spcAft>
                <a:spcPts val="0"/>
              </a:spcAft>
              <a:buClr>
                <a:srgbClr val="434343"/>
              </a:buClr>
              <a:buSzPts val="1400"/>
              <a:buNone/>
              <a:defRPr>
                <a:solidFill>
                  <a:srgbClr val="434343"/>
                </a:solidFill>
              </a:defRPr>
            </a:lvl5pPr>
            <a:lvl6pPr lvl="5" rtl="0">
              <a:lnSpc>
                <a:spcPct val="100000"/>
              </a:lnSpc>
              <a:spcBef>
                <a:spcPts val="0"/>
              </a:spcBef>
              <a:spcAft>
                <a:spcPts val="0"/>
              </a:spcAft>
              <a:buClr>
                <a:srgbClr val="434343"/>
              </a:buClr>
              <a:buSzPts val="1400"/>
              <a:buNone/>
              <a:defRPr>
                <a:solidFill>
                  <a:srgbClr val="434343"/>
                </a:solidFill>
              </a:defRPr>
            </a:lvl6pPr>
            <a:lvl7pPr lvl="6" rtl="0">
              <a:lnSpc>
                <a:spcPct val="100000"/>
              </a:lnSpc>
              <a:spcBef>
                <a:spcPts val="0"/>
              </a:spcBef>
              <a:spcAft>
                <a:spcPts val="0"/>
              </a:spcAft>
              <a:buClr>
                <a:srgbClr val="434343"/>
              </a:buClr>
              <a:buSzPts val="1400"/>
              <a:buNone/>
              <a:defRPr>
                <a:solidFill>
                  <a:srgbClr val="434343"/>
                </a:solidFill>
              </a:defRPr>
            </a:lvl7pPr>
            <a:lvl8pPr lvl="7" rtl="0">
              <a:lnSpc>
                <a:spcPct val="100000"/>
              </a:lnSpc>
              <a:spcBef>
                <a:spcPts val="0"/>
              </a:spcBef>
              <a:spcAft>
                <a:spcPts val="0"/>
              </a:spcAft>
              <a:buClr>
                <a:srgbClr val="434343"/>
              </a:buClr>
              <a:buSzPts val="1400"/>
              <a:buNone/>
              <a:defRPr>
                <a:solidFill>
                  <a:srgbClr val="434343"/>
                </a:solidFill>
              </a:defRPr>
            </a:lvl8pPr>
            <a:lvl9pPr lvl="8"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293" name="Google Shape;293;p20"/>
          <p:cNvSpPr txBox="1">
            <a:spLocks noGrp="1"/>
          </p:cNvSpPr>
          <p:nvPr>
            <p:ph type="title" idx="2" hasCustomPrompt="1"/>
          </p:nvPr>
        </p:nvSpPr>
        <p:spPr>
          <a:xfrm>
            <a:off x="3900975" y="685907"/>
            <a:ext cx="983700" cy="861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294" name="Google Shape;294;p20"/>
          <p:cNvSpPr txBox="1">
            <a:spLocks noGrp="1"/>
          </p:cNvSpPr>
          <p:nvPr>
            <p:ph type="ctrTitle" idx="3"/>
          </p:nvPr>
        </p:nvSpPr>
        <p:spPr>
          <a:xfrm>
            <a:off x="4884822" y="1702321"/>
            <a:ext cx="3489000" cy="367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1800">
                <a:solidFill>
                  <a:schemeClr val="dk1"/>
                </a:solidFill>
              </a:defRPr>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sp>
        <p:nvSpPr>
          <p:cNvPr id="295" name="Google Shape;295;p20"/>
          <p:cNvSpPr txBox="1">
            <a:spLocks noGrp="1"/>
          </p:cNvSpPr>
          <p:nvPr>
            <p:ph type="subTitle" idx="4"/>
          </p:nvPr>
        </p:nvSpPr>
        <p:spPr>
          <a:xfrm>
            <a:off x="4884825" y="2072152"/>
            <a:ext cx="3386700" cy="492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434343"/>
              </a:buClr>
              <a:buSzPts val="1400"/>
              <a:buNone/>
              <a:defRPr>
                <a:solidFill>
                  <a:schemeClr val="dk1"/>
                </a:solidFill>
              </a:defRPr>
            </a:lvl1pPr>
            <a:lvl2pPr lvl="1" rtl="0">
              <a:lnSpc>
                <a:spcPct val="100000"/>
              </a:lnSpc>
              <a:spcBef>
                <a:spcPts val="0"/>
              </a:spcBef>
              <a:spcAft>
                <a:spcPts val="0"/>
              </a:spcAft>
              <a:buClr>
                <a:srgbClr val="434343"/>
              </a:buClr>
              <a:buSzPts val="1400"/>
              <a:buNone/>
              <a:defRPr>
                <a:solidFill>
                  <a:srgbClr val="434343"/>
                </a:solidFill>
              </a:defRPr>
            </a:lvl2pPr>
            <a:lvl3pPr lvl="2" rtl="0">
              <a:lnSpc>
                <a:spcPct val="100000"/>
              </a:lnSpc>
              <a:spcBef>
                <a:spcPts val="0"/>
              </a:spcBef>
              <a:spcAft>
                <a:spcPts val="0"/>
              </a:spcAft>
              <a:buClr>
                <a:srgbClr val="434343"/>
              </a:buClr>
              <a:buSzPts val="1400"/>
              <a:buNone/>
              <a:defRPr>
                <a:solidFill>
                  <a:srgbClr val="434343"/>
                </a:solidFill>
              </a:defRPr>
            </a:lvl3pPr>
            <a:lvl4pPr lvl="3" rtl="0">
              <a:lnSpc>
                <a:spcPct val="100000"/>
              </a:lnSpc>
              <a:spcBef>
                <a:spcPts val="0"/>
              </a:spcBef>
              <a:spcAft>
                <a:spcPts val="0"/>
              </a:spcAft>
              <a:buClr>
                <a:srgbClr val="434343"/>
              </a:buClr>
              <a:buSzPts val="1400"/>
              <a:buNone/>
              <a:defRPr>
                <a:solidFill>
                  <a:srgbClr val="434343"/>
                </a:solidFill>
              </a:defRPr>
            </a:lvl4pPr>
            <a:lvl5pPr lvl="4" rtl="0">
              <a:lnSpc>
                <a:spcPct val="100000"/>
              </a:lnSpc>
              <a:spcBef>
                <a:spcPts val="0"/>
              </a:spcBef>
              <a:spcAft>
                <a:spcPts val="0"/>
              </a:spcAft>
              <a:buClr>
                <a:srgbClr val="434343"/>
              </a:buClr>
              <a:buSzPts val="1400"/>
              <a:buNone/>
              <a:defRPr>
                <a:solidFill>
                  <a:srgbClr val="434343"/>
                </a:solidFill>
              </a:defRPr>
            </a:lvl5pPr>
            <a:lvl6pPr lvl="5" rtl="0">
              <a:lnSpc>
                <a:spcPct val="100000"/>
              </a:lnSpc>
              <a:spcBef>
                <a:spcPts val="0"/>
              </a:spcBef>
              <a:spcAft>
                <a:spcPts val="0"/>
              </a:spcAft>
              <a:buClr>
                <a:srgbClr val="434343"/>
              </a:buClr>
              <a:buSzPts val="1400"/>
              <a:buNone/>
              <a:defRPr>
                <a:solidFill>
                  <a:srgbClr val="434343"/>
                </a:solidFill>
              </a:defRPr>
            </a:lvl6pPr>
            <a:lvl7pPr lvl="6" rtl="0">
              <a:lnSpc>
                <a:spcPct val="100000"/>
              </a:lnSpc>
              <a:spcBef>
                <a:spcPts val="0"/>
              </a:spcBef>
              <a:spcAft>
                <a:spcPts val="0"/>
              </a:spcAft>
              <a:buClr>
                <a:srgbClr val="434343"/>
              </a:buClr>
              <a:buSzPts val="1400"/>
              <a:buNone/>
              <a:defRPr>
                <a:solidFill>
                  <a:srgbClr val="434343"/>
                </a:solidFill>
              </a:defRPr>
            </a:lvl7pPr>
            <a:lvl8pPr lvl="7" rtl="0">
              <a:lnSpc>
                <a:spcPct val="100000"/>
              </a:lnSpc>
              <a:spcBef>
                <a:spcPts val="0"/>
              </a:spcBef>
              <a:spcAft>
                <a:spcPts val="0"/>
              </a:spcAft>
              <a:buClr>
                <a:srgbClr val="434343"/>
              </a:buClr>
              <a:buSzPts val="1400"/>
              <a:buNone/>
              <a:defRPr>
                <a:solidFill>
                  <a:srgbClr val="434343"/>
                </a:solidFill>
              </a:defRPr>
            </a:lvl8pPr>
            <a:lvl9pPr lvl="8"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296" name="Google Shape;296;p20"/>
          <p:cNvSpPr txBox="1">
            <a:spLocks noGrp="1"/>
          </p:cNvSpPr>
          <p:nvPr>
            <p:ph type="title" idx="5" hasCustomPrompt="1"/>
          </p:nvPr>
        </p:nvSpPr>
        <p:spPr>
          <a:xfrm>
            <a:off x="3900975" y="1703097"/>
            <a:ext cx="983700" cy="861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297" name="Google Shape;297;p20"/>
          <p:cNvSpPr txBox="1">
            <a:spLocks noGrp="1"/>
          </p:cNvSpPr>
          <p:nvPr>
            <p:ph type="ctrTitle" idx="6"/>
          </p:nvPr>
        </p:nvSpPr>
        <p:spPr>
          <a:xfrm>
            <a:off x="4884800" y="2716750"/>
            <a:ext cx="3489000" cy="367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1800">
                <a:solidFill>
                  <a:schemeClr val="dk1"/>
                </a:solidFill>
              </a:defRPr>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sp>
        <p:nvSpPr>
          <p:cNvPr id="298" name="Google Shape;298;p20"/>
          <p:cNvSpPr txBox="1">
            <a:spLocks noGrp="1"/>
          </p:cNvSpPr>
          <p:nvPr>
            <p:ph type="subTitle" idx="7"/>
          </p:nvPr>
        </p:nvSpPr>
        <p:spPr>
          <a:xfrm>
            <a:off x="4884806" y="3082546"/>
            <a:ext cx="3387000" cy="492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434343"/>
              </a:buClr>
              <a:buSzPts val="1400"/>
              <a:buNone/>
              <a:defRPr>
                <a:solidFill>
                  <a:schemeClr val="dk1"/>
                </a:solidFill>
              </a:defRPr>
            </a:lvl1pPr>
            <a:lvl2pPr lvl="1" rtl="0">
              <a:lnSpc>
                <a:spcPct val="100000"/>
              </a:lnSpc>
              <a:spcBef>
                <a:spcPts val="0"/>
              </a:spcBef>
              <a:spcAft>
                <a:spcPts val="0"/>
              </a:spcAft>
              <a:buClr>
                <a:srgbClr val="434343"/>
              </a:buClr>
              <a:buSzPts val="1400"/>
              <a:buNone/>
              <a:defRPr>
                <a:solidFill>
                  <a:srgbClr val="434343"/>
                </a:solidFill>
              </a:defRPr>
            </a:lvl2pPr>
            <a:lvl3pPr lvl="2" rtl="0">
              <a:lnSpc>
                <a:spcPct val="100000"/>
              </a:lnSpc>
              <a:spcBef>
                <a:spcPts val="0"/>
              </a:spcBef>
              <a:spcAft>
                <a:spcPts val="0"/>
              </a:spcAft>
              <a:buClr>
                <a:srgbClr val="434343"/>
              </a:buClr>
              <a:buSzPts val="1400"/>
              <a:buNone/>
              <a:defRPr>
                <a:solidFill>
                  <a:srgbClr val="434343"/>
                </a:solidFill>
              </a:defRPr>
            </a:lvl3pPr>
            <a:lvl4pPr lvl="3" rtl="0">
              <a:lnSpc>
                <a:spcPct val="100000"/>
              </a:lnSpc>
              <a:spcBef>
                <a:spcPts val="0"/>
              </a:spcBef>
              <a:spcAft>
                <a:spcPts val="0"/>
              </a:spcAft>
              <a:buClr>
                <a:srgbClr val="434343"/>
              </a:buClr>
              <a:buSzPts val="1400"/>
              <a:buNone/>
              <a:defRPr>
                <a:solidFill>
                  <a:srgbClr val="434343"/>
                </a:solidFill>
              </a:defRPr>
            </a:lvl4pPr>
            <a:lvl5pPr lvl="4" rtl="0">
              <a:lnSpc>
                <a:spcPct val="100000"/>
              </a:lnSpc>
              <a:spcBef>
                <a:spcPts val="0"/>
              </a:spcBef>
              <a:spcAft>
                <a:spcPts val="0"/>
              </a:spcAft>
              <a:buClr>
                <a:srgbClr val="434343"/>
              </a:buClr>
              <a:buSzPts val="1400"/>
              <a:buNone/>
              <a:defRPr>
                <a:solidFill>
                  <a:srgbClr val="434343"/>
                </a:solidFill>
              </a:defRPr>
            </a:lvl5pPr>
            <a:lvl6pPr lvl="5" rtl="0">
              <a:lnSpc>
                <a:spcPct val="100000"/>
              </a:lnSpc>
              <a:spcBef>
                <a:spcPts val="0"/>
              </a:spcBef>
              <a:spcAft>
                <a:spcPts val="0"/>
              </a:spcAft>
              <a:buClr>
                <a:srgbClr val="434343"/>
              </a:buClr>
              <a:buSzPts val="1400"/>
              <a:buNone/>
              <a:defRPr>
                <a:solidFill>
                  <a:srgbClr val="434343"/>
                </a:solidFill>
              </a:defRPr>
            </a:lvl6pPr>
            <a:lvl7pPr lvl="6" rtl="0">
              <a:lnSpc>
                <a:spcPct val="100000"/>
              </a:lnSpc>
              <a:spcBef>
                <a:spcPts val="0"/>
              </a:spcBef>
              <a:spcAft>
                <a:spcPts val="0"/>
              </a:spcAft>
              <a:buClr>
                <a:srgbClr val="434343"/>
              </a:buClr>
              <a:buSzPts val="1400"/>
              <a:buNone/>
              <a:defRPr>
                <a:solidFill>
                  <a:srgbClr val="434343"/>
                </a:solidFill>
              </a:defRPr>
            </a:lvl7pPr>
            <a:lvl8pPr lvl="7" rtl="0">
              <a:lnSpc>
                <a:spcPct val="100000"/>
              </a:lnSpc>
              <a:spcBef>
                <a:spcPts val="0"/>
              </a:spcBef>
              <a:spcAft>
                <a:spcPts val="0"/>
              </a:spcAft>
              <a:buClr>
                <a:srgbClr val="434343"/>
              </a:buClr>
              <a:buSzPts val="1400"/>
              <a:buNone/>
              <a:defRPr>
                <a:solidFill>
                  <a:srgbClr val="434343"/>
                </a:solidFill>
              </a:defRPr>
            </a:lvl8pPr>
            <a:lvl9pPr lvl="8"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299" name="Google Shape;299;p20"/>
          <p:cNvSpPr txBox="1">
            <a:spLocks noGrp="1"/>
          </p:cNvSpPr>
          <p:nvPr>
            <p:ph type="title" idx="8" hasCustomPrompt="1"/>
          </p:nvPr>
        </p:nvSpPr>
        <p:spPr>
          <a:xfrm>
            <a:off x="3900975" y="2708167"/>
            <a:ext cx="983700" cy="867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600"/>
              <a:buNone/>
              <a:defRPr/>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300" name="Google Shape;300;p20"/>
          <p:cNvSpPr txBox="1">
            <a:spLocks noGrp="1"/>
          </p:cNvSpPr>
          <p:nvPr>
            <p:ph type="subTitle" idx="9"/>
          </p:nvPr>
        </p:nvSpPr>
        <p:spPr>
          <a:xfrm>
            <a:off x="4884804" y="4105722"/>
            <a:ext cx="3386700" cy="492900"/>
          </a:xfrm>
          <a:prstGeom prst="rect">
            <a:avLst/>
          </a:prstGeom>
          <a:ln>
            <a:noFill/>
          </a:ln>
        </p:spPr>
        <p:txBody>
          <a:bodyPr spcFirstLastPara="1" wrap="square" lIns="91425" tIns="91425" rIns="91425" bIns="91425" anchor="ctr" anchorCtr="0">
            <a:noAutofit/>
          </a:bodyPr>
          <a:lstStyle>
            <a:lvl1pPr lvl="0" rtl="0">
              <a:lnSpc>
                <a:spcPct val="100000"/>
              </a:lnSpc>
              <a:spcBef>
                <a:spcPts val="0"/>
              </a:spcBef>
              <a:spcAft>
                <a:spcPts val="0"/>
              </a:spcAft>
              <a:buClr>
                <a:srgbClr val="434343"/>
              </a:buClr>
              <a:buSzPts val="1400"/>
              <a:buNone/>
              <a:defRPr>
                <a:solidFill>
                  <a:schemeClr val="dk1"/>
                </a:solidFill>
              </a:defRPr>
            </a:lvl1pPr>
            <a:lvl2pPr lvl="1" rtl="0">
              <a:lnSpc>
                <a:spcPct val="100000"/>
              </a:lnSpc>
              <a:spcBef>
                <a:spcPts val="0"/>
              </a:spcBef>
              <a:spcAft>
                <a:spcPts val="0"/>
              </a:spcAft>
              <a:buClr>
                <a:srgbClr val="434343"/>
              </a:buClr>
              <a:buSzPts val="1400"/>
              <a:buNone/>
              <a:defRPr>
                <a:solidFill>
                  <a:srgbClr val="434343"/>
                </a:solidFill>
              </a:defRPr>
            </a:lvl2pPr>
            <a:lvl3pPr lvl="2" rtl="0">
              <a:lnSpc>
                <a:spcPct val="100000"/>
              </a:lnSpc>
              <a:spcBef>
                <a:spcPts val="0"/>
              </a:spcBef>
              <a:spcAft>
                <a:spcPts val="0"/>
              </a:spcAft>
              <a:buClr>
                <a:srgbClr val="434343"/>
              </a:buClr>
              <a:buSzPts val="1400"/>
              <a:buNone/>
              <a:defRPr>
                <a:solidFill>
                  <a:srgbClr val="434343"/>
                </a:solidFill>
              </a:defRPr>
            </a:lvl3pPr>
            <a:lvl4pPr lvl="3" rtl="0">
              <a:lnSpc>
                <a:spcPct val="100000"/>
              </a:lnSpc>
              <a:spcBef>
                <a:spcPts val="0"/>
              </a:spcBef>
              <a:spcAft>
                <a:spcPts val="0"/>
              </a:spcAft>
              <a:buClr>
                <a:srgbClr val="434343"/>
              </a:buClr>
              <a:buSzPts val="1400"/>
              <a:buNone/>
              <a:defRPr>
                <a:solidFill>
                  <a:srgbClr val="434343"/>
                </a:solidFill>
              </a:defRPr>
            </a:lvl4pPr>
            <a:lvl5pPr lvl="4" rtl="0">
              <a:lnSpc>
                <a:spcPct val="100000"/>
              </a:lnSpc>
              <a:spcBef>
                <a:spcPts val="0"/>
              </a:spcBef>
              <a:spcAft>
                <a:spcPts val="0"/>
              </a:spcAft>
              <a:buClr>
                <a:srgbClr val="434343"/>
              </a:buClr>
              <a:buSzPts val="1400"/>
              <a:buNone/>
              <a:defRPr>
                <a:solidFill>
                  <a:srgbClr val="434343"/>
                </a:solidFill>
              </a:defRPr>
            </a:lvl5pPr>
            <a:lvl6pPr lvl="5" rtl="0">
              <a:lnSpc>
                <a:spcPct val="100000"/>
              </a:lnSpc>
              <a:spcBef>
                <a:spcPts val="0"/>
              </a:spcBef>
              <a:spcAft>
                <a:spcPts val="0"/>
              </a:spcAft>
              <a:buClr>
                <a:srgbClr val="434343"/>
              </a:buClr>
              <a:buSzPts val="1400"/>
              <a:buNone/>
              <a:defRPr>
                <a:solidFill>
                  <a:srgbClr val="434343"/>
                </a:solidFill>
              </a:defRPr>
            </a:lvl6pPr>
            <a:lvl7pPr lvl="6" rtl="0">
              <a:lnSpc>
                <a:spcPct val="100000"/>
              </a:lnSpc>
              <a:spcBef>
                <a:spcPts val="0"/>
              </a:spcBef>
              <a:spcAft>
                <a:spcPts val="0"/>
              </a:spcAft>
              <a:buClr>
                <a:srgbClr val="434343"/>
              </a:buClr>
              <a:buSzPts val="1400"/>
              <a:buNone/>
              <a:defRPr>
                <a:solidFill>
                  <a:srgbClr val="434343"/>
                </a:solidFill>
              </a:defRPr>
            </a:lvl7pPr>
            <a:lvl8pPr lvl="7" rtl="0">
              <a:lnSpc>
                <a:spcPct val="100000"/>
              </a:lnSpc>
              <a:spcBef>
                <a:spcPts val="0"/>
              </a:spcBef>
              <a:spcAft>
                <a:spcPts val="0"/>
              </a:spcAft>
              <a:buClr>
                <a:srgbClr val="434343"/>
              </a:buClr>
              <a:buSzPts val="1400"/>
              <a:buNone/>
              <a:defRPr>
                <a:solidFill>
                  <a:srgbClr val="434343"/>
                </a:solidFill>
              </a:defRPr>
            </a:lvl8pPr>
            <a:lvl9pPr lvl="8" rtl="0">
              <a:lnSpc>
                <a:spcPct val="100000"/>
              </a:lnSpc>
              <a:spcBef>
                <a:spcPts val="0"/>
              </a:spcBef>
              <a:spcAft>
                <a:spcPts val="0"/>
              </a:spcAft>
              <a:buClr>
                <a:srgbClr val="434343"/>
              </a:buClr>
              <a:buSzPts val="1400"/>
              <a:buNone/>
              <a:defRPr>
                <a:solidFill>
                  <a:srgbClr val="434343"/>
                </a:solidFill>
              </a:defRPr>
            </a:lvl9pPr>
          </a:lstStyle>
          <a:p>
            <a:endParaRPr/>
          </a:p>
        </p:txBody>
      </p:sp>
      <p:sp>
        <p:nvSpPr>
          <p:cNvPr id="301" name="Google Shape;301;p20"/>
          <p:cNvSpPr txBox="1">
            <a:spLocks noGrp="1"/>
          </p:cNvSpPr>
          <p:nvPr>
            <p:ph type="title" idx="13" hasCustomPrompt="1"/>
          </p:nvPr>
        </p:nvSpPr>
        <p:spPr>
          <a:xfrm>
            <a:off x="3900975" y="3731625"/>
            <a:ext cx="983400" cy="867000"/>
          </a:xfrm>
          <a:prstGeom prst="rect">
            <a:avLst/>
          </a:prstGeom>
          <a:ln>
            <a:noFill/>
          </a:ln>
        </p:spPr>
        <p:txBody>
          <a:bodyPr spcFirstLastPara="1" wrap="square" lIns="91425" tIns="91425" rIns="91425" bIns="91425" anchor="ctr" anchorCtr="0">
            <a:noAutofit/>
          </a:bodyPr>
          <a:lstStyle>
            <a:lvl1pPr lvl="0" algn="r" rtl="0">
              <a:spcBef>
                <a:spcPts val="0"/>
              </a:spcBef>
              <a:spcAft>
                <a:spcPts val="0"/>
              </a:spcAft>
              <a:buSzPts val="3600"/>
              <a:buNone/>
              <a:defRPr/>
            </a:lvl1pPr>
            <a:lvl2pPr lvl="1"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3600" b="0">
                <a:latin typeface="Fira Sans Extra Condensed"/>
                <a:ea typeface="Fira Sans Extra Condensed"/>
                <a:cs typeface="Fira Sans Extra Condensed"/>
                <a:sym typeface="Fira Sans Extra Condensed"/>
              </a:defRPr>
            </a:lvl9pPr>
          </a:lstStyle>
          <a:p>
            <a:r>
              <a:t>xx%</a:t>
            </a:r>
          </a:p>
        </p:txBody>
      </p:sp>
      <p:sp>
        <p:nvSpPr>
          <p:cNvPr id="302" name="Google Shape;302;p20"/>
          <p:cNvSpPr txBox="1">
            <a:spLocks noGrp="1"/>
          </p:cNvSpPr>
          <p:nvPr>
            <p:ph type="ctrTitle" idx="14"/>
          </p:nvPr>
        </p:nvSpPr>
        <p:spPr>
          <a:xfrm>
            <a:off x="4884800" y="3737199"/>
            <a:ext cx="3488700" cy="3675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2000"/>
              <a:buNone/>
              <a:defRPr sz="1800">
                <a:solidFill>
                  <a:schemeClr val="dk1"/>
                </a:solidFill>
              </a:defRPr>
            </a:lvl1pPr>
            <a:lvl2pPr lvl="1" rtl="0">
              <a:spcBef>
                <a:spcPts val="0"/>
              </a:spcBef>
              <a:spcAft>
                <a:spcPts val="0"/>
              </a:spcAft>
              <a:buSzPts val="2000"/>
              <a:buFont typeface="Denk One"/>
              <a:buNone/>
              <a:defRPr sz="2000">
                <a:latin typeface="Denk One"/>
                <a:ea typeface="Denk One"/>
                <a:cs typeface="Denk One"/>
                <a:sym typeface="Denk One"/>
              </a:defRPr>
            </a:lvl2pPr>
            <a:lvl3pPr lvl="2" rtl="0">
              <a:spcBef>
                <a:spcPts val="0"/>
              </a:spcBef>
              <a:spcAft>
                <a:spcPts val="0"/>
              </a:spcAft>
              <a:buSzPts val="2000"/>
              <a:buFont typeface="Denk One"/>
              <a:buNone/>
              <a:defRPr sz="2000">
                <a:latin typeface="Denk One"/>
                <a:ea typeface="Denk One"/>
                <a:cs typeface="Denk One"/>
                <a:sym typeface="Denk One"/>
              </a:defRPr>
            </a:lvl3pPr>
            <a:lvl4pPr lvl="3" rtl="0">
              <a:spcBef>
                <a:spcPts val="0"/>
              </a:spcBef>
              <a:spcAft>
                <a:spcPts val="0"/>
              </a:spcAft>
              <a:buSzPts val="2000"/>
              <a:buFont typeface="Denk One"/>
              <a:buNone/>
              <a:defRPr sz="2000">
                <a:latin typeface="Denk One"/>
                <a:ea typeface="Denk One"/>
                <a:cs typeface="Denk One"/>
                <a:sym typeface="Denk One"/>
              </a:defRPr>
            </a:lvl4pPr>
            <a:lvl5pPr lvl="4" rtl="0">
              <a:spcBef>
                <a:spcPts val="0"/>
              </a:spcBef>
              <a:spcAft>
                <a:spcPts val="0"/>
              </a:spcAft>
              <a:buSzPts val="2000"/>
              <a:buFont typeface="Denk One"/>
              <a:buNone/>
              <a:defRPr sz="2000">
                <a:latin typeface="Denk One"/>
                <a:ea typeface="Denk One"/>
                <a:cs typeface="Denk One"/>
                <a:sym typeface="Denk One"/>
              </a:defRPr>
            </a:lvl5pPr>
            <a:lvl6pPr lvl="5" rtl="0">
              <a:spcBef>
                <a:spcPts val="0"/>
              </a:spcBef>
              <a:spcAft>
                <a:spcPts val="0"/>
              </a:spcAft>
              <a:buSzPts val="2000"/>
              <a:buFont typeface="Denk One"/>
              <a:buNone/>
              <a:defRPr sz="2000">
                <a:latin typeface="Denk One"/>
                <a:ea typeface="Denk One"/>
                <a:cs typeface="Denk One"/>
                <a:sym typeface="Denk One"/>
              </a:defRPr>
            </a:lvl6pPr>
            <a:lvl7pPr lvl="6" rtl="0">
              <a:spcBef>
                <a:spcPts val="0"/>
              </a:spcBef>
              <a:spcAft>
                <a:spcPts val="0"/>
              </a:spcAft>
              <a:buSzPts val="2000"/>
              <a:buFont typeface="Denk One"/>
              <a:buNone/>
              <a:defRPr sz="2000">
                <a:latin typeface="Denk One"/>
                <a:ea typeface="Denk One"/>
                <a:cs typeface="Denk One"/>
                <a:sym typeface="Denk One"/>
              </a:defRPr>
            </a:lvl7pPr>
            <a:lvl8pPr lvl="7" rtl="0">
              <a:spcBef>
                <a:spcPts val="0"/>
              </a:spcBef>
              <a:spcAft>
                <a:spcPts val="0"/>
              </a:spcAft>
              <a:buSzPts val="2000"/>
              <a:buFont typeface="Denk One"/>
              <a:buNone/>
              <a:defRPr sz="2000">
                <a:latin typeface="Denk One"/>
                <a:ea typeface="Denk One"/>
                <a:cs typeface="Denk One"/>
                <a:sym typeface="Denk One"/>
              </a:defRPr>
            </a:lvl8pPr>
            <a:lvl9pPr lvl="8" rtl="0">
              <a:spcBef>
                <a:spcPts val="0"/>
              </a:spcBef>
              <a:spcAft>
                <a:spcPts val="0"/>
              </a:spcAft>
              <a:buSzPts val="2000"/>
              <a:buFont typeface="Denk One"/>
              <a:buNone/>
              <a:defRPr sz="2000">
                <a:latin typeface="Denk One"/>
                <a:ea typeface="Denk One"/>
                <a:cs typeface="Denk One"/>
                <a:sym typeface="Denk One"/>
              </a:defRPr>
            </a:lvl9pPr>
          </a:lstStyle>
          <a:p>
            <a:endParaRPr/>
          </a:p>
        </p:txBody>
      </p:sp>
      <p:sp>
        <p:nvSpPr>
          <p:cNvPr id="303" name="Google Shape;303;p20"/>
          <p:cNvSpPr txBox="1">
            <a:spLocks noGrp="1"/>
          </p:cNvSpPr>
          <p:nvPr>
            <p:ph type="title" idx="15"/>
          </p:nvPr>
        </p:nvSpPr>
        <p:spPr>
          <a:xfrm>
            <a:off x="822750" y="2035128"/>
            <a:ext cx="2835900" cy="10596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200">
                <a:solidFill>
                  <a:schemeClr val="dk1"/>
                </a:solidFill>
              </a:defRPr>
            </a:lvl1pPr>
            <a:lvl2pPr lvl="1" rtl="0">
              <a:spcBef>
                <a:spcPts val="0"/>
              </a:spcBef>
              <a:spcAft>
                <a:spcPts val="0"/>
              </a:spcAft>
              <a:buSzPts val="3600"/>
              <a:buFont typeface="Denk One"/>
              <a:buNone/>
              <a:defRPr sz="3600">
                <a:latin typeface="Denk One"/>
                <a:ea typeface="Denk One"/>
                <a:cs typeface="Denk One"/>
                <a:sym typeface="Denk One"/>
              </a:defRPr>
            </a:lvl2pPr>
            <a:lvl3pPr lvl="2" rtl="0">
              <a:spcBef>
                <a:spcPts val="0"/>
              </a:spcBef>
              <a:spcAft>
                <a:spcPts val="0"/>
              </a:spcAft>
              <a:buSzPts val="3600"/>
              <a:buFont typeface="Denk One"/>
              <a:buNone/>
              <a:defRPr sz="3600">
                <a:latin typeface="Denk One"/>
                <a:ea typeface="Denk One"/>
                <a:cs typeface="Denk One"/>
                <a:sym typeface="Denk One"/>
              </a:defRPr>
            </a:lvl3pPr>
            <a:lvl4pPr lvl="3" rtl="0">
              <a:spcBef>
                <a:spcPts val="0"/>
              </a:spcBef>
              <a:spcAft>
                <a:spcPts val="0"/>
              </a:spcAft>
              <a:buSzPts val="3600"/>
              <a:buFont typeface="Denk One"/>
              <a:buNone/>
              <a:defRPr sz="3600">
                <a:latin typeface="Denk One"/>
                <a:ea typeface="Denk One"/>
                <a:cs typeface="Denk One"/>
                <a:sym typeface="Denk One"/>
              </a:defRPr>
            </a:lvl4pPr>
            <a:lvl5pPr lvl="4" rtl="0">
              <a:spcBef>
                <a:spcPts val="0"/>
              </a:spcBef>
              <a:spcAft>
                <a:spcPts val="0"/>
              </a:spcAft>
              <a:buSzPts val="3600"/>
              <a:buFont typeface="Denk One"/>
              <a:buNone/>
              <a:defRPr sz="3600">
                <a:latin typeface="Denk One"/>
                <a:ea typeface="Denk One"/>
                <a:cs typeface="Denk One"/>
                <a:sym typeface="Denk One"/>
              </a:defRPr>
            </a:lvl5pPr>
            <a:lvl6pPr lvl="5" rtl="0">
              <a:spcBef>
                <a:spcPts val="0"/>
              </a:spcBef>
              <a:spcAft>
                <a:spcPts val="0"/>
              </a:spcAft>
              <a:buSzPts val="3600"/>
              <a:buFont typeface="Denk One"/>
              <a:buNone/>
              <a:defRPr sz="3600">
                <a:latin typeface="Denk One"/>
                <a:ea typeface="Denk One"/>
                <a:cs typeface="Denk One"/>
                <a:sym typeface="Denk One"/>
              </a:defRPr>
            </a:lvl6pPr>
            <a:lvl7pPr lvl="6" rtl="0">
              <a:spcBef>
                <a:spcPts val="0"/>
              </a:spcBef>
              <a:spcAft>
                <a:spcPts val="0"/>
              </a:spcAft>
              <a:buSzPts val="3600"/>
              <a:buFont typeface="Denk One"/>
              <a:buNone/>
              <a:defRPr sz="3600">
                <a:latin typeface="Denk One"/>
                <a:ea typeface="Denk One"/>
                <a:cs typeface="Denk One"/>
                <a:sym typeface="Denk One"/>
              </a:defRPr>
            </a:lvl7pPr>
            <a:lvl8pPr lvl="7" rtl="0">
              <a:spcBef>
                <a:spcPts val="0"/>
              </a:spcBef>
              <a:spcAft>
                <a:spcPts val="0"/>
              </a:spcAft>
              <a:buSzPts val="3600"/>
              <a:buFont typeface="Denk One"/>
              <a:buNone/>
              <a:defRPr sz="3600">
                <a:latin typeface="Denk One"/>
                <a:ea typeface="Denk One"/>
                <a:cs typeface="Denk One"/>
                <a:sym typeface="Denk One"/>
              </a:defRPr>
            </a:lvl8pPr>
            <a:lvl9pPr lvl="8" rtl="0">
              <a:spcBef>
                <a:spcPts val="0"/>
              </a:spcBef>
              <a:spcAft>
                <a:spcPts val="0"/>
              </a:spcAft>
              <a:buSzPts val="3600"/>
              <a:buFont typeface="Denk One"/>
              <a:buNone/>
              <a:defRPr sz="3600">
                <a:latin typeface="Denk One"/>
                <a:ea typeface="Denk One"/>
                <a:cs typeface="Denk One"/>
                <a:sym typeface="Denk One"/>
              </a:defRPr>
            </a:lvl9pPr>
          </a:lstStyle>
          <a:p>
            <a:endParaRPr/>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ext 5">
  <p:cSld name="CUSTOM_2_1_1_1_1_1">
    <p:spTree>
      <p:nvGrpSpPr>
        <p:cNvPr id="1" name="Shape 418"/>
        <p:cNvGrpSpPr/>
        <p:nvPr/>
      </p:nvGrpSpPr>
      <p:grpSpPr>
        <a:xfrm>
          <a:off x="0" y="0"/>
          <a:ext cx="0" cy="0"/>
          <a:chOff x="0" y="0"/>
          <a:chExt cx="0" cy="0"/>
        </a:xfrm>
      </p:grpSpPr>
      <p:grpSp>
        <p:nvGrpSpPr>
          <p:cNvPr id="419" name="Google Shape;419;p28"/>
          <p:cNvGrpSpPr/>
          <p:nvPr/>
        </p:nvGrpSpPr>
        <p:grpSpPr>
          <a:xfrm>
            <a:off x="358350" y="258050"/>
            <a:ext cx="8428950" cy="4627500"/>
            <a:chOff x="358350" y="258050"/>
            <a:chExt cx="8428950" cy="4627500"/>
          </a:xfrm>
        </p:grpSpPr>
        <p:sp>
          <p:nvSpPr>
            <p:cNvPr id="420" name="Google Shape;420;p28"/>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8"/>
            <p:cNvSpPr/>
            <p:nvPr/>
          </p:nvSpPr>
          <p:spPr>
            <a:xfrm>
              <a:off x="360000" y="258050"/>
              <a:ext cx="8427300" cy="46275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2" name="Google Shape;422;p28"/>
            <p:cNvGrpSpPr/>
            <p:nvPr/>
          </p:nvGrpSpPr>
          <p:grpSpPr>
            <a:xfrm rot="10800000" flipH="1">
              <a:off x="4159199" y="4657459"/>
              <a:ext cx="825589" cy="93999"/>
              <a:chOff x="5718423" y="809024"/>
              <a:chExt cx="830071" cy="94500"/>
            </a:xfrm>
          </p:grpSpPr>
          <p:sp>
            <p:nvSpPr>
              <p:cNvPr id="423" name="Google Shape;423;p28"/>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8"/>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8"/>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8"/>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7" name="Google Shape;427;p28"/>
            <p:cNvGrpSpPr/>
            <p:nvPr/>
          </p:nvGrpSpPr>
          <p:grpSpPr>
            <a:xfrm>
              <a:off x="720000" y="407061"/>
              <a:ext cx="7704000" cy="262500"/>
              <a:chOff x="433208" y="393425"/>
              <a:chExt cx="7704000" cy="262500"/>
            </a:xfrm>
          </p:grpSpPr>
          <p:sp>
            <p:nvSpPr>
              <p:cNvPr id="428" name="Google Shape;428;p28"/>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9" name="Google Shape;429;p28"/>
              <p:cNvGrpSpPr/>
              <p:nvPr/>
            </p:nvGrpSpPr>
            <p:grpSpPr>
              <a:xfrm rot="10800000" flipH="1">
                <a:off x="543498" y="483688"/>
                <a:ext cx="429322" cy="93999"/>
                <a:chOff x="5840230" y="744468"/>
                <a:chExt cx="431653" cy="94500"/>
              </a:xfrm>
            </p:grpSpPr>
            <p:sp>
              <p:nvSpPr>
                <p:cNvPr id="430" name="Google Shape;430;p28"/>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8"/>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8"/>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433" name="Google Shape;433;p28"/>
          <p:cNvGrpSpPr/>
          <p:nvPr/>
        </p:nvGrpSpPr>
        <p:grpSpPr>
          <a:xfrm>
            <a:off x="1675800" y="1182000"/>
            <a:ext cx="5792402" cy="2779500"/>
            <a:chOff x="1675800" y="1182000"/>
            <a:chExt cx="5792402" cy="2779500"/>
          </a:xfrm>
        </p:grpSpPr>
        <p:sp>
          <p:nvSpPr>
            <p:cNvPr id="434" name="Google Shape;434;p28"/>
            <p:cNvSpPr/>
            <p:nvPr/>
          </p:nvSpPr>
          <p:spPr>
            <a:xfrm>
              <a:off x="1675800" y="1182000"/>
              <a:ext cx="5792400" cy="27795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8"/>
            <p:cNvSpPr/>
            <p:nvPr/>
          </p:nvSpPr>
          <p:spPr>
            <a:xfrm>
              <a:off x="1675802" y="1182025"/>
              <a:ext cx="5792400" cy="3117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6" name="Google Shape;436;p28"/>
            <p:cNvGrpSpPr/>
            <p:nvPr/>
          </p:nvGrpSpPr>
          <p:grpSpPr>
            <a:xfrm rot="10800000" flipH="1">
              <a:off x="1793624" y="1296158"/>
              <a:ext cx="376790" cy="82489"/>
              <a:chOff x="5578333" y="744468"/>
              <a:chExt cx="431653" cy="94500"/>
            </a:xfrm>
          </p:grpSpPr>
          <p:sp>
            <p:nvSpPr>
              <p:cNvPr id="437" name="Google Shape;437;p28"/>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8"/>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8"/>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40" name="Google Shape;440;p28"/>
          <p:cNvSpPr txBox="1">
            <a:spLocks noGrp="1"/>
          </p:cNvSpPr>
          <p:nvPr>
            <p:ph type="subTitle" idx="1"/>
          </p:nvPr>
        </p:nvSpPr>
        <p:spPr>
          <a:xfrm>
            <a:off x="2511300" y="2474439"/>
            <a:ext cx="4121400" cy="1171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41" name="Google Shape;441;p28"/>
          <p:cNvSpPr txBox="1">
            <a:spLocks noGrp="1"/>
          </p:cNvSpPr>
          <p:nvPr>
            <p:ph type="title"/>
          </p:nvPr>
        </p:nvSpPr>
        <p:spPr>
          <a:xfrm>
            <a:off x="2511300" y="1897539"/>
            <a:ext cx="41214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7">
  <p:cSld name="CUSTOM_2_1_1_1_1_2_1">
    <p:spTree>
      <p:nvGrpSpPr>
        <p:cNvPr id="1" name="Shape 459"/>
        <p:cNvGrpSpPr/>
        <p:nvPr/>
      </p:nvGrpSpPr>
      <p:grpSpPr>
        <a:xfrm>
          <a:off x="0" y="0"/>
          <a:ext cx="0" cy="0"/>
          <a:chOff x="0" y="0"/>
          <a:chExt cx="0" cy="0"/>
        </a:xfrm>
      </p:grpSpPr>
      <p:grpSp>
        <p:nvGrpSpPr>
          <p:cNvPr id="460" name="Google Shape;460;p30"/>
          <p:cNvGrpSpPr/>
          <p:nvPr/>
        </p:nvGrpSpPr>
        <p:grpSpPr>
          <a:xfrm>
            <a:off x="358350" y="258050"/>
            <a:ext cx="8428950" cy="4627500"/>
            <a:chOff x="358350" y="258050"/>
            <a:chExt cx="8428950" cy="4627500"/>
          </a:xfrm>
        </p:grpSpPr>
        <p:sp>
          <p:nvSpPr>
            <p:cNvPr id="461" name="Google Shape;461;p30"/>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0"/>
            <p:cNvSpPr/>
            <p:nvPr/>
          </p:nvSpPr>
          <p:spPr>
            <a:xfrm>
              <a:off x="360000" y="258050"/>
              <a:ext cx="8427300" cy="46275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3" name="Google Shape;463;p30"/>
            <p:cNvGrpSpPr/>
            <p:nvPr/>
          </p:nvGrpSpPr>
          <p:grpSpPr>
            <a:xfrm rot="10800000" flipH="1">
              <a:off x="4159199" y="4657459"/>
              <a:ext cx="825589" cy="93999"/>
              <a:chOff x="5718423" y="809024"/>
              <a:chExt cx="830071" cy="94500"/>
            </a:xfrm>
          </p:grpSpPr>
          <p:sp>
            <p:nvSpPr>
              <p:cNvPr id="464" name="Google Shape;464;p30"/>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0"/>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0"/>
              <p:cNvSpPr/>
              <p:nvPr/>
            </p:nvSpPr>
            <p:spPr>
              <a:xfrm>
                <a:off x="620880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0"/>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8" name="Google Shape;468;p30"/>
            <p:cNvGrpSpPr/>
            <p:nvPr/>
          </p:nvGrpSpPr>
          <p:grpSpPr>
            <a:xfrm>
              <a:off x="720000" y="407061"/>
              <a:ext cx="7704000" cy="262500"/>
              <a:chOff x="433208" y="393425"/>
              <a:chExt cx="7704000" cy="262500"/>
            </a:xfrm>
          </p:grpSpPr>
          <p:sp>
            <p:nvSpPr>
              <p:cNvPr id="469" name="Google Shape;469;p30"/>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0" name="Google Shape;470;p30"/>
              <p:cNvGrpSpPr/>
              <p:nvPr/>
            </p:nvGrpSpPr>
            <p:grpSpPr>
              <a:xfrm rot="10800000" flipH="1">
                <a:off x="543498" y="483688"/>
                <a:ext cx="429322" cy="93999"/>
                <a:chOff x="5840230" y="744468"/>
                <a:chExt cx="431653" cy="94500"/>
              </a:xfrm>
            </p:grpSpPr>
            <p:sp>
              <p:nvSpPr>
                <p:cNvPr id="471" name="Google Shape;471;p30"/>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0"/>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0"/>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474" name="Google Shape;474;p30"/>
          <p:cNvSpPr txBox="1">
            <a:spLocks noGrp="1"/>
          </p:cNvSpPr>
          <p:nvPr>
            <p:ph type="subTitle" idx="1"/>
          </p:nvPr>
        </p:nvSpPr>
        <p:spPr>
          <a:xfrm>
            <a:off x="974400" y="1490700"/>
            <a:ext cx="3509100" cy="1201200"/>
          </a:xfrm>
          <a:prstGeom prst="rect">
            <a:avLst/>
          </a:prstGeom>
        </p:spPr>
        <p:txBody>
          <a:bodyPr spcFirstLastPara="1" wrap="square" lIns="91425" tIns="91425" rIns="91425" bIns="91425" anchor="ctr" anchorCtr="0">
            <a:noAutofit/>
          </a:bodyPr>
          <a:lstStyle>
            <a:lvl1pPr lvl="0" rtl="0">
              <a:lnSpc>
                <a:spcPct val="115000"/>
              </a:lnSpc>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75" name="Google Shape;475;p30"/>
          <p:cNvSpPr txBox="1">
            <a:spLocks noGrp="1"/>
          </p:cNvSpPr>
          <p:nvPr>
            <p:ph type="title"/>
          </p:nvPr>
        </p:nvSpPr>
        <p:spPr>
          <a:xfrm>
            <a:off x="974400" y="918000"/>
            <a:ext cx="35091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six columns">
  <p:cSld name="CUSTOM_5">
    <p:spTree>
      <p:nvGrpSpPr>
        <p:cNvPr id="1" name="Shape 712"/>
        <p:cNvGrpSpPr/>
        <p:nvPr/>
      </p:nvGrpSpPr>
      <p:grpSpPr>
        <a:xfrm>
          <a:off x="0" y="0"/>
          <a:ext cx="0" cy="0"/>
          <a:chOff x="0" y="0"/>
          <a:chExt cx="0" cy="0"/>
        </a:xfrm>
      </p:grpSpPr>
      <p:grpSp>
        <p:nvGrpSpPr>
          <p:cNvPr id="713" name="Google Shape;713;p42"/>
          <p:cNvGrpSpPr/>
          <p:nvPr/>
        </p:nvGrpSpPr>
        <p:grpSpPr>
          <a:xfrm>
            <a:off x="358350" y="258050"/>
            <a:ext cx="8428950" cy="4627500"/>
            <a:chOff x="358350" y="258050"/>
            <a:chExt cx="8428950" cy="4627500"/>
          </a:xfrm>
        </p:grpSpPr>
        <p:sp>
          <p:nvSpPr>
            <p:cNvPr id="714" name="Google Shape;714;p42"/>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2"/>
            <p:cNvSpPr/>
            <p:nvPr/>
          </p:nvSpPr>
          <p:spPr>
            <a:xfrm>
              <a:off x="360000" y="258050"/>
              <a:ext cx="8427300" cy="46275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6" name="Google Shape;716;p42"/>
            <p:cNvGrpSpPr/>
            <p:nvPr/>
          </p:nvGrpSpPr>
          <p:grpSpPr>
            <a:xfrm rot="10800000" flipH="1">
              <a:off x="4159199" y="4657459"/>
              <a:ext cx="825589" cy="93999"/>
              <a:chOff x="5718423" y="809024"/>
              <a:chExt cx="830071" cy="94500"/>
            </a:xfrm>
          </p:grpSpPr>
          <p:sp>
            <p:nvSpPr>
              <p:cNvPr id="717" name="Google Shape;717;p42"/>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2"/>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2"/>
              <p:cNvSpPr/>
              <p:nvPr/>
            </p:nvSpPr>
            <p:spPr>
              <a:xfrm>
                <a:off x="620880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2"/>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1" name="Google Shape;721;p42"/>
            <p:cNvGrpSpPr/>
            <p:nvPr/>
          </p:nvGrpSpPr>
          <p:grpSpPr>
            <a:xfrm>
              <a:off x="720000" y="407061"/>
              <a:ext cx="7704000" cy="262500"/>
              <a:chOff x="433208" y="393425"/>
              <a:chExt cx="7704000" cy="262500"/>
            </a:xfrm>
          </p:grpSpPr>
          <p:sp>
            <p:nvSpPr>
              <p:cNvPr id="722" name="Google Shape;722;p42"/>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23" name="Google Shape;723;p42"/>
              <p:cNvGrpSpPr/>
              <p:nvPr/>
            </p:nvGrpSpPr>
            <p:grpSpPr>
              <a:xfrm rot="10800000" flipH="1">
                <a:off x="543498" y="483688"/>
                <a:ext cx="429322" cy="93999"/>
                <a:chOff x="5840230" y="744468"/>
                <a:chExt cx="431653" cy="94500"/>
              </a:xfrm>
            </p:grpSpPr>
            <p:sp>
              <p:nvSpPr>
                <p:cNvPr id="724" name="Google Shape;724;p42"/>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2"/>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2"/>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727" name="Google Shape;727;p42"/>
          <p:cNvSpPr txBox="1">
            <a:spLocks noGrp="1"/>
          </p:cNvSpPr>
          <p:nvPr>
            <p:ph type="title"/>
          </p:nvPr>
        </p:nvSpPr>
        <p:spPr>
          <a:xfrm>
            <a:off x="720000" y="685946"/>
            <a:ext cx="7704000" cy="572700"/>
          </a:xfrm>
          <a:prstGeom prst="rect">
            <a:avLst/>
          </a:prstGeom>
        </p:spPr>
        <p:txBody>
          <a:bodyPr spcFirstLastPara="1" wrap="square" lIns="91425" tIns="91425" rIns="91425" bIns="91425" anchor="ctr" anchorCtr="0">
            <a:noAutofit/>
          </a:bodyPr>
          <a:lstStyle>
            <a:lvl1pPr lvl="0" algn="ctr">
              <a:lnSpc>
                <a:spcPct val="115000"/>
              </a:lnSpc>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28" name="Google Shape;728;p42"/>
          <p:cNvSpPr txBox="1">
            <a:spLocks noGrp="1"/>
          </p:cNvSpPr>
          <p:nvPr>
            <p:ph type="title" idx="2"/>
          </p:nvPr>
        </p:nvSpPr>
        <p:spPr>
          <a:xfrm>
            <a:off x="954900" y="1907775"/>
            <a:ext cx="1835700" cy="25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29" name="Google Shape;729;p42"/>
          <p:cNvSpPr txBox="1">
            <a:spLocks noGrp="1"/>
          </p:cNvSpPr>
          <p:nvPr>
            <p:ph type="subTitle" idx="1"/>
          </p:nvPr>
        </p:nvSpPr>
        <p:spPr>
          <a:xfrm>
            <a:off x="720000" y="2300121"/>
            <a:ext cx="2305500" cy="713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0" name="Google Shape;730;p42"/>
          <p:cNvSpPr txBox="1">
            <a:spLocks noGrp="1"/>
          </p:cNvSpPr>
          <p:nvPr>
            <p:ph type="title" idx="3"/>
          </p:nvPr>
        </p:nvSpPr>
        <p:spPr>
          <a:xfrm>
            <a:off x="3654173" y="1907775"/>
            <a:ext cx="1835700" cy="25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31" name="Google Shape;731;p42"/>
          <p:cNvSpPr txBox="1">
            <a:spLocks noGrp="1"/>
          </p:cNvSpPr>
          <p:nvPr>
            <p:ph type="subTitle" idx="4"/>
          </p:nvPr>
        </p:nvSpPr>
        <p:spPr>
          <a:xfrm>
            <a:off x="3419273" y="2296221"/>
            <a:ext cx="2305500" cy="71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2" name="Google Shape;732;p42"/>
          <p:cNvSpPr txBox="1">
            <a:spLocks noGrp="1"/>
          </p:cNvSpPr>
          <p:nvPr>
            <p:ph type="title" idx="5"/>
          </p:nvPr>
        </p:nvSpPr>
        <p:spPr>
          <a:xfrm>
            <a:off x="954900" y="3491375"/>
            <a:ext cx="1835700" cy="25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33" name="Google Shape;733;p42"/>
          <p:cNvSpPr txBox="1">
            <a:spLocks noGrp="1"/>
          </p:cNvSpPr>
          <p:nvPr>
            <p:ph type="subTitle" idx="6"/>
          </p:nvPr>
        </p:nvSpPr>
        <p:spPr>
          <a:xfrm>
            <a:off x="720000" y="3888453"/>
            <a:ext cx="2305500" cy="71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4" name="Google Shape;734;p42"/>
          <p:cNvSpPr txBox="1">
            <a:spLocks noGrp="1"/>
          </p:cNvSpPr>
          <p:nvPr>
            <p:ph type="title" idx="7"/>
          </p:nvPr>
        </p:nvSpPr>
        <p:spPr>
          <a:xfrm>
            <a:off x="3654173" y="3491375"/>
            <a:ext cx="1835700" cy="25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35" name="Google Shape;735;p42"/>
          <p:cNvSpPr txBox="1">
            <a:spLocks noGrp="1"/>
          </p:cNvSpPr>
          <p:nvPr>
            <p:ph type="subTitle" idx="8"/>
          </p:nvPr>
        </p:nvSpPr>
        <p:spPr>
          <a:xfrm>
            <a:off x="3419273" y="3888453"/>
            <a:ext cx="2305500" cy="71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6" name="Google Shape;736;p42"/>
          <p:cNvSpPr txBox="1">
            <a:spLocks noGrp="1"/>
          </p:cNvSpPr>
          <p:nvPr>
            <p:ph type="title" idx="9"/>
          </p:nvPr>
        </p:nvSpPr>
        <p:spPr>
          <a:xfrm>
            <a:off x="6353444" y="1907775"/>
            <a:ext cx="1835700" cy="25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37" name="Google Shape;737;p42"/>
          <p:cNvSpPr txBox="1">
            <a:spLocks noGrp="1"/>
          </p:cNvSpPr>
          <p:nvPr>
            <p:ph type="subTitle" idx="13"/>
          </p:nvPr>
        </p:nvSpPr>
        <p:spPr>
          <a:xfrm>
            <a:off x="6118544" y="2296221"/>
            <a:ext cx="2305500" cy="71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8" name="Google Shape;738;p42"/>
          <p:cNvSpPr txBox="1">
            <a:spLocks noGrp="1"/>
          </p:cNvSpPr>
          <p:nvPr>
            <p:ph type="title" idx="14"/>
          </p:nvPr>
        </p:nvSpPr>
        <p:spPr>
          <a:xfrm>
            <a:off x="6353444" y="3491375"/>
            <a:ext cx="1835700" cy="256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39" name="Google Shape;739;p42"/>
          <p:cNvSpPr txBox="1">
            <a:spLocks noGrp="1"/>
          </p:cNvSpPr>
          <p:nvPr>
            <p:ph type="subTitle" idx="15"/>
          </p:nvPr>
        </p:nvSpPr>
        <p:spPr>
          <a:xfrm>
            <a:off x="6118544" y="3888453"/>
            <a:ext cx="2305500" cy="71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six columns 1">
  <p:cSld name="CUSTOM_5_1">
    <p:spTree>
      <p:nvGrpSpPr>
        <p:cNvPr id="1" name="Shape 740"/>
        <p:cNvGrpSpPr/>
        <p:nvPr/>
      </p:nvGrpSpPr>
      <p:grpSpPr>
        <a:xfrm>
          <a:off x="0" y="0"/>
          <a:ext cx="0" cy="0"/>
          <a:chOff x="0" y="0"/>
          <a:chExt cx="0" cy="0"/>
        </a:xfrm>
      </p:grpSpPr>
      <p:grpSp>
        <p:nvGrpSpPr>
          <p:cNvPr id="741" name="Google Shape;741;p43"/>
          <p:cNvGrpSpPr/>
          <p:nvPr/>
        </p:nvGrpSpPr>
        <p:grpSpPr>
          <a:xfrm>
            <a:off x="358350" y="258050"/>
            <a:ext cx="8428950" cy="4627500"/>
            <a:chOff x="358350" y="258050"/>
            <a:chExt cx="8428950" cy="4627500"/>
          </a:xfrm>
        </p:grpSpPr>
        <p:sp>
          <p:nvSpPr>
            <p:cNvPr id="742" name="Google Shape;742;p43"/>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3"/>
            <p:cNvSpPr/>
            <p:nvPr/>
          </p:nvSpPr>
          <p:spPr>
            <a:xfrm>
              <a:off x="360000" y="258050"/>
              <a:ext cx="8427300" cy="46275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4" name="Google Shape;744;p43"/>
            <p:cNvGrpSpPr/>
            <p:nvPr/>
          </p:nvGrpSpPr>
          <p:grpSpPr>
            <a:xfrm rot="10800000" flipH="1">
              <a:off x="4159199" y="4657459"/>
              <a:ext cx="825589" cy="93999"/>
              <a:chOff x="5718423" y="809024"/>
              <a:chExt cx="830071" cy="94500"/>
            </a:xfrm>
          </p:grpSpPr>
          <p:sp>
            <p:nvSpPr>
              <p:cNvPr id="745" name="Google Shape;745;p43"/>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43"/>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3"/>
              <p:cNvSpPr/>
              <p:nvPr/>
            </p:nvSpPr>
            <p:spPr>
              <a:xfrm>
                <a:off x="620880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43"/>
              <p:cNvSpPr/>
              <p:nvPr/>
            </p:nvSpPr>
            <p:spPr>
              <a:xfrm>
                <a:off x="6453994" y="809024"/>
                <a:ext cx="94500" cy="94500"/>
              </a:xfrm>
              <a:prstGeom prst="ellipse">
                <a:avLst/>
              </a:prstGeom>
              <a:solidFill>
                <a:srgbClr val="E27B83">
                  <a:alpha val="44200"/>
                </a:srgbClr>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9" name="Google Shape;749;p43"/>
            <p:cNvGrpSpPr/>
            <p:nvPr/>
          </p:nvGrpSpPr>
          <p:grpSpPr>
            <a:xfrm>
              <a:off x="720000" y="407061"/>
              <a:ext cx="7704000" cy="262500"/>
              <a:chOff x="433208" y="393425"/>
              <a:chExt cx="7704000" cy="262500"/>
            </a:xfrm>
          </p:grpSpPr>
          <p:sp>
            <p:nvSpPr>
              <p:cNvPr id="750" name="Google Shape;750;p43"/>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1" name="Google Shape;751;p43"/>
              <p:cNvGrpSpPr/>
              <p:nvPr/>
            </p:nvGrpSpPr>
            <p:grpSpPr>
              <a:xfrm rot="10800000" flipH="1">
                <a:off x="543498" y="483688"/>
                <a:ext cx="429322" cy="93999"/>
                <a:chOff x="5840230" y="744468"/>
                <a:chExt cx="431653" cy="94500"/>
              </a:xfrm>
            </p:grpSpPr>
            <p:sp>
              <p:nvSpPr>
                <p:cNvPr id="752" name="Google Shape;752;p43"/>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43"/>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43"/>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755" name="Google Shape;755;p43"/>
          <p:cNvSpPr txBox="1">
            <a:spLocks noGrp="1"/>
          </p:cNvSpPr>
          <p:nvPr>
            <p:ph type="title"/>
          </p:nvPr>
        </p:nvSpPr>
        <p:spPr>
          <a:xfrm>
            <a:off x="720000" y="685946"/>
            <a:ext cx="7704000" cy="5727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56" name="Google Shape;756;p43"/>
          <p:cNvSpPr txBox="1">
            <a:spLocks noGrp="1"/>
          </p:cNvSpPr>
          <p:nvPr>
            <p:ph type="title" idx="2"/>
          </p:nvPr>
        </p:nvSpPr>
        <p:spPr>
          <a:xfrm>
            <a:off x="2857762" y="1758138"/>
            <a:ext cx="1513800" cy="2565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57" name="Google Shape;757;p43"/>
          <p:cNvSpPr txBox="1">
            <a:spLocks noGrp="1"/>
          </p:cNvSpPr>
          <p:nvPr>
            <p:ph type="subTitle" idx="1"/>
          </p:nvPr>
        </p:nvSpPr>
        <p:spPr>
          <a:xfrm>
            <a:off x="795725" y="1643213"/>
            <a:ext cx="1835700" cy="7131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58" name="Google Shape;758;p43"/>
          <p:cNvSpPr txBox="1">
            <a:spLocks noGrp="1"/>
          </p:cNvSpPr>
          <p:nvPr>
            <p:ph type="title" idx="3"/>
          </p:nvPr>
        </p:nvSpPr>
        <p:spPr>
          <a:xfrm>
            <a:off x="4704985" y="1758138"/>
            <a:ext cx="1513800" cy="256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59" name="Google Shape;759;p43"/>
          <p:cNvSpPr txBox="1">
            <a:spLocks noGrp="1"/>
          </p:cNvSpPr>
          <p:nvPr>
            <p:ph type="subTitle" idx="4"/>
          </p:nvPr>
        </p:nvSpPr>
        <p:spPr>
          <a:xfrm>
            <a:off x="6512550" y="1641263"/>
            <a:ext cx="1835700" cy="71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60" name="Google Shape;760;p43"/>
          <p:cNvSpPr txBox="1">
            <a:spLocks noGrp="1"/>
          </p:cNvSpPr>
          <p:nvPr>
            <p:ph type="title" idx="5"/>
          </p:nvPr>
        </p:nvSpPr>
        <p:spPr>
          <a:xfrm>
            <a:off x="4704985" y="2633263"/>
            <a:ext cx="1513800" cy="256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61" name="Google Shape;761;p43"/>
          <p:cNvSpPr txBox="1">
            <a:spLocks noGrp="1"/>
          </p:cNvSpPr>
          <p:nvPr>
            <p:ph type="subTitle" idx="6"/>
          </p:nvPr>
        </p:nvSpPr>
        <p:spPr>
          <a:xfrm>
            <a:off x="6512563" y="2494263"/>
            <a:ext cx="1835700" cy="71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62" name="Google Shape;762;p43"/>
          <p:cNvSpPr txBox="1">
            <a:spLocks noGrp="1"/>
          </p:cNvSpPr>
          <p:nvPr>
            <p:ph type="title" idx="7"/>
          </p:nvPr>
        </p:nvSpPr>
        <p:spPr>
          <a:xfrm>
            <a:off x="2857762" y="3498688"/>
            <a:ext cx="1513800" cy="2565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63" name="Google Shape;763;p43"/>
          <p:cNvSpPr txBox="1">
            <a:spLocks noGrp="1"/>
          </p:cNvSpPr>
          <p:nvPr>
            <p:ph type="subTitle" idx="8"/>
          </p:nvPr>
        </p:nvSpPr>
        <p:spPr>
          <a:xfrm>
            <a:off x="795737" y="3380313"/>
            <a:ext cx="1835700" cy="717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64" name="Google Shape;764;p43"/>
          <p:cNvSpPr txBox="1">
            <a:spLocks noGrp="1"/>
          </p:cNvSpPr>
          <p:nvPr>
            <p:ph type="title" idx="9"/>
          </p:nvPr>
        </p:nvSpPr>
        <p:spPr>
          <a:xfrm>
            <a:off x="2857762" y="2633263"/>
            <a:ext cx="1513800" cy="2565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65" name="Google Shape;765;p43"/>
          <p:cNvSpPr txBox="1">
            <a:spLocks noGrp="1"/>
          </p:cNvSpPr>
          <p:nvPr>
            <p:ph type="subTitle" idx="13"/>
          </p:nvPr>
        </p:nvSpPr>
        <p:spPr>
          <a:xfrm>
            <a:off x="795736" y="2494263"/>
            <a:ext cx="1835700" cy="717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66" name="Google Shape;766;p43"/>
          <p:cNvSpPr txBox="1">
            <a:spLocks noGrp="1"/>
          </p:cNvSpPr>
          <p:nvPr>
            <p:ph type="title" idx="14"/>
          </p:nvPr>
        </p:nvSpPr>
        <p:spPr>
          <a:xfrm>
            <a:off x="4704985" y="3498688"/>
            <a:ext cx="1513800" cy="2565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1800">
                <a:solidFill>
                  <a:schemeClr val="lt1"/>
                </a:solidFill>
              </a:defRPr>
            </a:lvl1pPr>
            <a:lvl2pPr lvl="1" algn="ctr" rtl="0">
              <a:spcBef>
                <a:spcPts val="0"/>
              </a:spcBef>
              <a:spcAft>
                <a:spcPts val="0"/>
              </a:spcAft>
              <a:buSzPts val="2000"/>
              <a:buNone/>
              <a:defRPr sz="2000"/>
            </a:lvl2pPr>
            <a:lvl3pPr lvl="2" algn="ctr" rtl="0">
              <a:spcBef>
                <a:spcPts val="0"/>
              </a:spcBef>
              <a:spcAft>
                <a:spcPts val="0"/>
              </a:spcAft>
              <a:buSzPts val="2000"/>
              <a:buNone/>
              <a:defRPr sz="2000"/>
            </a:lvl3pPr>
            <a:lvl4pPr lvl="3" algn="ctr" rtl="0">
              <a:spcBef>
                <a:spcPts val="0"/>
              </a:spcBef>
              <a:spcAft>
                <a:spcPts val="0"/>
              </a:spcAft>
              <a:buSzPts val="2000"/>
              <a:buNone/>
              <a:defRPr sz="2000"/>
            </a:lvl4pPr>
            <a:lvl5pPr lvl="4" algn="ctr" rtl="0">
              <a:spcBef>
                <a:spcPts val="0"/>
              </a:spcBef>
              <a:spcAft>
                <a:spcPts val="0"/>
              </a:spcAft>
              <a:buSzPts val="2000"/>
              <a:buNone/>
              <a:defRPr sz="2000"/>
            </a:lvl5pPr>
            <a:lvl6pPr lvl="5" algn="ctr" rtl="0">
              <a:spcBef>
                <a:spcPts val="0"/>
              </a:spcBef>
              <a:spcAft>
                <a:spcPts val="0"/>
              </a:spcAft>
              <a:buSzPts val="2000"/>
              <a:buNone/>
              <a:defRPr sz="2000"/>
            </a:lvl6pPr>
            <a:lvl7pPr lvl="6" algn="ctr" rtl="0">
              <a:spcBef>
                <a:spcPts val="0"/>
              </a:spcBef>
              <a:spcAft>
                <a:spcPts val="0"/>
              </a:spcAft>
              <a:buSzPts val="2000"/>
              <a:buNone/>
              <a:defRPr sz="2000"/>
            </a:lvl7pPr>
            <a:lvl8pPr lvl="7" algn="ctr" rtl="0">
              <a:spcBef>
                <a:spcPts val="0"/>
              </a:spcBef>
              <a:spcAft>
                <a:spcPts val="0"/>
              </a:spcAft>
              <a:buSzPts val="2000"/>
              <a:buNone/>
              <a:defRPr sz="2000"/>
            </a:lvl8pPr>
            <a:lvl9pPr lvl="8" algn="ctr" rtl="0">
              <a:spcBef>
                <a:spcPts val="0"/>
              </a:spcBef>
              <a:spcAft>
                <a:spcPts val="0"/>
              </a:spcAft>
              <a:buSzPts val="2000"/>
              <a:buNone/>
              <a:defRPr sz="2000"/>
            </a:lvl9pPr>
          </a:lstStyle>
          <a:p>
            <a:endParaRPr/>
          </a:p>
        </p:txBody>
      </p:sp>
      <p:sp>
        <p:nvSpPr>
          <p:cNvPr id="767" name="Google Shape;767;p43"/>
          <p:cNvSpPr txBox="1">
            <a:spLocks noGrp="1"/>
          </p:cNvSpPr>
          <p:nvPr>
            <p:ph type="subTitle" idx="15"/>
          </p:nvPr>
        </p:nvSpPr>
        <p:spPr>
          <a:xfrm>
            <a:off x="6512511" y="3378363"/>
            <a:ext cx="1835700" cy="71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p:cSld name="CUSTOM_11">
    <p:spTree>
      <p:nvGrpSpPr>
        <p:cNvPr id="1" name="Shape 1060"/>
        <p:cNvGrpSpPr/>
        <p:nvPr/>
      </p:nvGrpSpPr>
      <p:grpSpPr>
        <a:xfrm>
          <a:off x="0" y="0"/>
          <a:ext cx="0" cy="0"/>
          <a:chOff x="0" y="0"/>
          <a:chExt cx="0" cy="0"/>
        </a:xfrm>
      </p:grpSpPr>
      <p:grpSp>
        <p:nvGrpSpPr>
          <p:cNvPr id="1061" name="Google Shape;1061;p60"/>
          <p:cNvGrpSpPr/>
          <p:nvPr/>
        </p:nvGrpSpPr>
        <p:grpSpPr>
          <a:xfrm>
            <a:off x="358350" y="258050"/>
            <a:ext cx="8428950" cy="4627500"/>
            <a:chOff x="358350" y="258050"/>
            <a:chExt cx="8428950" cy="4627500"/>
          </a:xfrm>
        </p:grpSpPr>
        <p:sp>
          <p:nvSpPr>
            <p:cNvPr id="1062" name="Google Shape;1062;p60"/>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60"/>
            <p:cNvSpPr/>
            <p:nvPr/>
          </p:nvSpPr>
          <p:spPr>
            <a:xfrm>
              <a:off x="360000" y="258050"/>
              <a:ext cx="8427300" cy="46275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4" name="Google Shape;1064;p60"/>
            <p:cNvGrpSpPr/>
            <p:nvPr/>
          </p:nvGrpSpPr>
          <p:grpSpPr>
            <a:xfrm rot="10800000" flipH="1">
              <a:off x="4159199" y="4657459"/>
              <a:ext cx="825589" cy="93999"/>
              <a:chOff x="5718423" y="809024"/>
              <a:chExt cx="830071" cy="94500"/>
            </a:xfrm>
          </p:grpSpPr>
          <p:sp>
            <p:nvSpPr>
              <p:cNvPr id="1065" name="Google Shape;1065;p60"/>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60"/>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60"/>
              <p:cNvSpPr/>
              <p:nvPr/>
            </p:nvSpPr>
            <p:spPr>
              <a:xfrm>
                <a:off x="620880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60"/>
              <p:cNvSpPr/>
              <p:nvPr/>
            </p:nvSpPr>
            <p:spPr>
              <a:xfrm>
                <a:off x="645399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9" name="Google Shape;1069;p60"/>
            <p:cNvGrpSpPr/>
            <p:nvPr/>
          </p:nvGrpSpPr>
          <p:grpSpPr>
            <a:xfrm>
              <a:off x="720000" y="407061"/>
              <a:ext cx="7704000" cy="262500"/>
              <a:chOff x="433208" y="393425"/>
              <a:chExt cx="7704000" cy="262500"/>
            </a:xfrm>
          </p:grpSpPr>
          <p:sp>
            <p:nvSpPr>
              <p:cNvPr id="1070" name="Google Shape;1070;p60"/>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1" name="Google Shape;1071;p60"/>
              <p:cNvGrpSpPr/>
              <p:nvPr/>
            </p:nvGrpSpPr>
            <p:grpSpPr>
              <a:xfrm rot="10800000" flipH="1">
                <a:off x="543498" y="483688"/>
                <a:ext cx="429322" cy="93999"/>
                <a:chOff x="5840230" y="744468"/>
                <a:chExt cx="431653" cy="94500"/>
              </a:xfrm>
            </p:grpSpPr>
            <p:sp>
              <p:nvSpPr>
                <p:cNvPr id="1072" name="Google Shape;1072;p60"/>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60"/>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60"/>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075" name="Google Shape;1075;p60"/>
          <p:cNvGrpSpPr/>
          <p:nvPr/>
        </p:nvGrpSpPr>
        <p:grpSpPr>
          <a:xfrm>
            <a:off x="952499" y="1113600"/>
            <a:ext cx="7240638" cy="3108284"/>
            <a:chOff x="952499" y="1418400"/>
            <a:chExt cx="7240638" cy="3108284"/>
          </a:xfrm>
        </p:grpSpPr>
        <p:grpSp>
          <p:nvGrpSpPr>
            <p:cNvPr id="1076" name="Google Shape;1076;p60"/>
            <p:cNvGrpSpPr/>
            <p:nvPr/>
          </p:nvGrpSpPr>
          <p:grpSpPr>
            <a:xfrm>
              <a:off x="952499" y="1418400"/>
              <a:ext cx="2299225" cy="3108284"/>
              <a:chOff x="486919" y="1114962"/>
              <a:chExt cx="2619901" cy="3541800"/>
            </a:xfrm>
          </p:grpSpPr>
          <p:sp>
            <p:nvSpPr>
              <p:cNvPr id="1077" name="Google Shape;1077;p60"/>
              <p:cNvSpPr/>
              <p:nvPr/>
            </p:nvSpPr>
            <p:spPr>
              <a:xfrm>
                <a:off x="486920" y="1114962"/>
                <a:ext cx="2619900" cy="35418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60"/>
              <p:cNvSpPr/>
              <p:nvPr/>
            </p:nvSpPr>
            <p:spPr>
              <a:xfrm>
                <a:off x="486919" y="1114991"/>
                <a:ext cx="2619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9" name="Google Shape;1079;p60"/>
              <p:cNvGrpSpPr/>
              <p:nvPr/>
            </p:nvGrpSpPr>
            <p:grpSpPr>
              <a:xfrm rot="10800000" flipH="1">
                <a:off x="620929" y="1244995"/>
                <a:ext cx="429322" cy="93999"/>
                <a:chOff x="5578333" y="744468"/>
                <a:chExt cx="431653" cy="94500"/>
              </a:xfrm>
            </p:grpSpPr>
            <p:sp>
              <p:nvSpPr>
                <p:cNvPr id="1080" name="Google Shape;1080;p60"/>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60"/>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60"/>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83" name="Google Shape;1083;p60"/>
            <p:cNvGrpSpPr/>
            <p:nvPr/>
          </p:nvGrpSpPr>
          <p:grpSpPr>
            <a:xfrm>
              <a:off x="3423211" y="1418400"/>
              <a:ext cx="2299225" cy="3108284"/>
              <a:chOff x="486919" y="1114962"/>
              <a:chExt cx="2619901" cy="3541800"/>
            </a:xfrm>
          </p:grpSpPr>
          <p:sp>
            <p:nvSpPr>
              <p:cNvPr id="1084" name="Google Shape;1084;p60"/>
              <p:cNvSpPr/>
              <p:nvPr/>
            </p:nvSpPr>
            <p:spPr>
              <a:xfrm>
                <a:off x="486920" y="1114962"/>
                <a:ext cx="2619900" cy="35418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60"/>
              <p:cNvSpPr/>
              <p:nvPr/>
            </p:nvSpPr>
            <p:spPr>
              <a:xfrm>
                <a:off x="486919" y="1114991"/>
                <a:ext cx="2619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6" name="Google Shape;1086;p60"/>
              <p:cNvGrpSpPr/>
              <p:nvPr/>
            </p:nvGrpSpPr>
            <p:grpSpPr>
              <a:xfrm rot="10800000" flipH="1">
                <a:off x="620929" y="1244995"/>
                <a:ext cx="429322" cy="93999"/>
                <a:chOff x="5578333" y="744468"/>
                <a:chExt cx="431653" cy="94500"/>
              </a:xfrm>
            </p:grpSpPr>
            <p:sp>
              <p:nvSpPr>
                <p:cNvPr id="1087" name="Google Shape;1087;p60"/>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60"/>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60"/>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90" name="Google Shape;1090;p60"/>
            <p:cNvGrpSpPr/>
            <p:nvPr/>
          </p:nvGrpSpPr>
          <p:grpSpPr>
            <a:xfrm>
              <a:off x="5893911" y="1418400"/>
              <a:ext cx="2299225" cy="3108284"/>
              <a:chOff x="486919" y="1114962"/>
              <a:chExt cx="2619901" cy="3541800"/>
            </a:xfrm>
          </p:grpSpPr>
          <p:sp>
            <p:nvSpPr>
              <p:cNvPr id="1091" name="Google Shape;1091;p60"/>
              <p:cNvSpPr/>
              <p:nvPr/>
            </p:nvSpPr>
            <p:spPr>
              <a:xfrm>
                <a:off x="486920" y="1114962"/>
                <a:ext cx="2619900" cy="35418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60"/>
              <p:cNvSpPr/>
              <p:nvPr/>
            </p:nvSpPr>
            <p:spPr>
              <a:xfrm>
                <a:off x="486919" y="1114991"/>
                <a:ext cx="2619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3" name="Google Shape;1093;p60"/>
              <p:cNvGrpSpPr/>
              <p:nvPr/>
            </p:nvGrpSpPr>
            <p:grpSpPr>
              <a:xfrm rot="10800000" flipH="1">
                <a:off x="620929" y="1244995"/>
                <a:ext cx="429322" cy="93999"/>
                <a:chOff x="5578333" y="744468"/>
                <a:chExt cx="431653" cy="94500"/>
              </a:xfrm>
            </p:grpSpPr>
            <p:sp>
              <p:nvSpPr>
                <p:cNvPr id="1094" name="Google Shape;1094;p60"/>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60"/>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60"/>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1">
  <p:cSld name="CUSTOM_11_2">
    <p:spTree>
      <p:nvGrpSpPr>
        <p:cNvPr id="1" name="Shape 1097"/>
        <p:cNvGrpSpPr/>
        <p:nvPr/>
      </p:nvGrpSpPr>
      <p:grpSpPr>
        <a:xfrm>
          <a:off x="0" y="0"/>
          <a:ext cx="0" cy="0"/>
          <a:chOff x="0" y="0"/>
          <a:chExt cx="0" cy="0"/>
        </a:xfrm>
      </p:grpSpPr>
      <p:grpSp>
        <p:nvGrpSpPr>
          <p:cNvPr id="1098" name="Google Shape;1098;p61"/>
          <p:cNvGrpSpPr/>
          <p:nvPr/>
        </p:nvGrpSpPr>
        <p:grpSpPr>
          <a:xfrm>
            <a:off x="358350" y="258050"/>
            <a:ext cx="8428950" cy="4627500"/>
            <a:chOff x="358350" y="258050"/>
            <a:chExt cx="8428950" cy="4627500"/>
          </a:xfrm>
        </p:grpSpPr>
        <p:sp>
          <p:nvSpPr>
            <p:cNvPr id="1099" name="Google Shape;1099;p61"/>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61"/>
            <p:cNvSpPr/>
            <p:nvPr/>
          </p:nvSpPr>
          <p:spPr>
            <a:xfrm>
              <a:off x="360000" y="258050"/>
              <a:ext cx="8427300" cy="46275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1" name="Google Shape;1101;p61"/>
            <p:cNvGrpSpPr/>
            <p:nvPr/>
          </p:nvGrpSpPr>
          <p:grpSpPr>
            <a:xfrm rot="10800000" flipH="1">
              <a:off x="4159199" y="4657459"/>
              <a:ext cx="825589" cy="93999"/>
              <a:chOff x="5718423" y="809024"/>
              <a:chExt cx="830071" cy="94500"/>
            </a:xfrm>
          </p:grpSpPr>
          <p:sp>
            <p:nvSpPr>
              <p:cNvPr id="1102" name="Google Shape;1102;p61"/>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61"/>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61"/>
              <p:cNvSpPr/>
              <p:nvPr/>
            </p:nvSpPr>
            <p:spPr>
              <a:xfrm>
                <a:off x="620880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61"/>
              <p:cNvSpPr/>
              <p:nvPr/>
            </p:nvSpPr>
            <p:spPr>
              <a:xfrm>
                <a:off x="645399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6" name="Google Shape;1106;p61"/>
            <p:cNvGrpSpPr/>
            <p:nvPr/>
          </p:nvGrpSpPr>
          <p:grpSpPr>
            <a:xfrm>
              <a:off x="720000" y="407061"/>
              <a:ext cx="7704000" cy="262500"/>
              <a:chOff x="433208" y="393425"/>
              <a:chExt cx="7704000" cy="262500"/>
            </a:xfrm>
          </p:grpSpPr>
          <p:sp>
            <p:nvSpPr>
              <p:cNvPr id="1107" name="Google Shape;1107;p61"/>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8" name="Google Shape;1108;p61"/>
              <p:cNvGrpSpPr/>
              <p:nvPr/>
            </p:nvGrpSpPr>
            <p:grpSpPr>
              <a:xfrm rot="10800000" flipH="1">
                <a:off x="543498" y="483688"/>
                <a:ext cx="429322" cy="93999"/>
                <a:chOff x="5840230" y="744468"/>
                <a:chExt cx="431653" cy="94500"/>
              </a:xfrm>
            </p:grpSpPr>
            <p:sp>
              <p:nvSpPr>
                <p:cNvPr id="1109" name="Google Shape;1109;p61"/>
                <p:cNvSpPr/>
                <p:nvPr/>
              </p:nvSpPr>
              <p:spPr>
                <a:xfrm>
                  <a:off x="5840230" y="744468"/>
                  <a:ext cx="94500" cy="94500"/>
                </a:xfrm>
                <a:prstGeom prst="ellipse">
                  <a:avLst/>
                </a:prstGeom>
                <a:solidFill>
                  <a:schemeClr val="accent2"/>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61"/>
                <p:cNvSpPr/>
                <p:nvPr/>
              </p:nvSpPr>
              <p:spPr>
                <a:xfrm>
                  <a:off x="6008807" y="744468"/>
                  <a:ext cx="94500" cy="94500"/>
                </a:xfrm>
                <a:prstGeom prst="ellipse">
                  <a:avLst/>
                </a:prstGeom>
                <a:solidFill>
                  <a:schemeClr val="accent4"/>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61"/>
                <p:cNvSpPr/>
                <p:nvPr/>
              </p:nvSpPr>
              <p:spPr>
                <a:xfrm>
                  <a:off x="6177384" y="744468"/>
                  <a:ext cx="94500" cy="94500"/>
                </a:xfrm>
                <a:prstGeom prst="ellipse">
                  <a:avLst/>
                </a:prstGeom>
                <a:solidFill>
                  <a:schemeClr val="lt1"/>
                </a:solidFill>
                <a:ln>
                  <a:noFill/>
                </a:ln>
                <a:effectLst>
                  <a:outerShdw blurRad="57150" dist="19050" dir="5400000" algn="bl" rotWithShape="0">
                    <a:srgbClr val="5352EE">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112" name="Google Shape;1112;p61"/>
          <p:cNvGrpSpPr/>
          <p:nvPr/>
        </p:nvGrpSpPr>
        <p:grpSpPr>
          <a:xfrm>
            <a:off x="719282" y="1076152"/>
            <a:ext cx="6880555" cy="2625711"/>
            <a:chOff x="358361" y="258062"/>
            <a:chExt cx="8428954" cy="3216600"/>
          </a:xfrm>
        </p:grpSpPr>
        <p:sp>
          <p:nvSpPr>
            <p:cNvPr id="1113" name="Google Shape;1113;p61"/>
            <p:cNvSpPr/>
            <p:nvPr/>
          </p:nvSpPr>
          <p:spPr>
            <a:xfrm>
              <a:off x="358361" y="258062"/>
              <a:ext cx="8427300" cy="3216600"/>
            </a:xfrm>
            <a:prstGeom prst="roundRect">
              <a:avLst>
                <a:gd name="adj" fmla="val 5555"/>
              </a:avLst>
            </a:prstGeom>
            <a:solidFill>
              <a:schemeClr val="lt1"/>
            </a:solidFill>
            <a:ln>
              <a:noFill/>
            </a:ln>
            <a:effectLst>
              <a:outerShdw blurRad="85725" dist="3810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61"/>
            <p:cNvSpPr/>
            <p:nvPr/>
          </p:nvSpPr>
          <p:spPr>
            <a:xfrm>
              <a:off x="360015" y="258062"/>
              <a:ext cx="8427300" cy="3216600"/>
            </a:xfrm>
            <a:prstGeom prst="roundRect">
              <a:avLst>
                <a:gd name="adj" fmla="val 5555"/>
              </a:avLst>
            </a:prstGeom>
            <a:solidFill>
              <a:schemeClr val="lt1"/>
            </a:solidFill>
            <a:ln>
              <a:noFill/>
            </a:ln>
            <a:effectLst>
              <a:outerShdw blurRad="85725" dist="3810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5" name="Google Shape;1115;p61"/>
            <p:cNvGrpSpPr/>
            <p:nvPr/>
          </p:nvGrpSpPr>
          <p:grpSpPr>
            <a:xfrm>
              <a:off x="720000" y="407061"/>
              <a:ext cx="7704000" cy="262500"/>
              <a:chOff x="433208" y="393425"/>
              <a:chExt cx="7704000" cy="262500"/>
            </a:xfrm>
          </p:grpSpPr>
          <p:sp>
            <p:nvSpPr>
              <p:cNvPr id="1116" name="Google Shape;1116;p61"/>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85725" dist="3810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7" name="Google Shape;1117;p61"/>
              <p:cNvGrpSpPr/>
              <p:nvPr/>
            </p:nvGrpSpPr>
            <p:grpSpPr>
              <a:xfrm rot="10800000" flipH="1">
                <a:off x="543498" y="483688"/>
                <a:ext cx="429322" cy="93999"/>
                <a:chOff x="5840230" y="744468"/>
                <a:chExt cx="431653" cy="94500"/>
              </a:xfrm>
            </p:grpSpPr>
            <p:sp>
              <p:nvSpPr>
                <p:cNvPr id="1118" name="Google Shape;1118;p61"/>
                <p:cNvSpPr/>
                <p:nvPr/>
              </p:nvSpPr>
              <p:spPr>
                <a:xfrm>
                  <a:off x="5840230" y="744468"/>
                  <a:ext cx="94500" cy="94500"/>
                </a:xfrm>
                <a:prstGeom prst="ellipse">
                  <a:avLst/>
                </a:prstGeom>
                <a:solidFill>
                  <a:schemeClr val="accent2"/>
                </a:solidFill>
                <a:ln>
                  <a:noFill/>
                </a:ln>
                <a:effectLst>
                  <a:outerShdw blurRad="85725" dist="3810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61"/>
                <p:cNvSpPr/>
                <p:nvPr/>
              </p:nvSpPr>
              <p:spPr>
                <a:xfrm>
                  <a:off x="6008807" y="744468"/>
                  <a:ext cx="94500" cy="94500"/>
                </a:xfrm>
                <a:prstGeom prst="ellipse">
                  <a:avLst/>
                </a:prstGeom>
                <a:solidFill>
                  <a:schemeClr val="accent4"/>
                </a:solidFill>
                <a:ln>
                  <a:noFill/>
                </a:ln>
                <a:effectLst>
                  <a:outerShdw blurRad="85725" dist="3810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61"/>
                <p:cNvSpPr/>
                <p:nvPr/>
              </p:nvSpPr>
              <p:spPr>
                <a:xfrm>
                  <a:off x="6177384" y="744468"/>
                  <a:ext cx="94500" cy="94500"/>
                </a:xfrm>
                <a:prstGeom prst="ellipse">
                  <a:avLst/>
                </a:prstGeom>
                <a:solidFill>
                  <a:schemeClr val="lt1"/>
                </a:solidFill>
                <a:ln>
                  <a:noFill/>
                </a:ln>
                <a:effectLst>
                  <a:outerShdw blurRad="85725" dist="3810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121" name="Google Shape;1121;p61"/>
          <p:cNvGrpSpPr/>
          <p:nvPr/>
        </p:nvGrpSpPr>
        <p:grpSpPr>
          <a:xfrm>
            <a:off x="3521825" y="3242775"/>
            <a:ext cx="4695887" cy="1063125"/>
            <a:chOff x="486920" y="1114962"/>
            <a:chExt cx="5350828" cy="1211400"/>
          </a:xfrm>
        </p:grpSpPr>
        <p:sp>
          <p:nvSpPr>
            <p:cNvPr id="1122" name="Google Shape;1122;p61"/>
            <p:cNvSpPr/>
            <p:nvPr/>
          </p:nvSpPr>
          <p:spPr>
            <a:xfrm>
              <a:off x="486920" y="1114962"/>
              <a:ext cx="5350800" cy="1211400"/>
            </a:xfrm>
            <a:prstGeom prst="roundRect">
              <a:avLst>
                <a:gd name="adj" fmla="val 1492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61"/>
            <p:cNvSpPr/>
            <p:nvPr/>
          </p:nvSpPr>
          <p:spPr>
            <a:xfrm>
              <a:off x="486949" y="1114991"/>
              <a:ext cx="5350800" cy="355200"/>
            </a:xfrm>
            <a:prstGeom prst="round2SameRect">
              <a:avLst>
                <a:gd name="adj1" fmla="val 50000"/>
                <a:gd name="adj2" fmla="val 0"/>
              </a:avLst>
            </a:prstGeom>
            <a:solidFill>
              <a:schemeClr val="dk2"/>
            </a:solidFill>
            <a:ln w="9525" cap="flat" cmpd="sng">
              <a:solidFill>
                <a:schemeClr val="lt1"/>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4" name="Google Shape;1124;p61"/>
            <p:cNvGrpSpPr/>
            <p:nvPr/>
          </p:nvGrpSpPr>
          <p:grpSpPr>
            <a:xfrm rot="10800000" flipH="1">
              <a:off x="620929" y="1244995"/>
              <a:ext cx="429322" cy="93999"/>
              <a:chOff x="5578333" y="744468"/>
              <a:chExt cx="431653" cy="94500"/>
            </a:xfrm>
          </p:grpSpPr>
          <p:sp>
            <p:nvSpPr>
              <p:cNvPr id="1125" name="Google Shape;1125;p61"/>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61"/>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61"/>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2">
  <p:cSld name="CUSTOM_11_1">
    <p:spTree>
      <p:nvGrpSpPr>
        <p:cNvPr id="1" name="Shape 1128"/>
        <p:cNvGrpSpPr/>
        <p:nvPr/>
      </p:nvGrpSpPr>
      <p:grpSpPr>
        <a:xfrm>
          <a:off x="0" y="0"/>
          <a:ext cx="0" cy="0"/>
          <a:chOff x="0" y="0"/>
          <a:chExt cx="0" cy="0"/>
        </a:xfrm>
      </p:grpSpPr>
      <p:grpSp>
        <p:nvGrpSpPr>
          <p:cNvPr id="1129" name="Google Shape;1129;p62"/>
          <p:cNvGrpSpPr/>
          <p:nvPr/>
        </p:nvGrpSpPr>
        <p:grpSpPr>
          <a:xfrm>
            <a:off x="358350" y="258050"/>
            <a:ext cx="8428950" cy="4627500"/>
            <a:chOff x="358350" y="258050"/>
            <a:chExt cx="8428950" cy="4627500"/>
          </a:xfrm>
        </p:grpSpPr>
        <p:sp>
          <p:nvSpPr>
            <p:cNvPr id="1130" name="Google Shape;1130;p62"/>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62"/>
            <p:cNvSpPr/>
            <p:nvPr/>
          </p:nvSpPr>
          <p:spPr>
            <a:xfrm>
              <a:off x="360000" y="258050"/>
              <a:ext cx="8427300" cy="46275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2" name="Google Shape;1132;p62"/>
            <p:cNvGrpSpPr/>
            <p:nvPr/>
          </p:nvGrpSpPr>
          <p:grpSpPr>
            <a:xfrm rot="10800000" flipH="1">
              <a:off x="4159199" y="4657459"/>
              <a:ext cx="825589" cy="93999"/>
              <a:chOff x="5718423" y="809024"/>
              <a:chExt cx="830071" cy="94500"/>
            </a:xfrm>
          </p:grpSpPr>
          <p:sp>
            <p:nvSpPr>
              <p:cNvPr id="1133" name="Google Shape;1133;p62"/>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62"/>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62"/>
              <p:cNvSpPr/>
              <p:nvPr/>
            </p:nvSpPr>
            <p:spPr>
              <a:xfrm>
                <a:off x="620880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62"/>
              <p:cNvSpPr/>
              <p:nvPr/>
            </p:nvSpPr>
            <p:spPr>
              <a:xfrm>
                <a:off x="645399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7" name="Google Shape;1137;p62"/>
            <p:cNvGrpSpPr/>
            <p:nvPr/>
          </p:nvGrpSpPr>
          <p:grpSpPr>
            <a:xfrm>
              <a:off x="720000" y="407061"/>
              <a:ext cx="7704000" cy="262500"/>
              <a:chOff x="433208" y="393425"/>
              <a:chExt cx="7704000" cy="262500"/>
            </a:xfrm>
          </p:grpSpPr>
          <p:sp>
            <p:nvSpPr>
              <p:cNvPr id="1138" name="Google Shape;1138;p62"/>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39" name="Google Shape;1139;p62"/>
              <p:cNvGrpSpPr/>
              <p:nvPr/>
            </p:nvGrpSpPr>
            <p:grpSpPr>
              <a:xfrm rot="10800000" flipH="1">
                <a:off x="543498" y="483688"/>
                <a:ext cx="429322" cy="93999"/>
                <a:chOff x="5840230" y="744468"/>
                <a:chExt cx="431653" cy="94500"/>
              </a:xfrm>
            </p:grpSpPr>
            <p:sp>
              <p:nvSpPr>
                <p:cNvPr id="1140" name="Google Shape;1140;p62"/>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62"/>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62"/>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143" name="Google Shape;1143;p62"/>
          <p:cNvGrpSpPr/>
          <p:nvPr/>
        </p:nvGrpSpPr>
        <p:grpSpPr>
          <a:xfrm>
            <a:off x="1773576" y="1120075"/>
            <a:ext cx="2299225" cy="3108284"/>
            <a:chOff x="486919" y="1114962"/>
            <a:chExt cx="2619901" cy="3541800"/>
          </a:xfrm>
        </p:grpSpPr>
        <p:sp>
          <p:nvSpPr>
            <p:cNvPr id="1144" name="Google Shape;1144;p62"/>
            <p:cNvSpPr/>
            <p:nvPr/>
          </p:nvSpPr>
          <p:spPr>
            <a:xfrm>
              <a:off x="486920" y="1114962"/>
              <a:ext cx="2619900" cy="35418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62"/>
            <p:cNvSpPr/>
            <p:nvPr/>
          </p:nvSpPr>
          <p:spPr>
            <a:xfrm>
              <a:off x="486919" y="1114991"/>
              <a:ext cx="2619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46" name="Google Shape;1146;p62"/>
            <p:cNvGrpSpPr/>
            <p:nvPr/>
          </p:nvGrpSpPr>
          <p:grpSpPr>
            <a:xfrm rot="10800000" flipH="1">
              <a:off x="620929" y="1244995"/>
              <a:ext cx="429322" cy="93999"/>
              <a:chOff x="5578333" y="744468"/>
              <a:chExt cx="431653" cy="94500"/>
            </a:xfrm>
          </p:grpSpPr>
          <p:sp>
            <p:nvSpPr>
              <p:cNvPr id="1147" name="Google Shape;1147;p62"/>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62"/>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62"/>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50" name="Google Shape;1150;p62"/>
          <p:cNvGrpSpPr/>
          <p:nvPr/>
        </p:nvGrpSpPr>
        <p:grpSpPr>
          <a:xfrm>
            <a:off x="5083801" y="1120075"/>
            <a:ext cx="2299252" cy="3108284"/>
            <a:chOff x="91807" y="1114962"/>
            <a:chExt cx="2619932" cy="3541800"/>
          </a:xfrm>
        </p:grpSpPr>
        <p:sp>
          <p:nvSpPr>
            <p:cNvPr id="1151" name="Google Shape;1151;p62"/>
            <p:cNvSpPr/>
            <p:nvPr/>
          </p:nvSpPr>
          <p:spPr>
            <a:xfrm>
              <a:off x="91807" y="1114962"/>
              <a:ext cx="2619900" cy="35418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62"/>
            <p:cNvSpPr/>
            <p:nvPr/>
          </p:nvSpPr>
          <p:spPr>
            <a:xfrm>
              <a:off x="91839" y="1114991"/>
              <a:ext cx="2619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3" name="Google Shape;1153;p62"/>
            <p:cNvGrpSpPr/>
            <p:nvPr/>
          </p:nvGrpSpPr>
          <p:grpSpPr>
            <a:xfrm rot="10800000" flipH="1">
              <a:off x="229496" y="1244995"/>
              <a:ext cx="429322" cy="93999"/>
              <a:chOff x="5184775" y="744468"/>
              <a:chExt cx="431653" cy="94500"/>
            </a:xfrm>
          </p:grpSpPr>
          <p:sp>
            <p:nvSpPr>
              <p:cNvPr id="1154" name="Google Shape;1154;p62"/>
              <p:cNvSpPr/>
              <p:nvPr/>
            </p:nvSpPr>
            <p:spPr>
              <a:xfrm>
                <a:off x="5184775"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62"/>
              <p:cNvSpPr/>
              <p:nvPr/>
            </p:nvSpPr>
            <p:spPr>
              <a:xfrm>
                <a:off x="5353352"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62"/>
              <p:cNvSpPr/>
              <p:nvPr/>
            </p:nvSpPr>
            <p:spPr>
              <a:xfrm>
                <a:off x="5521928"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3">
  <p:cSld name="CUSTOM_11_1_1">
    <p:spTree>
      <p:nvGrpSpPr>
        <p:cNvPr id="1" name="Shape 1157"/>
        <p:cNvGrpSpPr/>
        <p:nvPr/>
      </p:nvGrpSpPr>
      <p:grpSpPr>
        <a:xfrm>
          <a:off x="0" y="0"/>
          <a:ext cx="0" cy="0"/>
          <a:chOff x="0" y="0"/>
          <a:chExt cx="0" cy="0"/>
        </a:xfrm>
      </p:grpSpPr>
      <p:grpSp>
        <p:nvGrpSpPr>
          <p:cNvPr id="1158" name="Google Shape;1158;p63"/>
          <p:cNvGrpSpPr/>
          <p:nvPr/>
        </p:nvGrpSpPr>
        <p:grpSpPr>
          <a:xfrm>
            <a:off x="358350" y="258050"/>
            <a:ext cx="8428950" cy="4627500"/>
            <a:chOff x="358350" y="258050"/>
            <a:chExt cx="8428950" cy="4627500"/>
          </a:xfrm>
        </p:grpSpPr>
        <p:sp>
          <p:nvSpPr>
            <p:cNvPr id="1159" name="Google Shape;1159;p63"/>
            <p:cNvSpPr/>
            <p:nvPr/>
          </p:nvSpPr>
          <p:spPr>
            <a:xfrm>
              <a:off x="358350" y="258050"/>
              <a:ext cx="8427300" cy="4627500"/>
            </a:xfrm>
            <a:prstGeom prst="roundRect">
              <a:avLst>
                <a:gd name="adj" fmla="val 5555"/>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63"/>
            <p:cNvSpPr/>
            <p:nvPr/>
          </p:nvSpPr>
          <p:spPr>
            <a:xfrm>
              <a:off x="360000" y="258050"/>
              <a:ext cx="8427300" cy="4627500"/>
            </a:xfrm>
            <a:prstGeom prst="roundRect">
              <a:avLst>
                <a:gd name="adj" fmla="val 5555"/>
              </a:avLst>
            </a:prstGeom>
            <a:gradFill>
              <a:gsLst>
                <a:gs pos="0">
                  <a:srgbClr val="F9F8FF"/>
                </a:gs>
                <a:gs pos="100000">
                  <a:srgbClr val="67E99C">
                    <a:alpha val="54117"/>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1" name="Google Shape;1161;p63"/>
            <p:cNvGrpSpPr/>
            <p:nvPr/>
          </p:nvGrpSpPr>
          <p:grpSpPr>
            <a:xfrm rot="10800000" flipH="1">
              <a:off x="4159199" y="4657459"/>
              <a:ext cx="825589" cy="93999"/>
              <a:chOff x="5718423" y="809024"/>
              <a:chExt cx="830071" cy="94500"/>
            </a:xfrm>
          </p:grpSpPr>
          <p:sp>
            <p:nvSpPr>
              <p:cNvPr id="1162" name="Google Shape;1162;p63"/>
              <p:cNvSpPr/>
              <p:nvPr/>
            </p:nvSpPr>
            <p:spPr>
              <a:xfrm>
                <a:off x="5718423"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63"/>
              <p:cNvSpPr/>
              <p:nvPr/>
            </p:nvSpPr>
            <p:spPr>
              <a:xfrm>
                <a:off x="596361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63"/>
              <p:cNvSpPr/>
              <p:nvPr/>
            </p:nvSpPr>
            <p:spPr>
              <a:xfrm>
                <a:off x="620880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63"/>
              <p:cNvSpPr/>
              <p:nvPr/>
            </p:nvSpPr>
            <p:spPr>
              <a:xfrm>
                <a:off x="6453994" y="809024"/>
                <a:ext cx="94500" cy="94500"/>
              </a:xfrm>
              <a:prstGeom prst="ellipse">
                <a:avLst/>
              </a:prstGeom>
              <a:solidFill>
                <a:schemeClr val="accent6"/>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6" name="Google Shape;1166;p63"/>
            <p:cNvGrpSpPr/>
            <p:nvPr/>
          </p:nvGrpSpPr>
          <p:grpSpPr>
            <a:xfrm>
              <a:off x="720000" y="407061"/>
              <a:ext cx="7704000" cy="262500"/>
              <a:chOff x="433208" y="393425"/>
              <a:chExt cx="7704000" cy="262500"/>
            </a:xfrm>
          </p:grpSpPr>
          <p:sp>
            <p:nvSpPr>
              <p:cNvPr id="1167" name="Google Shape;1167;p63"/>
              <p:cNvSpPr/>
              <p:nvPr/>
            </p:nvSpPr>
            <p:spPr>
              <a:xfrm>
                <a:off x="433208" y="393425"/>
                <a:ext cx="7704000" cy="262500"/>
              </a:xfrm>
              <a:prstGeom prst="roundRect">
                <a:avLst>
                  <a:gd name="adj" fmla="val 50000"/>
                </a:avLst>
              </a:prstGeom>
              <a:solidFill>
                <a:schemeClr val="dk2"/>
              </a:solidFill>
              <a:ln w="9525" cap="flat" cmpd="sng">
                <a:solidFill>
                  <a:srgbClr val="D2D6FF"/>
                </a:solidFill>
                <a:prstDash val="solid"/>
                <a:round/>
                <a:headEnd type="none" w="sm" len="sm"/>
                <a:tailEnd type="none" w="sm" len="sm"/>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8" name="Google Shape;1168;p63"/>
              <p:cNvGrpSpPr/>
              <p:nvPr/>
            </p:nvGrpSpPr>
            <p:grpSpPr>
              <a:xfrm rot="10800000" flipH="1">
                <a:off x="543498" y="483688"/>
                <a:ext cx="429322" cy="93999"/>
                <a:chOff x="5840230" y="744468"/>
                <a:chExt cx="431653" cy="94500"/>
              </a:xfrm>
            </p:grpSpPr>
            <p:sp>
              <p:nvSpPr>
                <p:cNvPr id="1169" name="Google Shape;1169;p63"/>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63"/>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63"/>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172" name="Google Shape;1172;p63"/>
          <p:cNvGrpSpPr/>
          <p:nvPr/>
        </p:nvGrpSpPr>
        <p:grpSpPr>
          <a:xfrm>
            <a:off x="6830653" y="1437528"/>
            <a:ext cx="1591816" cy="1122977"/>
            <a:chOff x="486931" y="1114949"/>
            <a:chExt cx="2517900" cy="1776300"/>
          </a:xfrm>
        </p:grpSpPr>
        <p:sp>
          <p:nvSpPr>
            <p:cNvPr id="1173" name="Google Shape;1173;p63"/>
            <p:cNvSpPr/>
            <p:nvPr/>
          </p:nvSpPr>
          <p:spPr>
            <a:xfrm>
              <a:off x="486931" y="1114949"/>
              <a:ext cx="2517900" cy="17763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63"/>
            <p:cNvSpPr/>
            <p:nvPr/>
          </p:nvSpPr>
          <p:spPr>
            <a:xfrm>
              <a:off x="486931" y="1114988"/>
              <a:ext cx="2517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5" name="Google Shape;1175;p63"/>
            <p:cNvGrpSpPr/>
            <p:nvPr/>
          </p:nvGrpSpPr>
          <p:grpSpPr>
            <a:xfrm rot="10800000" flipH="1">
              <a:off x="620929" y="1244995"/>
              <a:ext cx="429322" cy="93999"/>
              <a:chOff x="5578333" y="744468"/>
              <a:chExt cx="431653" cy="94500"/>
            </a:xfrm>
          </p:grpSpPr>
          <p:sp>
            <p:nvSpPr>
              <p:cNvPr id="1176" name="Google Shape;1176;p63"/>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63"/>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63"/>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79" name="Google Shape;1179;p63"/>
          <p:cNvGrpSpPr/>
          <p:nvPr/>
        </p:nvGrpSpPr>
        <p:grpSpPr>
          <a:xfrm>
            <a:off x="2497124" y="1208425"/>
            <a:ext cx="4166209" cy="2778904"/>
            <a:chOff x="486897" y="1114972"/>
            <a:chExt cx="5169635" cy="3448200"/>
          </a:xfrm>
        </p:grpSpPr>
        <p:sp>
          <p:nvSpPr>
            <p:cNvPr id="1180" name="Google Shape;1180;p63"/>
            <p:cNvSpPr/>
            <p:nvPr/>
          </p:nvSpPr>
          <p:spPr>
            <a:xfrm>
              <a:off x="486932" y="1114972"/>
              <a:ext cx="5169600" cy="3448200"/>
            </a:xfrm>
            <a:prstGeom prst="roundRect">
              <a:avLst>
                <a:gd name="adj" fmla="val 7978"/>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63"/>
            <p:cNvSpPr/>
            <p:nvPr/>
          </p:nvSpPr>
          <p:spPr>
            <a:xfrm>
              <a:off x="486897" y="1115004"/>
              <a:ext cx="51696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2" name="Google Shape;1182;p63"/>
            <p:cNvGrpSpPr/>
            <p:nvPr/>
          </p:nvGrpSpPr>
          <p:grpSpPr>
            <a:xfrm rot="10800000" flipH="1">
              <a:off x="620929" y="1244995"/>
              <a:ext cx="429322" cy="93999"/>
              <a:chOff x="5578333" y="744468"/>
              <a:chExt cx="431653" cy="94500"/>
            </a:xfrm>
          </p:grpSpPr>
          <p:sp>
            <p:nvSpPr>
              <p:cNvPr id="1183" name="Google Shape;1183;p63"/>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63"/>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63"/>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86" name="Google Shape;1186;p63"/>
          <p:cNvGrpSpPr/>
          <p:nvPr/>
        </p:nvGrpSpPr>
        <p:grpSpPr>
          <a:xfrm>
            <a:off x="730778" y="1437528"/>
            <a:ext cx="1591816" cy="1122977"/>
            <a:chOff x="486931" y="1114949"/>
            <a:chExt cx="2517900" cy="1776300"/>
          </a:xfrm>
        </p:grpSpPr>
        <p:sp>
          <p:nvSpPr>
            <p:cNvPr id="1187" name="Google Shape;1187;p63"/>
            <p:cNvSpPr/>
            <p:nvPr/>
          </p:nvSpPr>
          <p:spPr>
            <a:xfrm>
              <a:off x="486931" y="1114949"/>
              <a:ext cx="2517900" cy="1776300"/>
            </a:xfrm>
            <a:prstGeom prst="roundRect">
              <a:avLst>
                <a:gd name="adj" fmla="val 12355"/>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63"/>
            <p:cNvSpPr/>
            <p:nvPr/>
          </p:nvSpPr>
          <p:spPr>
            <a:xfrm>
              <a:off x="486931" y="1114988"/>
              <a:ext cx="2517900" cy="3552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9" name="Google Shape;1189;p63"/>
            <p:cNvGrpSpPr/>
            <p:nvPr/>
          </p:nvGrpSpPr>
          <p:grpSpPr>
            <a:xfrm rot="10800000" flipH="1">
              <a:off x="620929" y="1244995"/>
              <a:ext cx="429322" cy="93999"/>
              <a:chOff x="5578333" y="744468"/>
              <a:chExt cx="431653" cy="94500"/>
            </a:xfrm>
          </p:grpSpPr>
          <p:sp>
            <p:nvSpPr>
              <p:cNvPr id="1190" name="Google Shape;1190;p63"/>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63"/>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63"/>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lt1"/>
            </a:gs>
            <a:gs pos="100000">
              <a:schemeClr val="lt2"/>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2800"/>
              <a:buFont typeface="Orbitron"/>
              <a:buNone/>
              <a:defRPr sz="2800" b="1">
                <a:solidFill>
                  <a:schemeClr val="dk1"/>
                </a:solidFill>
                <a:latin typeface="Orbitron"/>
                <a:ea typeface="Orbitron"/>
                <a:cs typeface="Orbitron"/>
                <a:sym typeface="Orbitron"/>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720000" y="1152475"/>
            <a:ext cx="77040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1pPr>
            <a:lvl2pPr marL="914400" lvl="1"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2pPr>
            <a:lvl3pPr marL="1371600" lvl="2"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3pPr>
            <a:lvl4pPr marL="1828800" lvl="3"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4pPr>
            <a:lvl5pPr marL="2286000" lvl="4"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5pPr>
            <a:lvl6pPr marL="2743200" lvl="5"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6pPr>
            <a:lvl7pPr marL="3200400" lvl="6"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7pPr>
            <a:lvl8pPr marL="3657600" lvl="7"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8pPr>
            <a:lvl9pPr marL="4114800" lvl="8" indent="-317500">
              <a:lnSpc>
                <a:spcPct val="100000"/>
              </a:lnSpc>
              <a:spcBef>
                <a:spcPts val="0"/>
              </a:spcBef>
              <a:spcAft>
                <a:spcPts val="0"/>
              </a:spcAft>
              <a:buClr>
                <a:schemeClr val="dk1"/>
              </a:buClr>
              <a:buSzPts val="1400"/>
              <a:buFont typeface="Quicksand"/>
              <a:buChar char="■"/>
              <a:defRPr>
                <a:solidFill>
                  <a:schemeClr val="dk1"/>
                </a:solidFill>
                <a:latin typeface="Quicksand"/>
                <a:ea typeface="Quicksand"/>
                <a:cs typeface="Quicksand"/>
                <a:sym typeface="Quicksan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3" r:id="rId4"/>
    <p:sldLayoutId id="2147483658" r:id="rId5"/>
    <p:sldLayoutId id="2147483662" r:id="rId6"/>
    <p:sldLayoutId id="2147483663" r:id="rId7"/>
    <p:sldLayoutId id="2147483666" r:id="rId8"/>
    <p:sldLayoutId id="2147483674" r:id="rId9"/>
    <p:sldLayoutId id="2147483676" r:id="rId10"/>
    <p:sldLayoutId id="2147483688" r:id="rId11"/>
    <p:sldLayoutId id="2147483689" r:id="rId12"/>
    <p:sldLayoutId id="2147483706" r:id="rId13"/>
    <p:sldLayoutId id="2147483707" r:id="rId14"/>
    <p:sldLayoutId id="2147483708" r:id="rId15"/>
    <p:sldLayoutId id="2147483709" r:id="rId16"/>
  </p:sldLayoutIdLst>
  <p:transition spd="slow">
    <p:push dir="u"/>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02"/>
        <p:cNvGrpSpPr/>
        <p:nvPr/>
      </p:nvGrpSpPr>
      <p:grpSpPr>
        <a:xfrm>
          <a:off x="0" y="0"/>
          <a:ext cx="0" cy="0"/>
          <a:chOff x="0" y="0"/>
          <a:chExt cx="0" cy="0"/>
        </a:xfrm>
      </p:grpSpPr>
      <p:sp>
        <p:nvSpPr>
          <p:cNvPr id="1203" name="Google Shape;1203;p67"/>
          <p:cNvSpPr txBox="1">
            <a:spLocks noGrp="1"/>
          </p:cNvSpPr>
          <p:nvPr>
            <p:ph type="ctrTitle"/>
          </p:nvPr>
        </p:nvSpPr>
        <p:spPr>
          <a:xfrm>
            <a:off x="468351" y="1952740"/>
            <a:ext cx="4670053" cy="1388017"/>
          </a:xfrm>
          <a:prstGeom prst="rect">
            <a:avLst/>
          </a:prstGeom>
        </p:spPr>
        <p:txBody>
          <a:bodyPr spcFirstLastPara="1" wrap="square" lIns="91425" tIns="91425" rIns="91425" bIns="91425" anchor="ctr" anchorCtr="0">
            <a:noAutofit/>
          </a:bodyPr>
          <a:lstStyle/>
          <a:p>
            <a:pPr lvl="0" algn="r" rtl="1"/>
            <a:r>
              <a:rPr lang="ar-SA" sz="2800" b="0" dirty="0">
                <a:latin typeface="Cairo Black" panose="00000A00000000000000" pitchFamily="2" charset="-78"/>
                <a:cs typeface="Cairo Black" panose="00000A00000000000000" pitchFamily="2" charset="-78"/>
              </a:rPr>
              <a:t>أتمتة الاستعلامات والشكاوى والفواتير في الدوائر الحكومية</a:t>
            </a:r>
            <a:endParaRPr sz="2800" b="0" dirty="0">
              <a:latin typeface="Cairo Black" panose="00000A00000000000000" pitchFamily="2" charset="-78"/>
              <a:cs typeface="Cairo Black" panose="00000A00000000000000" pitchFamily="2" charset="-78"/>
            </a:endParaRPr>
          </a:p>
        </p:txBody>
      </p:sp>
      <p:sp>
        <p:nvSpPr>
          <p:cNvPr id="1204" name="Google Shape;1204;p67"/>
          <p:cNvSpPr/>
          <p:nvPr/>
        </p:nvSpPr>
        <p:spPr>
          <a:xfrm>
            <a:off x="3928788" y="3465230"/>
            <a:ext cx="1209616" cy="373200"/>
          </a:xfrm>
          <a:prstGeom prst="roundRect">
            <a:avLst>
              <a:gd name="adj" fmla="val 50000"/>
            </a:avLst>
          </a:prstGeom>
          <a:solidFill>
            <a:schemeClr val="lt2"/>
          </a:solidFill>
          <a:ln w="9525" cap="flat" cmpd="sng">
            <a:solidFill>
              <a:srgbClr val="D2D6FF"/>
            </a:solidFill>
            <a:prstDash val="solid"/>
            <a:round/>
            <a:headEnd type="none" w="sm" len="sm"/>
            <a:tailEnd type="none" w="sm" len="sm"/>
          </a:ln>
          <a:effectLst>
            <a:outerShdw blurRad="57150" dist="57150" dir="5400000" algn="bl" rotWithShape="0">
              <a:schemeClr val="dk1">
                <a:alpha val="17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sz="1000">
              <a:latin typeface="Cairo Black" panose="00000A00000000000000" pitchFamily="2" charset="-78"/>
              <a:cs typeface="Cairo Black" panose="00000A00000000000000" pitchFamily="2" charset="-78"/>
            </a:endParaRPr>
          </a:p>
        </p:txBody>
      </p:sp>
      <p:sp>
        <p:nvSpPr>
          <p:cNvPr id="1205" name="Google Shape;1205;p67"/>
          <p:cNvSpPr txBox="1">
            <a:spLocks noGrp="1"/>
          </p:cNvSpPr>
          <p:nvPr>
            <p:ph type="subTitle" idx="1"/>
          </p:nvPr>
        </p:nvSpPr>
        <p:spPr>
          <a:xfrm>
            <a:off x="3945391" y="3448105"/>
            <a:ext cx="1176750" cy="4104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1000" dirty="0">
                <a:latin typeface="Cairo Black" panose="00000A00000000000000" pitchFamily="2" charset="-78"/>
                <a:cs typeface="Cairo Black" panose="00000A00000000000000" pitchFamily="2" charset="-78"/>
              </a:rPr>
              <a:t>إعداد الطالبتين:</a:t>
            </a:r>
            <a:endParaRPr sz="1000" dirty="0">
              <a:latin typeface="Cairo Black" panose="00000A00000000000000" pitchFamily="2" charset="-78"/>
              <a:cs typeface="Cairo Black" panose="00000A00000000000000" pitchFamily="2" charset="-78"/>
            </a:endParaRPr>
          </a:p>
        </p:txBody>
      </p:sp>
      <p:grpSp>
        <p:nvGrpSpPr>
          <p:cNvPr id="1206" name="Google Shape;1206;p67"/>
          <p:cNvGrpSpPr/>
          <p:nvPr/>
        </p:nvGrpSpPr>
        <p:grpSpPr>
          <a:xfrm rot="10800000" flipH="1">
            <a:off x="830290" y="497323"/>
            <a:ext cx="429322" cy="93999"/>
            <a:chOff x="5840230" y="744468"/>
            <a:chExt cx="431653" cy="94500"/>
          </a:xfrm>
        </p:grpSpPr>
        <p:sp>
          <p:nvSpPr>
            <p:cNvPr id="1207" name="Google Shape;1207;p67"/>
            <p:cNvSpPr/>
            <p:nvPr/>
          </p:nvSpPr>
          <p:spPr>
            <a:xfrm>
              <a:off x="5840230"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08" name="Google Shape;1208;p67"/>
            <p:cNvSpPr/>
            <p:nvPr/>
          </p:nvSpPr>
          <p:spPr>
            <a:xfrm>
              <a:off x="6008807"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09" name="Google Shape;1209;p67"/>
            <p:cNvSpPr/>
            <p:nvPr/>
          </p:nvSpPr>
          <p:spPr>
            <a:xfrm>
              <a:off x="6177384"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grpSp>
        <p:nvGrpSpPr>
          <p:cNvPr id="1210" name="Google Shape;1210;p67"/>
          <p:cNvGrpSpPr/>
          <p:nvPr/>
        </p:nvGrpSpPr>
        <p:grpSpPr>
          <a:xfrm>
            <a:off x="5300546" y="1284995"/>
            <a:ext cx="2948706" cy="2573510"/>
            <a:chOff x="720000" y="1104475"/>
            <a:chExt cx="3596049" cy="3208625"/>
          </a:xfrm>
        </p:grpSpPr>
        <p:sp>
          <p:nvSpPr>
            <p:cNvPr id="1211" name="Google Shape;1211;p67"/>
            <p:cNvSpPr/>
            <p:nvPr/>
          </p:nvSpPr>
          <p:spPr>
            <a:xfrm>
              <a:off x="947812" y="1717313"/>
              <a:ext cx="3151960" cy="2106720"/>
            </a:xfrm>
            <a:custGeom>
              <a:avLst/>
              <a:gdLst/>
              <a:ahLst/>
              <a:cxnLst/>
              <a:rect l="l" t="t" r="r" b="b"/>
              <a:pathLst>
                <a:path w="147116" h="98330" extrusionOk="0">
                  <a:moveTo>
                    <a:pt x="1490" y="0"/>
                  </a:moveTo>
                  <a:cubicBezTo>
                    <a:pt x="669" y="0"/>
                    <a:pt x="0" y="638"/>
                    <a:pt x="0" y="1489"/>
                  </a:cubicBezTo>
                  <a:lnTo>
                    <a:pt x="0" y="2979"/>
                  </a:lnTo>
                  <a:lnTo>
                    <a:pt x="0" y="96932"/>
                  </a:lnTo>
                  <a:cubicBezTo>
                    <a:pt x="0" y="97722"/>
                    <a:pt x="639" y="98330"/>
                    <a:pt x="1399" y="98330"/>
                  </a:cubicBezTo>
                  <a:lnTo>
                    <a:pt x="145657" y="98330"/>
                  </a:lnTo>
                  <a:cubicBezTo>
                    <a:pt x="146447" y="98330"/>
                    <a:pt x="147055" y="97691"/>
                    <a:pt x="147055" y="96932"/>
                  </a:cubicBezTo>
                  <a:lnTo>
                    <a:pt x="147055" y="2979"/>
                  </a:lnTo>
                  <a:lnTo>
                    <a:pt x="147055" y="1489"/>
                  </a:lnTo>
                  <a:cubicBezTo>
                    <a:pt x="147116" y="638"/>
                    <a:pt x="146477" y="0"/>
                    <a:pt x="145626" y="0"/>
                  </a:cubicBezTo>
                  <a:close/>
                </a:path>
              </a:pathLst>
            </a:custGeom>
            <a:gradFill>
              <a:gsLst>
                <a:gs pos="0">
                  <a:srgbClr val="F9F8FF"/>
                </a:gs>
                <a:gs pos="100000">
                  <a:srgbClr val="67E99C">
                    <a:alpha val="54117"/>
                  </a:srgbClr>
                </a:gs>
              </a:gsLst>
              <a:lin ang="5400012" scaled="0"/>
            </a:gradFill>
            <a:ln>
              <a:noFill/>
            </a:ln>
            <a:effectLst>
              <a:outerShdw blurRad="57150" dist="38100" dir="5460000" algn="bl" rotWithShape="0">
                <a:srgbClr val="176B53">
                  <a:alpha val="15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12" name="Google Shape;1212;p67"/>
            <p:cNvSpPr/>
            <p:nvPr/>
          </p:nvSpPr>
          <p:spPr>
            <a:xfrm>
              <a:off x="889194" y="1711443"/>
              <a:ext cx="3151318" cy="2043559"/>
            </a:xfrm>
            <a:custGeom>
              <a:avLst/>
              <a:gdLst/>
              <a:ahLst/>
              <a:cxnLst/>
              <a:rect l="l" t="t" r="r" b="b"/>
              <a:pathLst>
                <a:path w="147086" h="95382" extrusionOk="0">
                  <a:moveTo>
                    <a:pt x="1" y="1"/>
                  </a:moveTo>
                  <a:lnTo>
                    <a:pt x="1" y="93984"/>
                  </a:lnTo>
                  <a:cubicBezTo>
                    <a:pt x="1" y="94744"/>
                    <a:pt x="609" y="95382"/>
                    <a:pt x="1399" y="95382"/>
                  </a:cubicBezTo>
                  <a:lnTo>
                    <a:pt x="145627" y="95382"/>
                  </a:lnTo>
                  <a:cubicBezTo>
                    <a:pt x="146417" y="95382"/>
                    <a:pt x="147086" y="94774"/>
                    <a:pt x="147086" y="93984"/>
                  </a:cubicBezTo>
                  <a:lnTo>
                    <a:pt x="147086" y="1"/>
                  </a:lnTo>
                  <a:close/>
                </a:path>
              </a:pathLst>
            </a:custGeom>
            <a:solidFill>
              <a:srgbClr val="F9F8FF"/>
            </a:solidFill>
            <a:ln>
              <a:noFill/>
            </a:ln>
            <a:effectLst>
              <a:outerShdw blurRad="57150" dist="19050" dir="5460000" algn="bl" rotWithShape="0">
                <a:srgbClr val="176B53">
                  <a:alpha val="15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13" name="Google Shape;1213;p67"/>
            <p:cNvSpPr/>
            <p:nvPr/>
          </p:nvSpPr>
          <p:spPr>
            <a:xfrm>
              <a:off x="888551" y="1648282"/>
              <a:ext cx="3151960" cy="63182"/>
            </a:xfrm>
            <a:custGeom>
              <a:avLst/>
              <a:gdLst/>
              <a:ahLst/>
              <a:cxnLst/>
              <a:rect l="l" t="t" r="r" b="b"/>
              <a:pathLst>
                <a:path w="147116" h="2949" extrusionOk="0">
                  <a:moveTo>
                    <a:pt x="1459" y="0"/>
                  </a:moveTo>
                  <a:cubicBezTo>
                    <a:pt x="639" y="0"/>
                    <a:pt x="0" y="669"/>
                    <a:pt x="0" y="1490"/>
                  </a:cubicBezTo>
                  <a:lnTo>
                    <a:pt x="0" y="2949"/>
                  </a:lnTo>
                  <a:lnTo>
                    <a:pt x="147116" y="2949"/>
                  </a:lnTo>
                  <a:lnTo>
                    <a:pt x="147116" y="1490"/>
                  </a:lnTo>
                  <a:cubicBezTo>
                    <a:pt x="147116" y="638"/>
                    <a:pt x="146417" y="0"/>
                    <a:pt x="145626" y="0"/>
                  </a:cubicBezTo>
                  <a:close/>
                </a:path>
              </a:pathLst>
            </a:custGeom>
            <a:solidFill>
              <a:srgbClr val="F9F8FF"/>
            </a:solidFill>
            <a:ln>
              <a:noFill/>
            </a:ln>
            <a:effectLst>
              <a:outerShdw blurRad="57150" dist="19050" dir="5460000" algn="bl" rotWithShape="0">
                <a:srgbClr val="176B53">
                  <a:alpha val="15000"/>
                </a:srgb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14" name="Google Shape;1214;p67"/>
            <p:cNvSpPr/>
            <p:nvPr/>
          </p:nvSpPr>
          <p:spPr>
            <a:xfrm>
              <a:off x="929580" y="1674313"/>
              <a:ext cx="18254" cy="17611"/>
            </a:xfrm>
            <a:custGeom>
              <a:avLst/>
              <a:gdLst/>
              <a:ahLst/>
              <a:cxnLst/>
              <a:rect l="l" t="t" r="r" b="b"/>
              <a:pathLst>
                <a:path w="852" h="822" extrusionOk="0">
                  <a:moveTo>
                    <a:pt x="426" y="1"/>
                  </a:moveTo>
                  <a:cubicBezTo>
                    <a:pt x="183" y="1"/>
                    <a:pt x="0" y="183"/>
                    <a:pt x="0" y="427"/>
                  </a:cubicBezTo>
                  <a:cubicBezTo>
                    <a:pt x="0" y="639"/>
                    <a:pt x="183" y="822"/>
                    <a:pt x="426" y="822"/>
                  </a:cubicBezTo>
                  <a:cubicBezTo>
                    <a:pt x="669" y="822"/>
                    <a:pt x="851" y="639"/>
                    <a:pt x="851" y="427"/>
                  </a:cubicBezTo>
                  <a:cubicBezTo>
                    <a:pt x="851" y="183"/>
                    <a:pt x="669" y="1"/>
                    <a:pt x="426" y="1"/>
                  </a:cubicBezTo>
                  <a:close/>
                </a:path>
              </a:pathLst>
            </a:custGeom>
            <a:solidFill>
              <a:srgbClr val="8859F7"/>
            </a:solidFill>
            <a:ln>
              <a:noFill/>
            </a:ln>
            <a:effectLst>
              <a:outerShdw blurRad="57150" dist="19050" dir="5460000" algn="bl" rotWithShape="0">
                <a:srgbClr val="176B53">
                  <a:alpha val="15000"/>
                </a:srgb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15" name="Google Shape;1215;p67"/>
            <p:cNvSpPr/>
            <p:nvPr/>
          </p:nvSpPr>
          <p:spPr>
            <a:xfrm>
              <a:off x="974508" y="1674313"/>
              <a:ext cx="18254" cy="17611"/>
            </a:xfrm>
            <a:custGeom>
              <a:avLst/>
              <a:gdLst/>
              <a:ahLst/>
              <a:cxnLst/>
              <a:rect l="l" t="t" r="r" b="b"/>
              <a:pathLst>
                <a:path w="852" h="822" extrusionOk="0">
                  <a:moveTo>
                    <a:pt x="426" y="1"/>
                  </a:moveTo>
                  <a:cubicBezTo>
                    <a:pt x="183" y="1"/>
                    <a:pt x="1" y="183"/>
                    <a:pt x="1" y="427"/>
                  </a:cubicBezTo>
                  <a:cubicBezTo>
                    <a:pt x="1" y="639"/>
                    <a:pt x="183" y="822"/>
                    <a:pt x="426" y="822"/>
                  </a:cubicBezTo>
                  <a:cubicBezTo>
                    <a:pt x="639" y="822"/>
                    <a:pt x="852" y="639"/>
                    <a:pt x="852" y="427"/>
                  </a:cubicBezTo>
                  <a:cubicBezTo>
                    <a:pt x="852" y="183"/>
                    <a:pt x="639" y="1"/>
                    <a:pt x="426" y="1"/>
                  </a:cubicBezTo>
                  <a:close/>
                </a:path>
              </a:pathLst>
            </a:custGeom>
            <a:solidFill>
              <a:srgbClr val="8859F7"/>
            </a:solidFill>
            <a:ln>
              <a:noFill/>
            </a:ln>
            <a:effectLst>
              <a:outerShdw blurRad="57150" dist="19050" dir="5460000" algn="bl" rotWithShape="0">
                <a:srgbClr val="176B53">
                  <a:alpha val="15000"/>
                </a:srgb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16" name="Google Shape;1216;p67"/>
            <p:cNvSpPr/>
            <p:nvPr/>
          </p:nvSpPr>
          <p:spPr>
            <a:xfrm>
              <a:off x="1019436" y="1674313"/>
              <a:ext cx="17611" cy="17611"/>
            </a:xfrm>
            <a:custGeom>
              <a:avLst/>
              <a:gdLst/>
              <a:ahLst/>
              <a:cxnLst/>
              <a:rect l="l" t="t" r="r" b="b"/>
              <a:pathLst>
                <a:path w="822" h="822" extrusionOk="0">
                  <a:moveTo>
                    <a:pt x="427" y="1"/>
                  </a:moveTo>
                  <a:cubicBezTo>
                    <a:pt x="183" y="1"/>
                    <a:pt x="1" y="183"/>
                    <a:pt x="1" y="427"/>
                  </a:cubicBezTo>
                  <a:cubicBezTo>
                    <a:pt x="1" y="639"/>
                    <a:pt x="183" y="822"/>
                    <a:pt x="427" y="822"/>
                  </a:cubicBezTo>
                  <a:cubicBezTo>
                    <a:pt x="639" y="822"/>
                    <a:pt x="822" y="639"/>
                    <a:pt x="822" y="427"/>
                  </a:cubicBezTo>
                  <a:cubicBezTo>
                    <a:pt x="822" y="183"/>
                    <a:pt x="639" y="1"/>
                    <a:pt x="427" y="1"/>
                  </a:cubicBezTo>
                  <a:close/>
                </a:path>
              </a:pathLst>
            </a:custGeom>
            <a:solidFill>
              <a:srgbClr val="8859F7"/>
            </a:solidFill>
            <a:ln>
              <a:noFill/>
            </a:ln>
            <a:effectLst>
              <a:outerShdw blurRad="57150" dist="19050" dir="5460000" algn="bl" rotWithShape="0">
                <a:srgbClr val="176B53">
                  <a:alpha val="15000"/>
                </a:srgb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17" name="Google Shape;1217;p67"/>
            <p:cNvSpPr/>
            <p:nvPr/>
          </p:nvSpPr>
          <p:spPr>
            <a:xfrm>
              <a:off x="956950" y="1787625"/>
              <a:ext cx="3014540" cy="1892492"/>
            </a:xfrm>
            <a:custGeom>
              <a:avLst/>
              <a:gdLst/>
              <a:ahLst/>
              <a:cxnLst/>
              <a:rect l="l" t="t" r="r" b="b"/>
              <a:pathLst>
                <a:path w="140702" h="88331" extrusionOk="0">
                  <a:moveTo>
                    <a:pt x="0" y="1"/>
                  </a:moveTo>
                  <a:lnTo>
                    <a:pt x="0" y="88330"/>
                  </a:lnTo>
                  <a:lnTo>
                    <a:pt x="140702" y="88330"/>
                  </a:lnTo>
                  <a:lnTo>
                    <a:pt x="140702" y="1"/>
                  </a:lnTo>
                  <a:close/>
                </a:path>
              </a:pathLst>
            </a:custGeom>
            <a:gradFill>
              <a:gsLst>
                <a:gs pos="0">
                  <a:srgbClr val="F9F8FF"/>
                </a:gs>
                <a:gs pos="100000">
                  <a:srgbClr val="67E99C">
                    <a:alpha val="54117"/>
                  </a:srgbClr>
                </a:gs>
              </a:gsLst>
              <a:lin ang="5400012" scaled="0"/>
            </a:gradFill>
            <a:ln>
              <a:noFill/>
            </a:ln>
            <a:effectLst>
              <a:outerShdw blurRad="57150" dist="19050" dir="5460000" algn="bl" rotWithShape="0">
                <a:srgbClr val="176B53">
                  <a:alpha val="15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nvGrpSpPr>
            <p:cNvPr id="1218" name="Google Shape;1218;p67"/>
            <p:cNvGrpSpPr/>
            <p:nvPr/>
          </p:nvGrpSpPr>
          <p:grpSpPr>
            <a:xfrm>
              <a:off x="2317875" y="3150775"/>
              <a:ext cx="707500" cy="356921"/>
              <a:chOff x="2317875" y="3150775"/>
              <a:chExt cx="707500" cy="356921"/>
            </a:xfrm>
          </p:grpSpPr>
          <p:sp>
            <p:nvSpPr>
              <p:cNvPr id="1219" name="Google Shape;1219;p67"/>
              <p:cNvSpPr/>
              <p:nvPr/>
            </p:nvSpPr>
            <p:spPr>
              <a:xfrm>
                <a:off x="2317875" y="3150775"/>
                <a:ext cx="707500" cy="356921"/>
              </a:xfrm>
              <a:custGeom>
                <a:avLst/>
                <a:gdLst/>
                <a:ahLst/>
                <a:cxnLst/>
                <a:rect l="l" t="t" r="r" b="b"/>
                <a:pathLst>
                  <a:path w="28300" h="28299" extrusionOk="0">
                    <a:moveTo>
                      <a:pt x="25260" y="28298"/>
                    </a:moveTo>
                    <a:lnTo>
                      <a:pt x="3040" y="28298"/>
                    </a:lnTo>
                    <a:cubicBezTo>
                      <a:pt x="1369" y="28298"/>
                      <a:pt x="1" y="26931"/>
                      <a:pt x="1" y="25259"/>
                    </a:cubicBezTo>
                    <a:lnTo>
                      <a:pt x="1" y="3040"/>
                    </a:lnTo>
                    <a:cubicBezTo>
                      <a:pt x="1" y="1368"/>
                      <a:pt x="1369" y="0"/>
                      <a:pt x="3040" y="0"/>
                    </a:cubicBezTo>
                    <a:lnTo>
                      <a:pt x="25260" y="0"/>
                    </a:lnTo>
                    <a:cubicBezTo>
                      <a:pt x="26931" y="0"/>
                      <a:pt x="28299" y="1368"/>
                      <a:pt x="28299" y="3040"/>
                    </a:cubicBezTo>
                    <a:lnTo>
                      <a:pt x="28299" y="25259"/>
                    </a:lnTo>
                    <a:cubicBezTo>
                      <a:pt x="28299" y="26931"/>
                      <a:pt x="26931" y="28298"/>
                      <a:pt x="25260" y="28298"/>
                    </a:cubicBezTo>
                    <a:close/>
                  </a:path>
                </a:pathLst>
              </a:custGeom>
              <a:gradFill>
                <a:gsLst>
                  <a:gs pos="0">
                    <a:srgbClr val="F9F8FF"/>
                  </a:gs>
                  <a:gs pos="100000">
                    <a:srgbClr val="F9F8FF">
                      <a:alpha val="86666"/>
                    </a:srgbClr>
                  </a:gs>
                </a:gsLst>
                <a:lin ang="5400700" scaled="0"/>
              </a:gradFill>
              <a:ln>
                <a:noFill/>
              </a:ln>
              <a:effectLst>
                <a:outerShdw blurRad="57150" dist="28575" dir="5400000" algn="bl" rotWithShape="0">
                  <a:srgbClr val="176B53">
                    <a:alpha val="18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nvGrpSpPr>
              <p:cNvPr id="1220" name="Google Shape;1220;p67"/>
              <p:cNvGrpSpPr/>
              <p:nvPr/>
            </p:nvGrpSpPr>
            <p:grpSpPr>
              <a:xfrm>
                <a:off x="2415693" y="3236562"/>
                <a:ext cx="471900" cy="95000"/>
                <a:chOff x="5088750" y="3020450"/>
                <a:chExt cx="471900" cy="95000"/>
              </a:xfrm>
            </p:grpSpPr>
            <p:sp>
              <p:nvSpPr>
                <p:cNvPr id="1221" name="Google Shape;1221;p67"/>
                <p:cNvSpPr/>
                <p:nvPr/>
              </p:nvSpPr>
              <p:spPr>
                <a:xfrm>
                  <a:off x="5088750" y="3020450"/>
                  <a:ext cx="95000" cy="95000"/>
                </a:xfrm>
                <a:custGeom>
                  <a:avLst/>
                  <a:gdLst/>
                  <a:ahLst/>
                  <a:cxnLst/>
                  <a:rect l="l" t="t" r="r" b="b"/>
                  <a:pathLst>
                    <a:path w="3800" h="3800" extrusionOk="0">
                      <a:moveTo>
                        <a:pt x="1885" y="0"/>
                      </a:moveTo>
                      <a:cubicBezTo>
                        <a:pt x="821" y="0"/>
                        <a:pt x="0" y="821"/>
                        <a:pt x="0" y="1885"/>
                      </a:cubicBezTo>
                      <a:cubicBezTo>
                        <a:pt x="0" y="2949"/>
                        <a:pt x="821" y="3800"/>
                        <a:pt x="1885" y="3800"/>
                      </a:cubicBezTo>
                      <a:cubicBezTo>
                        <a:pt x="2948" y="3800"/>
                        <a:pt x="3800" y="2949"/>
                        <a:pt x="3800" y="1885"/>
                      </a:cubicBezTo>
                      <a:cubicBezTo>
                        <a:pt x="3800" y="821"/>
                        <a:pt x="2918" y="0"/>
                        <a:pt x="1885" y="0"/>
                      </a:cubicBezTo>
                      <a:close/>
                    </a:path>
                  </a:pathLst>
                </a:custGeom>
                <a:solidFill>
                  <a:srgbClr val="F9F8FF"/>
                </a:solidFill>
                <a:ln>
                  <a:noFill/>
                </a:ln>
                <a:effectLst>
                  <a:outerShdw blurRad="85725" dist="19050" dir="5400000" algn="bl" rotWithShape="0">
                    <a:srgbClr val="176B53">
                      <a:alpha val="18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22" name="Google Shape;1222;p67"/>
                <p:cNvSpPr/>
                <p:nvPr/>
              </p:nvSpPr>
              <p:spPr>
                <a:xfrm>
                  <a:off x="5225525" y="3031850"/>
                  <a:ext cx="335125" cy="22825"/>
                </a:xfrm>
                <a:custGeom>
                  <a:avLst/>
                  <a:gdLst/>
                  <a:ahLst/>
                  <a:cxnLst/>
                  <a:rect l="l" t="t" r="r" b="b"/>
                  <a:pathLst>
                    <a:path w="13405" h="913" extrusionOk="0">
                      <a:moveTo>
                        <a:pt x="426" y="0"/>
                      </a:moveTo>
                      <a:cubicBezTo>
                        <a:pt x="183" y="0"/>
                        <a:pt x="0" y="183"/>
                        <a:pt x="0" y="426"/>
                      </a:cubicBezTo>
                      <a:lnTo>
                        <a:pt x="0" y="487"/>
                      </a:lnTo>
                      <a:cubicBezTo>
                        <a:pt x="0" y="730"/>
                        <a:pt x="183" y="912"/>
                        <a:pt x="426" y="912"/>
                      </a:cubicBezTo>
                      <a:lnTo>
                        <a:pt x="12979" y="912"/>
                      </a:lnTo>
                      <a:cubicBezTo>
                        <a:pt x="13222" y="912"/>
                        <a:pt x="13405" y="730"/>
                        <a:pt x="13405" y="487"/>
                      </a:cubicBezTo>
                      <a:lnTo>
                        <a:pt x="13405" y="426"/>
                      </a:lnTo>
                      <a:cubicBezTo>
                        <a:pt x="13405" y="183"/>
                        <a:pt x="13222" y="0"/>
                        <a:pt x="12979" y="0"/>
                      </a:cubicBezTo>
                      <a:close/>
                    </a:path>
                  </a:pathLst>
                </a:custGeom>
                <a:solidFill>
                  <a:srgbClr val="F9F8FF"/>
                </a:solidFill>
                <a:ln>
                  <a:noFill/>
                </a:ln>
                <a:effectLst>
                  <a:outerShdw blurRad="85725" dist="19050" dir="5400000" algn="bl" rotWithShape="0">
                    <a:srgbClr val="176B53">
                      <a:alpha val="18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23" name="Google Shape;1223;p67"/>
                <p:cNvSpPr/>
                <p:nvPr/>
              </p:nvSpPr>
              <p:spPr>
                <a:xfrm>
                  <a:off x="5225525" y="3086550"/>
                  <a:ext cx="186950" cy="22825"/>
                </a:xfrm>
                <a:custGeom>
                  <a:avLst/>
                  <a:gdLst/>
                  <a:ahLst/>
                  <a:cxnLst/>
                  <a:rect l="l" t="t" r="r" b="b"/>
                  <a:pathLst>
                    <a:path w="7478" h="913" extrusionOk="0">
                      <a:moveTo>
                        <a:pt x="426" y="1"/>
                      </a:moveTo>
                      <a:cubicBezTo>
                        <a:pt x="183" y="1"/>
                        <a:pt x="0" y="183"/>
                        <a:pt x="0" y="426"/>
                      </a:cubicBezTo>
                      <a:lnTo>
                        <a:pt x="0" y="517"/>
                      </a:lnTo>
                      <a:cubicBezTo>
                        <a:pt x="0" y="730"/>
                        <a:pt x="183" y="913"/>
                        <a:pt x="426" y="913"/>
                      </a:cubicBezTo>
                      <a:lnTo>
                        <a:pt x="7052" y="913"/>
                      </a:lnTo>
                      <a:cubicBezTo>
                        <a:pt x="7295" y="913"/>
                        <a:pt x="7478" y="730"/>
                        <a:pt x="7478" y="517"/>
                      </a:cubicBezTo>
                      <a:lnTo>
                        <a:pt x="7478" y="426"/>
                      </a:lnTo>
                      <a:cubicBezTo>
                        <a:pt x="7478" y="183"/>
                        <a:pt x="7295" y="1"/>
                        <a:pt x="7052" y="1"/>
                      </a:cubicBezTo>
                      <a:close/>
                    </a:path>
                  </a:pathLst>
                </a:custGeom>
                <a:solidFill>
                  <a:srgbClr val="F9F8FF"/>
                </a:solidFill>
                <a:ln>
                  <a:noFill/>
                </a:ln>
                <a:effectLst>
                  <a:outerShdw blurRad="85725" dist="19050" dir="5400000" algn="bl" rotWithShape="0">
                    <a:srgbClr val="176B53">
                      <a:alpha val="18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24" name="Google Shape;1224;p67"/>
                <p:cNvSpPr/>
                <p:nvPr/>
              </p:nvSpPr>
              <p:spPr>
                <a:xfrm>
                  <a:off x="5434500" y="3086550"/>
                  <a:ext cx="53975" cy="22825"/>
                </a:xfrm>
                <a:custGeom>
                  <a:avLst/>
                  <a:gdLst/>
                  <a:ahLst/>
                  <a:cxnLst/>
                  <a:rect l="l" t="t" r="r" b="b"/>
                  <a:pathLst>
                    <a:path w="2159" h="913" extrusionOk="0">
                      <a:moveTo>
                        <a:pt x="456" y="1"/>
                      </a:moveTo>
                      <a:cubicBezTo>
                        <a:pt x="183" y="1"/>
                        <a:pt x="0" y="244"/>
                        <a:pt x="0" y="457"/>
                      </a:cubicBezTo>
                      <a:cubicBezTo>
                        <a:pt x="0" y="730"/>
                        <a:pt x="213" y="913"/>
                        <a:pt x="456" y="913"/>
                      </a:cubicBezTo>
                      <a:lnTo>
                        <a:pt x="1702" y="913"/>
                      </a:lnTo>
                      <a:cubicBezTo>
                        <a:pt x="1945" y="913"/>
                        <a:pt x="2128" y="730"/>
                        <a:pt x="2158" y="457"/>
                      </a:cubicBezTo>
                      <a:cubicBezTo>
                        <a:pt x="2158" y="214"/>
                        <a:pt x="1945" y="1"/>
                        <a:pt x="1702" y="1"/>
                      </a:cubicBezTo>
                      <a:close/>
                    </a:path>
                  </a:pathLst>
                </a:custGeom>
                <a:solidFill>
                  <a:srgbClr val="F9F8FF"/>
                </a:solidFill>
                <a:ln>
                  <a:noFill/>
                </a:ln>
                <a:effectLst>
                  <a:outerShdw blurRad="85725" dist="19050" dir="5400000" algn="bl" rotWithShape="0">
                    <a:srgbClr val="176B53">
                      <a:alpha val="18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grpSp>
        <p:grpSp>
          <p:nvGrpSpPr>
            <p:cNvPr id="1225" name="Google Shape;1225;p67"/>
            <p:cNvGrpSpPr/>
            <p:nvPr/>
          </p:nvGrpSpPr>
          <p:grpSpPr>
            <a:xfrm>
              <a:off x="3102825" y="3150775"/>
              <a:ext cx="707500" cy="356921"/>
              <a:chOff x="3102825" y="3150775"/>
              <a:chExt cx="707500" cy="356921"/>
            </a:xfrm>
          </p:grpSpPr>
          <p:sp>
            <p:nvSpPr>
              <p:cNvPr id="1226" name="Google Shape;1226;p67"/>
              <p:cNvSpPr/>
              <p:nvPr/>
            </p:nvSpPr>
            <p:spPr>
              <a:xfrm>
                <a:off x="3102825" y="3150775"/>
                <a:ext cx="707500" cy="356921"/>
              </a:xfrm>
              <a:custGeom>
                <a:avLst/>
                <a:gdLst/>
                <a:ahLst/>
                <a:cxnLst/>
                <a:rect l="l" t="t" r="r" b="b"/>
                <a:pathLst>
                  <a:path w="28300" h="28299" extrusionOk="0">
                    <a:moveTo>
                      <a:pt x="25260" y="28298"/>
                    </a:moveTo>
                    <a:lnTo>
                      <a:pt x="3040" y="28298"/>
                    </a:lnTo>
                    <a:cubicBezTo>
                      <a:pt x="1369" y="28298"/>
                      <a:pt x="1" y="26931"/>
                      <a:pt x="1" y="25259"/>
                    </a:cubicBezTo>
                    <a:lnTo>
                      <a:pt x="1" y="3040"/>
                    </a:lnTo>
                    <a:cubicBezTo>
                      <a:pt x="1" y="1368"/>
                      <a:pt x="1369" y="0"/>
                      <a:pt x="3040" y="0"/>
                    </a:cubicBezTo>
                    <a:lnTo>
                      <a:pt x="25260" y="0"/>
                    </a:lnTo>
                    <a:cubicBezTo>
                      <a:pt x="26931" y="0"/>
                      <a:pt x="28299" y="1368"/>
                      <a:pt x="28299" y="3040"/>
                    </a:cubicBezTo>
                    <a:lnTo>
                      <a:pt x="28299" y="25259"/>
                    </a:lnTo>
                    <a:cubicBezTo>
                      <a:pt x="28299" y="26931"/>
                      <a:pt x="26931" y="28298"/>
                      <a:pt x="25260" y="28298"/>
                    </a:cubicBezTo>
                    <a:close/>
                  </a:path>
                </a:pathLst>
              </a:custGeom>
              <a:gradFill>
                <a:gsLst>
                  <a:gs pos="0">
                    <a:srgbClr val="F9F8FF"/>
                  </a:gs>
                  <a:gs pos="100000">
                    <a:srgbClr val="F9F8FF">
                      <a:alpha val="86666"/>
                    </a:srgbClr>
                  </a:gs>
                </a:gsLst>
                <a:lin ang="5400700" scaled="0"/>
              </a:gradFill>
              <a:ln>
                <a:noFill/>
              </a:ln>
              <a:effectLst>
                <a:outerShdw blurRad="57150" dist="28575" dir="5400000" algn="bl" rotWithShape="0">
                  <a:srgbClr val="176B53">
                    <a:alpha val="18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27" name="Google Shape;1227;p67"/>
              <p:cNvSpPr/>
              <p:nvPr/>
            </p:nvSpPr>
            <p:spPr>
              <a:xfrm>
                <a:off x="3176913" y="3409013"/>
                <a:ext cx="266750" cy="40300"/>
              </a:xfrm>
              <a:custGeom>
                <a:avLst/>
                <a:gdLst/>
                <a:ahLst/>
                <a:cxnLst/>
                <a:rect l="l" t="t" r="r" b="b"/>
                <a:pathLst>
                  <a:path w="10670" h="1612" extrusionOk="0">
                    <a:moveTo>
                      <a:pt x="791" y="1"/>
                    </a:moveTo>
                    <a:cubicBezTo>
                      <a:pt x="335" y="1"/>
                      <a:pt x="1" y="396"/>
                      <a:pt x="1" y="822"/>
                    </a:cubicBezTo>
                    <a:cubicBezTo>
                      <a:pt x="1" y="1278"/>
                      <a:pt x="366" y="1612"/>
                      <a:pt x="791" y="1612"/>
                    </a:cubicBezTo>
                    <a:lnTo>
                      <a:pt x="9880" y="1612"/>
                    </a:lnTo>
                    <a:cubicBezTo>
                      <a:pt x="10305" y="1612"/>
                      <a:pt x="10670" y="1247"/>
                      <a:pt x="10670" y="822"/>
                    </a:cubicBezTo>
                    <a:cubicBezTo>
                      <a:pt x="10670" y="366"/>
                      <a:pt x="10305" y="1"/>
                      <a:pt x="9880" y="1"/>
                    </a:cubicBezTo>
                    <a:close/>
                  </a:path>
                </a:pathLst>
              </a:custGeom>
              <a:solidFill>
                <a:srgbClr val="F9F8FF"/>
              </a:solidFill>
              <a:ln>
                <a:noFill/>
              </a:ln>
              <a:effectLst>
                <a:outerShdw blurRad="57150" dist="19050" dir="5400000" algn="bl" rotWithShape="0">
                  <a:srgbClr val="176B53">
                    <a:alpha val="15999"/>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28" name="Google Shape;1228;p67"/>
              <p:cNvSpPr/>
              <p:nvPr/>
            </p:nvSpPr>
            <p:spPr>
              <a:xfrm>
                <a:off x="3176163" y="3209163"/>
                <a:ext cx="560825" cy="39550"/>
              </a:xfrm>
              <a:custGeom>
                <a:avLst/>
                <a:gdLst/>
                <a:ahLst/>
                <a:cxnLst/>
                <a:rect l="l" t="t" r="r" b="b"/>
                <a:pathLst>
                  <a:path w="22433" h="1582" extrusionOk="0">
                    <a:moveTo>
                      <a:pt x="791" y="1"/>
                    </a:moveTo>
                    <a:cubicBezTo>
                      <a:pt x="335" y="1"/>
                      <a:pt x="1" y="366"/>
                      <a:pt x="1" y="791"/>
                    </a:cubicBezTo>
                    <a:cubicBezTo>
                      <a:pt x="1" y="1247"/>
                      <a:pt x="365" y="1581"/>
                      <a:pt x="791" y="1581"/>
                    </a:cubicBezTo>
                    <a:lnTo>
                      <a:pt x="21642" y="1581"/>
                    </a:lnTo>
                    <a:cubicBezTo>
                      <a:pt x="22098" y="1581"/>
                      <a:pt x="22433" y="1247"/>
                      <a:pt x="22433" y="791"/>
                    </a:cubicBezTo>
                    <a:cubicBezTo>
                      <a:pt x="22433" y="335"/>
                      <a:pt x="22068" y="1"/>
                      <a:pt x="21642" y="1"/>
                    </a:cubicBezTo>
                    <a:close/>
                  </a:path>
                </a:pathLst>
              </a:custGeom>
              <a:solidFill>
                <a:srgbClr val="F9F8FF"/>
              </a:solidFill>
              <a:ln>
                <a:noFill/>
              </a:ln>
              <a:effectLst>
                <a:outerShdw blurRad="57150" dist="19050" dir="5400000" algn="bl" rotWithShape="0">
                  <a:srgbClr val="176B53">
                    <a:alpha val="15999"/>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29" name="Google Shape;1229;p67"/>
              <p:cNvSpPr/>
              <p:nvPr/>
            </p:nvSpPr>
            <p:spPr>
              <a:xfrm>
                <a:off x="3176163" y="3308713"/>
                <a:ext cx="560825" cy="40300"/>
              </a:xfrm>
              <a:custGeom>
                <a:avLst/>
                <a:gdLst/>
                <a:ahLst/>
                <a:cxnLst/>
                <a:rect l="l" t="t" r="r" b="b"/>
                <a:pathLst>
                  <a:path w="22433" h="1612" extrusionOk="0">
                    <a:moveTo>
                      <a:pt x="791" y="1"/>
                    </a:moveTo>
                    <a:cubicBezTo>
                      <a:pt x="335" y="1"/>
                      <a:pt x="1" y="365"/>
                      <a:pt x="1" y="791"/>
                    </a:cubicBezTo>
                    <a:cubicBezTo>
                      <a:pt x="1" y="1247"/>
                      <a:pt x="365" y="1612"/>
                      <a:pt x="791" y="1612"/>
                    </a:cubicBezTo>
                    <a:lnTo>
                      <a:pt x="21642" y="1612"/>
                    </a:lnTo>
                    <a:cubicBezTo>
                      <a:pt x="22098" y="1612"/>
                      <a:pt x="22433" y="1247"/>
                      <a:pt x="22433" y="791"/>
                    </a:cubicBezTo>
                    <a:cubicBezTo>
                      <a:pt x="22433" y="335"/>
                      <a:pt x="22068" y="1"/>
                      <a:pt x="21642" y="1"/>
                    </a:cubicBezTo>
                    <a:close/>
                  </a:path>
                </a:pathLst>
              </a:custGeom>
              <a:solidFill>
                <a:srgbClr val="F9F8FF"/>
              </a:solidFill>
              <a:ln>
                <a:noFill/>
              </a:ln>
              <a:effectLst>
                <a:outerShdw blurRad="57150" dist="19050" dir="5400000" algn="bl" rotWithShape="0">
                  <a:srgbClr val="176B53">
                    <a:alpha val="15999"/>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grpSp>
          <p:nvGrpSpPr>
            <p:cNvPr id="1230" name="Google Shape;1230;p67"/>
            <p:cNvGrpSpPr/>
            <p:nvPr/>
          </p:nvGrpSpPr>
          <p:grpSpPr>
            <a:xfrm>
              <a:off x="2317884" y="2097213"/>
              <a:ext cx="1514782" cy="1006855"/>
              <a:chOff x="4981963" y="3755000"/>
              <a:chExt cx="1001575" cy="735575"/>
            </a:xfrm>
          </p:grpSpPr>
          <p:sp>
            <p:nvSpPr>
              <p:cNvPr id="1231" name="Google Shape;1231;p67"/>
              <p:cNvSpPr/>
              <p:nvPr/>
            </p:nvSpPr>
            <p:spPr>
              <a:xfrm>
                <a:off x="4981963" y="3755000"/>
                <a:ext cx="1001575" cy="735575"/>
              </a:xfrm>
              <a:custGeom>
                <a:avLst/>
                <a:gdLst/>
                <a:ahLst/>
                <a:cxnLst/>
                <a:rect l="l" t="t" r="r" b="b"/>
                <a:pathLst>
                  <a:path w="40063" h="29423" extrusionOk="0">
                    <a:moveTo>
                      <a:pt x="1916" y="0"/>
                    </a:moveTo>
                    <a:cubicBezTo>
                      <a:pt x="852" y="0"/>
                      <a:pt x="1" y="882"/>
                      <a:pt x="1" y="1945"/>
                    </a:cubicBezTo>
                    <a:lnTo>
                      <a:pt x="1" y="27478"/>
                    </a:lnTo>
                    <a:cubicBezTo>
                      <a:pt x="1" y="28541"/>
                      <a:pt x="852" y="29423"/>
                      <a:pt x="1916" y="29423"/>
                    </a:cubicBezTo>
                    <a:lnTo>
                      <a:pt x="38148" y="29423"/>
                    </a:lnTo>
                    <a:cubicBezTo>
                      <a:pt x="39211" y="29423"/>
                      <a:pt x="40063" y="28541"/>
                      <a:pt x="40063" y="27478"/>
                    </a:cubicBezTo>
                    <a:lnTo>
                      <a:pt x="40063" y="1976"/>
                    </a:lnTo>
                    <a:cubicBezTo>
                      <a:pt x="40063" y="882"/>
                      <a:pt x="39211" y="0"/>
                      <a:pt x="38148" y="0"/>
                    </a:cubicBezTo>
                    <a:close/>
                  </a:path>
                </a:pathLst>
              </a:custGeom>
              <a:solidFill>
                <a:srgbClr val="67E99C"/>
              </a:solidFill>
              <a:ln>
                <a:noFill/>
              </a:ln>
              <a:effectLst>
                <a:outerShdw blurRad="57150" dist="76200" dir="5400000" algn="bl" rotWithShape="0">
                  <a:srgbClr val="176B53">
                    <a:alpha val="17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32" name="Google Shape;1232;p67"/>
              <p:cNvSpPr/>
              <p:nvPr/>
            </p:nvSpPr>
            <p:spPr>
              <a:xfrm>
                <a:off x="5092913" y="4207125"/>
                <a:ext cx="779675" cy="30425"/>
              </a:xfrm>
              <a:custGeom>
                <a:avLst/>
                <a:gdLst/>
                <a:ahLst/>
                <a:cxnLst/>
                <a:rect l="l" t="t" r="r" b="b"/>
                <a:pathLst>
                  <a:path w="31187" h="1217" extrusionOk="0">
                    <a:moveTo>
                      <a:pt x="609" y="0"/>
                    </a:moveTo>
                    <a:cubicBezTo>
                      <a:pt x="274" y="0"/>
                      <a:pt x="1" y="274"/>
                      <a:pt x="1" y="608"/>
                    </a:cubicBezTo>
                    <a:cubicBezTo>
                      <a:pt x="1" y="973"/>
                      <a:pt x="274" y="1216"/>
                      <a:pt x="609" y="1216"/>
                    </a:cubicBezTo>
                    <a:lnTo>
                      <a:pt x="30579" y="1216"/>
                    </a:lnTo>
                    <a:cubicBezTo>
                      <a:pt x="30913" y="1216"/>
                      <a:pt x="31187" y="973"/>
                      <a:pt x="31187" y="608"/>
                    </a:cubicBezTo>
                    <a:cubicBezTo>
                      <a:pt x="31187" y="274"/>
                      <a:pt x="30913" y="0"/>
                      <a:pt x="30579" y="0"/>
                    </a:cubicBezTo>
                    <a:close/>
                  </a:path>
                </a:pathLst>
              </a:custGeom>
              <a:gradFill>
                <a:gsLst>
                  <a:gs pos="0">
                    <a:srgbClr val="F9F8FF"/>
                  </a:gs>
                  <a:gs pos="100000">
                    <a:srgbClr val="F9F8FF">
                      <a:alpha val="86666"/>
                    </a:srgbClr>
                  </a:gs>
                </a:gsLst>
                <a:lin ang="5400700" scaled="0"/>
              </a:gra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33" name="Google Shape;1233;p67"/>
              <p:cNvSpPr/>
              <p:nvPr/>
            </p:nvSpPr>
            <p:spPr>
              <a:xfrm>
                <a:off x="5092913" y="4286900"/>
                <a:ext cx="779675" cy="30425"/>
              </a:xfrm>
              <a:custGeom>
                <a:avLst/>
                <a:gdLst/>
                <a:ahLst/>
                <a:cxnLst/>
                <a:rect l="l" t="t" r="r" b="b"/>
                <a:pathLst>
                  <a:path w="31187" h="1217" extrusionOk="0">
                    <a:moveTo>
                      <a:pt x="609" y="1"/>
                    </a:moveTo>
                    <a:cubicBezTo>
                      <a:pt x="274" y="1"/>
                      <a:pt x="1" y="275"/>
                      <a:pt x="1" y="609"/>
                    </a:cubicBezTo>
                    <a:cubicBezTo>
                      <a:pt x="1" y="974"/>
                      <a:pt x="274" y="1217"/>
                      <a:pt x="609" y="1217"/>
                    </a:cubicBezTo>
                    <a:lnTo>
                      <a:pt x="30579" y="1217"/>
                    </a:lnTo>
                    <a:cubicBezTo>
                      <a:pt x="30913" y="1217"/>
                      <a:pt x="31187" y="913"/>
                      <a:pt x="31187" y="609"/>
                    </a:cubicBezTo>
                    <a:cubicBezTo>
                      <a:pt x="31187" y="275"/>
                      <a:pt x="30913" y="1"/>
                      <a:pt x="30579" y="1"/>
                    </a:cubicBezTo>
                    <a:close/>
                  </a:path>
                </a:pathLst>
              </a:custGeom>
              <a:gradFill>
                <a:gsLst>
                  <a:gs pos="0">
                    <a:srgbClr val="F9F8FF"/>
                  </a:gs>
                  <a:gs pos="100000">
                    <a:srgbClr val="F9F8FF">
                      <a:alpha val="86666"/>
                    </a:srgbClr>
                  </a:gs>
                </a:gsLst>
                <a:lin ang="5400700" scaled="0"/>
              </a:gra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34" name="Google Shape;1234;p67"/>
              <p:cNvSpPr/>
              <p:nvPr/>
            </p:nvSpPr>
            <p:spPr>
              <a:xfrm>
                <a:off x="5092913" y="4365950"/>
                <a:ext cx="295625" cy="30400"/>
              </a:xfrm>
              <a:custGeom>
                <a:avLst/>
                <a:gdLst/>
                <a:ahLst/>
                <a:cxnLst/>
                <a:rect l="l" t="t" r="r" b="b"/>
                <a:pathLst>
                  <a:path w="11825" h="1216" extrusionOk="0">
                    <a:moveTo>
                      <a:pt x="609" y="0"/>
                    </a:moveTo>
                    <a:cubicBezTo>
                      <a:pt x="274" y="0"/>
                      <a:pt x="1" y="274"/>
                      <a:pt x="1" y="608"/>
                    </a:cubicBezTo>
                    <a:cubicBezTo>
                      <a:pt x="1" y="942"/>
                      <a:pt x="274" y="1216"/>
                      <a:pt x="609" y="1216"/>
                    </a:cubicBezTo>
                    <a:lnTo>
                      <a:pt x="11217" y="1216"/>
                    </a:lnTo>
                    <a:cubicBezTo>
                      <a:pt x="11551" y="1216"/>
                      <a:pt x="11825" y="942"/>
                      <a:pt x="11825" y="608"/>
                    </a:cubicBezTo>
                    <a:cubicBezTo>
                      <a:pt x="11825" y="274"/>
                      <a:pt x="11551" y="0"/>
                      <a:pt x="11217" y="0"/>
                    </a:cubicBezTo>
                    <a:close/>
                  </a:path>
                </a:pathLst>
              </a:custGeom>
              <a:gradFill>
                <a:gsLst>
                  <a:gs pos="0">
                    <a:srgbClr val="F9F8FF"/>
                  </a:gs>
                  <a:gs pos="100000">
                    <a:srgbClr val="F9F8FF">
                      <a:alpha val="86666"/>
                    </a:srgbClr>
                  </a:gs>
                </a:gsLst>
                <a:lin ang="5400700" scaled="0"/>
              </a:gra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sp>
          <p:nvSpPr>
            <p:cNvPr id="1235" name="Google Shape;1235;p67"/>
            <p:cNvSpPr/>
            <p:nvPr/>
          </p:nvSpPr>
          <p:spPr>
            <a:xfrm>
              <a:off x="1150100" y="2672675"/>
              <a:ext cx="1076178" cy="835033"/>
            </a:xfrm>
            <a:custGeom>
              <a:avLst/>
              <a:gdLst/>
              <a:ahLst/>
              <a:cxnLst/>
              <a:rect l="l" t="t" r="r" b="b"/>
              <a:pathLst>
                <a:path w="28300" h="28299" extrusionOk="0">
                  <a:moveTo>
                    <a:pt x="25260" y="28298"/>
                  </a:moveTo>
                  <a:lnTo>
                    <a:pt x="3040" y="28298"/>
                  </a:lnTo>
                  <a:cubicBezTo>
                    <a:pt x="1369" y="28298"/>
                    <a:pt x="1" y="26931"/>
                    <a:pt x="1" y="25259"/>
                  </a:cubicBezTo>
                  <a:lnTo>
                    <a:pt x="1" y="3040"/>
                  </a:lnTo>
                  <a:cubicBezTo>
                    <a:pt x="1" y="1368"/>
                    <a:pt x="1369" y="0"/>
                    <a:pt x="3040" y="0"/>
                  </a:cubicBezTo>
                  <a:lnTo>
                    <a:pt x="25260" y="0"/>
                  </a:lnTo>
                  <a:cubicBezTo>
                    <a:pt x="26931" y="0"/>
                    <a:pt x="28299" y="1368"/>
                    <a:pt x="28299" y="3040"/>
                  </a:cubicBezTo>
                  <a:lnTo>
                    <a:pt x="28299" y="25259"/>
                  </a:lnTo>
                  <a:cubicBezTo>
                    <a:pt x="28299" y="26931"/>
                    <a:pt x="26931" y="28298"/>
                    <a:pt x="25260" y="28298"/>
                  </a:cubicBezTo>
                  <a:close/>
                </a:path>
              </a:pathLst>
            </a:custGeom>
            <a:solidFill>
              <a:srgbClr val="81EE87"/>
            </a:solidFill>
            <a:ln>
              <a:noFill/>
            </a:ln>
            <a:effectLst>
              <a:outerShdw blurRad="71438" dist="47625" dir="5400000" algn="bl" rotWithShape="0">
                <a:srgbClr val="176B53">
                  <a:alpha val="18000"/>
                </a:srgb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nvGrpSpPr>
            <p:cNvPr id="1236" name="Google Shape;1236;p67"/>
            <p:cNvGrpSpPr/>
            <p:nvPr/>
          </p:nvGrpSpPr>
          <p:grpSpPr>
            <a:xfrm>
              <a:off x="1902338" y="1884550"/>
              <a:ext cx="707500" cy="707475"/>
              <a:chOff x="5921438" y="1923500"/>
              <a:chExt cx="707500" cy="707475"/>
            </a:xfrm>
          </p:grpSpPr>
          <p:sp>
            <p:nvSpPr>
              <p:cNvPr id="1237" name="Google Shape;1237;p67"/>
              <p:cNvSpPr/>
              <p:nvPr/>
            </p:nvSpPr>
            <p:spPr>
              <a:xfrm>
                <a:off x="5921438" y="1923500"/>
                <a:ext cx="707500" cy="707475"/>
              </a:xfrm>
              <a:custGeom>
                <a:avLst/>
                <a:gdLst/>
                <a:ahLst/>
                <a:cxnLst/>
                <a:rect l="l" t="t" r="r" b="b"/>
                <a:pathLst>
                  <a:path w="28300" h="28299" extrusionOk="0">
                    <a:moveTo>
                      <a:pt x="25260" y="28298"/>
                    </a:moveTo>
                    <a:lnTo>
                      <a:pt x="3040" y="28298"/>
                    </a:lnTo>
                    <a:cubicBezTo>
                      <a:pt x="1369" y="28298"/>
                      <a:pt x="1" y="26931"/>
                      <a:pt x="1" y="25259"/>
                    </a:cubicBezTo>
                    <a:lnTo>
                      <a:pt x="1" y="3040"/>
                    </a:lnTo>
                    <a:cubicBezTo>
                      <a:pt x="1" y="1368"/>
                      <a:pt x="1369" y="0"/>
                      <a:pt x="3040" y="0"/>
                    </a:cubicBezTo>
                    <a:lnTo>
                      <a:pt x="25260" y="0"/>
                    </a:lnTo>
                    <a:cubicBezTo>
                      <a:pt x="26931" y="0"/>
                      <a:pt x="28299" y="1368"/>
                      <a:pt x="28299" y="3040"/>
                    </a:cubicBezTo>
                    <a:lnTo>
                      <a:pt x="28299" y="25259"/>
                    </a:lnTo>
                    <a:cubicBezTo>
                      <a:pt x="28299" y="26931"/>
                      <a:pt x="26931" y="28298"/>
                      <a:pt x="25260" y="28298"/>
                    </a:cubicBezTo>
                    <a:close/>
                  </a:path>
                </a:pathLst>
              </a:custGeom>
              <a:solidFill>
                <a:srgbClr val="F9F8FF"/>
              </a:solidFill>
              <a:ln>
                <a:noFill/>
              </a:ln>
              <a:effectLst>
                <a:outerShdw blurRad="57150" dist="28575" dir="5400000" algn="bl" rotWithShape="0">
                  <a:srgbClr val="176B53">
                    <a:alpha val="18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38" name="Google Shape;1238;p67"/>
              <p:cNvSpPr/>
              <p:nvPr/>
            </p:nvSpPr>
            <p:spPr>
              <a:xfrm>
                <a:off x="6070750" y="2199097"/>
                <a:ext cx="404418" cy="244866"/>
              </a:xfrm>
              <a:custGeom>
                <a:avLst/>
                <a:gdLst/>
                <a:ahLst/>
                <a:cxnLst/>
                <a:rect l="l" t="t" r="r" b="b"/>
                <a:pathLst>
                  <a:path w="18876" h="11429" extrusionOk="0">
                    <a:moveTo>
                      <a:pt x="11976" y="0"/>
                    </a:moveTo>
                    <a:lnTo>
                      <a:pt x="8085" y="6262"/>
                    </a:lnTo>
                    <a:lnTo>
                      <a:pt x="5654" y="2249"/>
                    </a:lnTo>
                    <a:lnTo>
                      <a:pt x="0" y="11429"/>
                    </a:lnTo>
                    <a:lnTo>
                      <a:pt x="18876" y="11429"/>
                    </a:lnTo>
                    <a:lnTo>
                      <a:pt x="11976" y="0"/>
                    </a:lnTo>
                    <a:close/>
                  </a:path>
                </a:pathLst>
              </a:custGeom>
              <a:solidFill>
                <a:srgbClr val="3BD379"/>
              </a:solidFill>
              <a:ln>
                <a:noFill/>
              </a:ln>
              <a:effectLst>
                <a:outerShdw blurRad="57150" dist="19050" dir="5460000" algn="bl" rotWithShape="0">
                  <a:srgbClr val="176B53">
                    <a:alpha val="15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39" name="Google Shape;1239;p67"/>
              <p:cNvSpPr/>
              <p:nvPr/>
            </p:nvSpPr>
            <p:spPr>
              <a:xfrm>
                <a:off x="6146294" y="2120938"/>
                <a:ext cx="89878" cy="89899"/>
              </a:xfrm>
              <a:custGeom>
                <a:avLst/>
                <a:gdLst/>
                <a:ahLst/>
                <a:cxnLst/>
                <a:rect l="l" t="t" r="r" b="b"/>
                <a:pathLst>
                  <a:path w="4195" h="4196" extrusionOk="0">
                    <a:moveTo>
                      <a:pt x="2097" y="1"/>
                    </a:moveTo>
                    <a:cubicBezTo>
                      <a:pt x="942" y="1"/>
                      <a:pt x="0" y="943"/>
                      <a:pt x="0" y="2098"/>
                    </a:cubicBezTo>
                    <a:cubicBezTo>
                      <a:pt x="0" y="3223"/>
                      <a:pt x="942" y="4195"/>
                      <a:pt x="2097" y="4195"/>
                    </a:cubicBezTo>
                    <a:cubicBezTo>
                      <a:pt x="3222" y="4195"/>
                      <a:pt x="4195" y="3223"/>
                      <a:pt x="4195" y="2098"/>
                    </a:cubicBezTo>
                    <a:cubicBezTo>
                      <a:pt x="4195" y="943"/>
                      <a:pt x="3222" y="1"/>
                      <a:pt x="2097" y="1"/>
                    </a:cubicBezTo>
                    <a:close/>
                  </a:path>
                </a:pathLst>
              </a:custGeom>
              <a:solidFill>
                <a:srgbClr val="FF536C"/>
              </a:solidFill>
              <a:ln>
                <a:noFill/>
              </a:ln>
              <a:effectLst>
                <a:outerShdw blurRad="57150" dist="19050" dir="5460000" algn="bl" rotWithShape="0">
                  <a:srgbClr val="176B53">
                    <a:alpha val="15000"/>
                  </a:srgb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sp>
          <p:nvSpPr>
            <p:cNvPr id="1240" name="Google Shape;1240;p67"/>
            <p:cNvSpPr/>
            <p:nvPr/>
          </p:nvSpPr>
          <p:spPr>
            <a:xfrm>
              <a:off x="3133976" y="2571057"/>
              <a:ext cx="21" cy="21"/>
            </a:xfrm>
            <a:custGeom>
              <a:avLst/>
              <a:gdLst/>
              <a:ahLst/>
              <a:cxnLst/>
              <a:rect l="l" t="t" r="r" b="b"/>
              <a:pathLst>
                <a:path w="1" h="1" extrusionOk="0">
                  <a:moveTo>
                    <a:pt x="1" y="1"/>
                  </a:moveTo>
                  <a:close/>
                </a:path>
              </a:pathLst>
            </a:custGeom>
            <a:solidFill>
              <a:srgbClr val="E5D7FF"/>
            </a:solidFill>
            <a:ln>
              <a:noFill/>
            </a:ln>
            <a:effectLst>
              <a:outerShdw blurRad="57150" dist="19050" dir="5460000" algn="bl" rotWithShape="0">
                <a:srgbClr val="176B53">
                  <a:alpha val="15000"/>
                </a:srgb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nvGrpSpPr>
            <p:cNvPr id="1241" name="Google Shape;1241;p67"/>
            <p:cNvGrpSpPr/>
            <p:nvPr/>
          </p:nvGrpSpPr>
          <p:grpSpPr>
            <a:xfrm>
              <a:off x="2820692" y="2127681"/>
              <a:ext cx="560809" cy="513696"/>
              <a:chOff x="2820743" y="2218101"/>
              <a:chExt cx="814064" cy="745676"/>
            </a:xfrm>
          </p:grpSpPr>
          <p:sp>
            <p:nvSpPr>
              <p:cNvPr id="1242" name="Google Shape;1242;p67"/>
              <p:cNvSpPr/>
              <p:nvPr/>
            </p:nvSpPr>
            <p:spPr>
              <a:xfrm>
                <a:off x="3133976" y="2218101"/>
                <a:ext cx="500831" cy="707903"/>
              </a:xfrm>
              <a:custGeom>
                <a:avLst/>
                <a:gdLst/>
                <a:ahLst/>
                <a:cxnLst/>
                <a:rect l="l" t="t" r="r" b="b"/>
                <a:pathLst>
                  <a:path w="23376" h="33041" extrusionOk="0">
                    <a:moveTo>
                      <a:pt x="16263" y="0"/>
                    </a:moveTo>
                    <a:lnTo>
                      <a:pt x="1" y="16475"/>
                    </a:lnTo>
                    <a:lnTo>
                      <a:pt x="16779" y="33040"/>
                    </a:lnTo>
                    <a:cubicBezTo>
                      <a:pt x="20852" y="28815"/>
                      <a:pt x="23375" y="23101"/>
                      <a:pt x="23375" y="16779"/>
                    </a:cubicBezTo>
                    <a:cubicBezTo>
                      <a:pt x="23375" y="10213"/>
                      <a:pt x="20640" y="4256"/>
                      <a:pt x="16263" y="0"/>
                    </a:cubicBezTo>
                    <a:close/>
                  </a:path>
                </a:pathLst>
              </a:custGeom>
              <a:solidFill>
                <a:srgbClr val="AD51E9"/>
              </a:solidFill>
              <a:ln>
                <a:noFill/>
              </a:ln>
              <a:effectLst>
                <a:outerShdw blurRad="57150" dist="19050" dir="5460000" algn="bl" rotWithShape="0">
                  <a:srgbClr val="176B53">
                    <a:alpha val="15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43" name="Google Shape;1243;p67"/>
              <p:cNvSpPr/>
              <p:nvPr/>
            </p:nvSpPr>
            <p:spPr>
              <a:xfrm>
                <a:off x="3133976" y="2263030"/>
                <a:ext cx="217528" cy="308049"/>
              </a:xfrm>
              <a:custGeom>
                <a:avLst/>
                <a:gdLst/>
                <a:ahLst/>
                <a:cxnLst/>
                <a:rect l="l" t="t" r="r" b="b"/>
                <a:pathLst>
                  <a:path w="10153" h="14378" extrusionOk="0">
                    <a:moveTo>
                      <a:pt x="1" y="1"/>
                    </a:moveTo>
                    <a:lnTo>
                      <a:pt x="1" y="14378"/>
                    </a:lnTo>
                    <a:lnTo>
                      <a:pt x="10153" y="4134"/>
                    </a:lnTo>
                    <a:cubicBezTo>
                      <a:pt x="7539" y="1551"/>
                      <a:pt x="3952" y="1"/>
                      <a:pt x="1" y="1"/>
                    </a:cubicBezTo>
                    <a:close/>
                  </a:path>
                </a:pathLst>
              </a:custGeom>
              <a:solidFill>
                <a:srgbClr val="FF536C"/>
              </a:solidFill>
              <a:ln>
                <a:noFill/>
              </a:ln>
              <a:effectLst>
                <a:outerShdw blurRad="57150" dist="19050" dir="5460000" algn="bl" rotWithShape="0">
                  <a:srgbClr val="176B53">
                    <a:alpha val="15000"/>
                  </a:srgbClr>
                </a:outerShdw>
                <a:reflection stA="10000" endPos="24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44" name="Google Shape;1244;p67"/>
              <p:cNvSpPr/>
              <p:nvPr/>
            </p:nvSpPr>
            <p:spPr>
              <a:xfrm>
                <a:off x="3133976" y="2571057"/>
                <a:ext cx="278761" cy="392720"/>
              </a:xfrm>
              <a:custGeom>
                <a:avLst/>
                <a:gdLst/>
                <a:ahLst/>
                <a:cxnLst/>
                <a:rect l="l" t="t" r="r" b="b"/>
                <a:pathLst>
                  <a:path w="13011" h="18330" extrusionOk="0">
                    <a:moveTo>
                      <a:pt x="1" y="1"/>
                    </a:moveTo>
                    <a:lnTo>
                      <a:pt x="1" y="18329"/>
                    </a:lnTo>
                    <a:cubicBezTo>
                      <a:pt x="5107" y="18329"/>
                      <a:pt x="9697" y="16232"/>
                      <a:pt x="13010" y="12828"/>
                    </a:cubicBezTo>
                    <a:lnTo>
                      <a:pt x="1" y="1"/>
                    </a:lnTo>
                    <a:close/>
                  </a:path>
                </a:pathLst>
              </a:custGeom>
              <a:solidFill>
                <a:srgbClr val="8859F7"/>
              </a:solidFill>
              <a:ln>
                <a:noFill/>
              </a:ln>
              <a:effectLst>
                <a:outerShdw blurRad="57150" dist="19050" dir="5460000" algn="bl" rotWithShape="0">
                  <a:srgbClr val="176B53">
                    <a:alpha val="15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45" name="Google Shape;1245;p67"/>
              <p:cNvSpPr/>
              <p:nvPr/>
            </p:nvSpPr>
            <p:spPr>
              <a:xfrm>
                <a:off x="2820743" y="2351601"/>
                <a:ext cx="311969" cy="440905"/>
              </a:xfrm>
              <a:custGeom>
                <a:avLst/>
                <a:gdLst/>
                <a:ahLst/>
                <a:cxnLst/>
                <a:rect l="l" t="t" r="r" b="b"/>
                <a:pathLst>
                  <a:path w="14561" h="20579" extrusionOk="0">
                    <a:moveTo>
                      <a:pt x="4438" y="0"/>
                    </a:moveTo>
                    <a:cubicBezTo>
                      <a:pt x="1703" y="2645"/>
                      <a:pt x="1" y="6353"/>
                      <a:pt x="1" y="10456"/>
                    </a:cubicBezTo>
                    <a:cubicBezTo>
                      <a:pt x="1" y="14408"/>
                      <a:pt x="1551" y="17964"/>
                      <a:pt x="4104" y="20578"/>
                    </a:cubicBezTo>
                    <a:lnTo>
                      <a:pt x="14560" y="10244"/>
                    </a:lnTo>
                    <a:lnTo>
                      <a:pt x="4438" y="0"/>
                    </a:lnTo>
                    <a:close/>
                  </a:path>
                </a:pathLst>
              </a:custGeom>
              <a:solidFill>
                <a:srgbClr val="5CFA9F"/>
              </a:solidFill>
              <a:ln>
                <a:noFill/>
              </a:ln>
              <a:effectLst>
                <a:outerShdw blurRad="57150" dist="19050" dir="5460000" algn="bl" rotWithShape="0">
                  <a:srgbClr val="176B53">
                    <a:alpha val="15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46" name="Google Shape;1246;p67"/>
              <p:cNvSpPr/>
              <p:nvPr/>
            </p:nvSpPr>
            <p:spPr>
              <a:xfrm>
                <a:off x="2917134" y="2263030"/>
                <a:ext cx="216864" cy="308049"/>
              </a:xfrm>
              <a:custGeom>
                <a:avLst/>
                <a:gdLst/>
                <a:ahLst/>
                <a:cxnLst/>
                <a:rect l="l" t="t" r="r" b="b"/>
                <a:pathLst>
                  <a:path w="10122" h="14378" extrusionOk="0">
                    <a:moveTo>
                      <a:pt x="10122" y="1"/>
                    </a:moveTo>
                    <a:cubicBezTo>
                      <a:pt x="6170" y="1"/>
                      <a:pt x="2614" y="1551"/>
                      <a:pt x="0" y="4104"/>
                    </a:cubicBezTo>
                    <a:lnTo>
                      <a:pt x="10122" y="14378"/>
                    </a:lnTo>
                    <a:lnTo>
                      <a:pt x="10122" y="1"/>
                    </a:lnTo>
                    <a:close/>
                  </a:path>
                </a:pathLst>
              </a:custGeom>
              <a:solidFill>
                <a:srgbClr val="FDA0ED"/>
              </a:solidFill>
              <a:ln>
                <a:noFill/>
              </a:ln>
              <a:effectLst>
                <a:outerShdw blurRad="57150" dist="19050" dir="5460000" algn="bl" rotWithShape="0">
                  <a:srgbClr val="176B53">
                    <a:alpha val="15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47" name="Google Shape;1247;p67"/>
              <p:cNvSpPr/>
              <p:nvPr/>
            </p:nvSpPr>
            <p:spPr>
              <a:xfrm>
                <a:off x="2910621" y="2571057"/>
                <a:ext cx="223377" cy="317176"/>
              </a:xfrm>
              <a:custGeom>
                <a:avLst/>
                <a:gdLst/>
                <a:ahLst/>
                <a:cxnLst/>
                <a:rect l="l" t="t" r="r" b="b"/>
                <a:pathLst>
                  <a:path w="10426" h="14804" extrusionOk="0">
                    <a:moveTo>
                      <a:pt x="10426" y="1"/>
                    </a:moveTo>
                    <a:lnTo>
                      <a:pt x="0" y="10335"/>
                    </a:lnTo>
                    <a:cubicBezTo>
                      <a:pt x="2645" y="13071"/>
                      <a:pt x="6322" y="14803"/>
                      <a:pt x="10426" y="14803"/>
                    </a:cubicBezTo>
                    <a:lnTo>
                      <a:pt x="10426" y="1"/>
                    </a:lnTo>
                    <a:close/>
                  </a:path>
                </a:pathLst>
              </a:custGeom>
              <a:solidFill>
                <a:srgbClr val="FF536C"/>
              </a:solidFill>
              <a:ln>
                <a:noFill/>
              </a:ln>
              <a:effectLst>
                <a:outerShdw blurRad="57150" dist="19050" dir="5460000" algn="bl" rotWithShape="0">
                  <a:srgbClr val="176B53">
                    <a:alpha val="15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grpSp>
          <p:nvGrpSpPr>
            <p:cNvPr id="1248" name="Google Shape;1248;p67"/>
            <p:cNvGrpSpPr/>
            <p:nvPr/>
          </p:nvGrpSpPr>
          <p:grpSpPr>
            <a:xfrm>
              <a:off x="2597100" y="1446700"/>
              <a:ext cx="1718949" cy="389816"/>
              <a:chOff x="6153850" y="1669725"/>
              <a:chExt cx="1718949" cy="389816"/>
            </a:xfrm>
          </p:grpSpPr>
          <p:sp>
            <p:nvSpPr>
              <p:cNvPr id="1249" name="Google Shape;1249;p67"/>
              <p:cNvSpPr/>
              <p:nvPr/>
            </p:nvSpPr>
            <p:spPr>
              <a:xfrm>
                <a:off x="6156586" y="1672448"/>
                <a:ext cx="1714402" cy="373134"/>
              </a:xfrm>
              <a:custGeom>
                <a:avLst/>
                <a:gdLst/>
                <a:ahLst/>
                <a:cxnLst/>
                <a:rect l="l" t="t" r="r" b="b"/>
                <a:pathLst>
                  <a:path w="141045" h="30698" extrusionOk="0">
                    <a:moveTo>
                      <a:pt x="2924" y="0"/>
                    </a:moveTo>
                    <a:cubicBezTo>
                      <a:pt x="1386" y="0"/>
                      <a:pt x="0" y="1386"/>
                      <a:pt x="0" y="3093"/>
                    </a:cubicBezTo>
                    <a:lnTo>
                      <a:pt x="0" y="27603"/>
                    </a:lnTo>
                    <a:cubicBezTo>
                      <a:pt x="0" y="29311"/>
                      <a:pt x="1386" y="30697"/>
                      <a:pt x="3093" y="30697"/>
                    </a:cubicBezTo>
                    <a:lnTo>
                      <a:pt x="137951" y="30697"/>
                    </a:lnTo>
                    <a:cubicBezTo>
                      <a:pt x="139659" y="30697"/>
                      <a:pt x="141045" y="29311"/>
                      <a:pt x="141045" y="27603"/>
                    </a:cubicBezTo>
                    <a:lnTo>
                      <a:pt x="141045" y="3093"/>
                    </a:lnTo>
                    <a:cubicBezTo>
                      <a:pt x="141045" y="1386"/>
                      <a:pt x="139659" y="0"/>
                      <a:pt x="137782" y="0"/>
                    </a:cubicBezTo>
                    <a:close/>
                  </a:path>
                </a:pathLst>
              </a:custGeom>
              <a:solidFill>
                <a:srgbClr val="A97FFF"/>
              </a:solidFill>
              <a:ln>
                <a:noFill/>
              </a:ln>
              <a:effectLst>
                <a:outerShdw blurRad="28575" dist="19050" dir="5280000" algn="bl" rotWithShape="0">
                  <a:srgbClr val="176B53">
                    <a:alpha val="17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50" name="Google Shape;1250;p67"/>
              <p:cNvSpPr/>
              <p:nvPr/>
            </p:nvSpPr>
            <p:spPr>
              <a:xfrm>
                <a:off x="6153850" y="1669725"/>
                <a:ext cx="1718949" cy="389816"/>
              </a:xfrm>
              <a:custGeom>
                <a:avLst/>
                <a:gdLst/>
                <a:ahLst/>
                <a:cxnLst/>
                <a:rect l="l" t="t" r="r" b="b"/>
                <a:pathLst>
                  <a:path w="140437" h="30090" extrusionOk="0">
                    <a:moveTo>
                      <a:pt x="2789" y="0"/>
                    </a:moveTo>
                    <a:cubicBezTo>
                      <a:pt x="1251" y="0"/>
                      <a:pt x="1" y="1251"/>
                      <a:pt x="1" y="2789"/>
                    </a:cubicBezTo>
                    <a:lnTo>
                      <a:pt x="1" y="27299"/>
                    </a:lnTo>
                    <a:cubicBezTo>
                      <a:pt x="1" y="28838"/>
                      <a:pt x="1251" y="30089"/>
                      <a:pt x="2789" y="30089"/>
                    </a:cubicBezTo>
                    <a:lnTo>
                      <a:pt x="137647" y="30089"/>
                    </a:lnTo>
                    <a:cubicBezTo>
                      <a:pt x="139186" y="30089"/>
                      <a:pt x="140437" y="28838"/>
                      <a:pt x="140437" y="27299"/>
                    </a:cubicBezTo>
                    <a:lnTo>
                      <a:pt x="140437" y="2789"/>
                    </a:lnTo>
                    <a:cubicBezTo>
                      <a:pt x="140437" y="1251"/>
                      <a:pt x="139186" y="0"/>
                      <a:pt x="137647" y="0"/>
                    </a:cubicBezTo>
                    <a:close/>
                  </a:path>
                </a:pathLst>
              </a:custGeom>
              <a:gradFill>
                <a:gsLst>
                  <a:gs pos="0">
                    <a:srgbClr val="F9F8FF"/>
                  </a:gs>
                  <a:gs pos="100000">
                    <a:srgbClr val="3BD379"/>
                  </a:gs>
                </a:gsLst>
                <a:lin ang="5400012" scaled="0"/>
              </a:gradFill>
              <a:ln>
                <a:noFill/>
              </a:ln>
              <a:effectLst>
                <a:outerShdw blurRad="42863" dist="47625" dir="5280000" algn="bl" rotWithShape="0">
                  <a:srgbClr val="176B53">
                    <a:alpha val="18999"/>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51" name="Google Shape;1251;p67"/>
              <p:cNvSpPr/>
              <p:nvPr/>
            </p:nvSpPr>
            <p:spPr>
              <a:xfrm>
                <a:off x="6246166" y="1742495"/>
                <a:ext cx="233011" cy="233011"/>
              </a:xfrm>
              <a:custGeom>
                <a:avLst/>
                <a:gdLst/>
                <a:ahLst/>
                <a:cxnLst/>
                <a:rect l="l" t="t" r="r" b="b"/>
                <a:pathLst>
                  <a:path w="19170" h="19170" extrusionOk="0">
                    <a:moveTo>
                      <a:pt x="9584" y="1"/>
                    </a:moveTo>
                    <a:cubicBezTo>
                      <a:pt x="4294" y="1"/>
                      <a:pt x="0" y="4294"/>
                      <a:pt x="0" y="9586"/>
                    </a:cubicBezTo>
                    <a:cubicBezTo>
                      <a:pt x="0" y="14876"/>
                      <a:pt x="4294" y="19170"/>
                      <a:pt x="9584" y="19170"/>
                    </a:cubicBezTo>
                    <a:cubicBezTo>
                      <a:pt x="14876" y="19170"/>
                      <a:pt x="19169" y="14876"/>
                      <a:pt x="19169" y="9586"/>
                    </a:cubicBezTo>
                    <a:cubicBezTo>
                      <a:pt x="19169" y="4294"/>
                      <a:pt x="14876" y="1"/>
                      <a:pt x="9584" y="1"/>
                    </a:cubicBezTo>
                    <a:close/>
                  </a:path>
                </a:pathLst>
              </a:custGeom>
              <a:gradFill>
                <a:gsLst>
                  <a:gs pos="0">
                    <a:srgbClr val="9CFCC4"/>
                  </a:gs>
                  <a:gs pos="100000">
                    <a:srgbClr val="24F17A"/>
                  </a:gs>
                </a:gsLst>
                <a:lin ang="5400012" scaled="0"/>
              </a:gradFill>
              <a:ln>
                <a:noFill/>
              </a:ln>
              <a:effectLst>
                <a:outerShdw blurRad="28575" dist="19050" dir="5280000" algn="bl" rotWithShape="0">
                  <a:srgbClr val="176B53">
                    <a:alpha val="17000"/>
                  </a:srgbClr>
                </a:outerShdw>
                <a:reflection stA="6000" endPos="25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52" name="Google Shape;1252;p67"/>
              <p:cNvSpPr/>
              <p:nvPr/>
            </p:nvSpPr>
            <p:spPr>
              <a:xfrm>
                <a:off x="6579205" y="1795915"/>
                <a:ext cx="674967" cy="37620"/>
              </a:xfrm>
              <a:custGeom>
                <a:avLst/>
                <a:gdLst/>
                <a:ahLst/>
                <a:cxnLst/>
                <a:rect l="l" t="t" r="r" b="b"/>
                <a:pathLst>
                  <a:path w="55530" h="3095" extrusionOk="0">
                    <a:moveTo>
                      <a:pt x="1556" y="1"/>
                    </a:moveTo>
                    <a:cubicBezTo>
                      <a:pt x="694" y="1"/>
                      <a:pt x="1" y="694"/>
                      <a:pt x="1" y="1540"/>
                    </a:cubicBezTo>
                    <a:cubicBezTo>
                      <a:pt x="1" y="2401"/>
                      <a:pt x="694" y="3095"/>
                      <a:pt x="1556" y="3095"/>
                    </a:cubicBezTo>
                    <a:lnTo>
                      <a:pt x="53975" y="3095"/>
                    </a:lnTo>
                    <a:cubicBezTo>
                      <a:pt x="54836" y="3095"/>
                      <a:pt x="55530" y="2401"/>
                      <a:pt x="55530" y="1540"/>
                    </a:cubicBezTo>
                    <a:cubicBezTo>
                      <a:pt x="55530" y="694"/>
                      <a:pt x="54836" y="1"/>
                      <a:pt x="53975" y="1"/>
                    </a:cubicBezTo>
                    <a:close/>
                  </a:path>
                </a:pathLst>
              </a:custGeom>
              <a:solidFill>
                <a:srgbClr val="F9F8FF"/>
              </a:solidFill>
              <a:ln>
                <a:noFill/>
              </a:ln>
              <a:effectLst>
                <a:outerShdw blurRad="28575" dist="19050" dir="5280000" algn="bl" rotWithShape="0">
                  <a:srgbClr val="176B53">
                    <a:alpha val="17000"/>
                  </a:srgbClr>
                </a:outerShdw>
                <a:reflection stA="6000" endPos="25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53" name="Google Shape;1253;p67"/>
              <p:cNvSpPr/>
              <p:nvPr/>
            </p:nvSpPr>
            <p:spPr>
              <a:xfrm>
                <a:off x="7302010" y="1795915"/>
                <a:ext cx="477315" cy="37620"/>
              </a:xfrm>
              <a:custGeom>
                <a:avLst/>
                <a:gdLst/>
                <a:ahLst/>
                <a:cxnLst/>
                <a:rect l="l" t="t" r="r" b="b"/>
                <a:pathLst>
                  <a:path w="39269" h="3095" extrusionOk="0">
                    <a:moveTo>
                      <a:pt x="1540" y="1"/>
                    </a:moveTo>
                    <a:cubicBezTo>
                      <a:pt x="695" y="1"/>
                      <a:pt x="1" y="694"/>
                      <a:pt x="1" y="1540"/>
                    </a:cubicBezTo>
                    <a:cubicBezTo>
                      <a:pt x="1" y="2401"/>
                      <a:pt x="695" y="3095"/>
                      <a:pt x="1540" y="3095"/>
                    </a:cubicBezTo>
                    <a:lnTo>
                      <a:pt x="37714" y="3095"/>
                    </a:lnTo>
                    <a:cubicBezTo>
                      <a:pt x="38575" y="3095"/>
                      <a:pt x="39269" y="2401"/>
                      <a:pt x="39269" y="1540"/>
                    </a:cubicBezTo>
                    <a:cubicBezTo>
                      <a:pt x="39269" y="694"/>
                      <a:pt x="38575" y="1"/>
                      <a:pt x="37714" y="1"/>
                    </a:cubicBezTo>
                    <a:close/>
                  </a:path>
                </a:pathLst>
              </a:custGeom>
              <a:solidFill>
                <a:srgbClr val="F9F8FF"/>
              </a:solidFill>
              <a:ln>
                <a:noFill/>
              </a:ln>
              <a:effectLst>
                <a:outerShdw blurRad="28575" dist="19050" dir="5280000" algn="bl" rotWithShape="0">
                  <a:srgbClr val="176B53">
                    <a:alpha val="17000"/>
                  </a:srgbClr>
                </a:outerShdw>
                <a:reflection stA="6000" endPos="25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54" name="Google Shape;1254;p67"/>
              <p:cNvSpPr/>
              <p:nvPr/>
            </p:nvSpPr>
            <p:spPr>
              <a:xfrm>
                <a:off x="6579205" y="1890844"/>
                <a:ext cx="265064" cy="37620"/>
              </a:xfrm>
              <a:custGeom>
                <a:avLst/>
                <a:gdLst/>
                <a:ahLst/>
                <a:cxnLst/>
                <a:rect l="l" t="t" r="r" b="b"/>
                <a:pathLst>
                  <a:path w="21807" h="3095" extrusionOk="0">
                    <a:moveTo>
                      <a:pt x="1556" y="0"/>
                    </a:moveTo>
                    <a:cubicBezTo>
                      <a:pt x="694" y="0"/>
                      <a:pt x="1" y="694"/>
                      <a:pt x="1" y="1539"/>
                    </a:cubicBezTo>
                    <a:cubicBezTo>
                      <a:pt x="1" y="2401"/>
                      <a:pt x="694" y="3094"/>
                      <a:pt x="1556" y="3094"/>
                    </a:cubicBezTo>
                    <a:lnTo>
                      <a:pt x="20269" y="3094"/>
                    </a:lnTo>
                    <a:cubicBezTo>
                      <a:pt x="21114" y="3094"/>
                      <a:pt x="21806" y="2401"/>
                      <a:pt x="21806" y="1539"/>
                    </a:cubicBezTo>
                    <a:cubicBezTo>
                      <a:pt x="21806" y="694"/>
                      <a:pt x="21114" y="0"/>
                      <a:pt x="20269" y="0"/>
                    </a:cubicBezTo>
                    <a:close/>
                  </a:path>
                </a:pathLst>
              </a:custGeom>
              <a:solidFill>
                <a:srgbClr val="F9F8FF"/>
              </a:solidFill>
              <a:ln>
                <a:noFill/>
              </a:ln>
              <a:effectLst>
                <a:outerShdw blurRad="28575" dist="19050" dir="5280000" algn="bl" rotWithShape="0">
                  <a:srgbClr val="176B53">
                    <a:alpha val="17000"/>
                  </a:srgbClr>
                </a:outerShdw>
                <a:reflection stA="6000" endPos="25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grpSp>
          <p:nvGrpSpPr>
            <p:cNvPr id="1255" name="Google Shape;1255;p67"/>
            <p:cNvGrpSpPr/>
            <p:nvPr/>
          </p:nvGrpSpPr>
          <p:grpSpPr>
            <a:xfrm>
              <a:off x="1196892" y="1384678"/>
              <a:ext cx="459836" cy="389787"/>
              <a:chOff x="5215992" y="1423628"/>
              <a:chExt cx="459836" cy="389787"/>
            </a:xfrm>
          </p:grpSpPr>
          <p:sp>
            <p:nvSpPr>
              <p:cNvPr id="1256" name="Google Shape;1256;p67"/>
              <p:cNvSpPr/>
              <p:nvPr/>
            </p:nvSpPr>
            <p:spPr>
              <a:xfrm>
                <a:off x="5215992" y="1423628"/>
                <a:ext cx="459836" cy="389787"/>
              </a:xfrm>
              <a:custGeom>
                <a:avLst/>
                <a:gdLst/>
                <a:ahLst/>
                <a:cxnLst/>
                <a:rect l="l" t="t" r="r" b="b"/>
                <a:pathLst>
                  <a:path w="37831" h="32068" extrusionOk="0">
                    <a:moveTo>
                      <a:pt x="4445" y="0"/>
                    </a:moveTo>
                    <a:cubicBezTo>
                      <a:pt x="1995" y="0"/>
                      <a:pt x="0" y="1995"/>
                      <a:pt x="0" y="4446"/>
                    </a:cubicBezTo>
                    <a:lnTo>
                      <a:pt x="0" y="23868"/>
                    </a:lnTo>
                    <a:cubicBezTo>
                      <a:pt x="0" y="26320"/>
                      <a:pt x="1995" y="28314"/>
                      <a:pt x="4445" y="28314"/>
                    </a:cubicBezTo>
                    <a:lnTo>
                      <a:pt x="15162" y="28314"/>
                    </a:lnTo>
                    <a:lnTo>
                      <a:pt x="18915" y="32067"/>
                    </a:lnTo>
                    <a:lnTo>
                      <a:pt x="22667" y="28314"/>
                    </a:lnTo>
                    <a:lnTo>
                      <a:pt x="33384" y="28314"/>
                    </a:lnTo>
                    <a:cubicBezTo>
                      <a:pt x="35836" y="28314"/>
                      <a:pt x="37831" y="26320"/>
                      <a:pt x="37831" y="23868"/>
                    </a:cubicBezTo>
                    <a:lnTo>
                      <a:pt x="37831" y="4446"/>
                    </a:lnTo>
                    <a:cubicBezTo>
                      <a:pt x="37831" y="1995"/>
                      <a:pt x="35836" y="0"/>
                      <a:pt x="33384" y="0"/>
                    </a:cubicBezTo>
                    <a:close/>
                  </a:path>
                </a:pathLst>
              </a:custGeom>
              <a:gradFill>
                <a:gsLst>
                  <a:gs pos="0">
                    <a:srgbClr val="FFFFFF"/>
                  </a:gs>
                  <a:gs pos="100000">
                    <a:srgbClr val="FC809B"/>
                  </a:gs>
                </a:gsLst>
                <a:lin ang="5400012" scaled="0"/>
              </a:gra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57" name="Google Shape;1257;p67"/>
              <p:cNvSpPr/>
              <p:nvPr/>
            </p:nvSpPr>
            <p:spPr>
              <a:xfrm>
                <a:off x="5360634" y="1526348"/>
                <a:ext cx="170547" cy="138713"/>
              </a:xfrm>
              <a:custGeom>
                <a:avLst/>
                <a:gdLst/>
                <a:ahLst/>
                <a:cxnLst/>
                <a:rect l="l" t="t" r="r" b="b"/>
                <a:pathLst>
                  <a:path w="14031" h="11412" extrusionOk="0">
                    <a:moveTo>
                      <a:pt x="3685" y="1"/>
                    </a:moveTo>
                    <a:cubicBezTo>
                      <a:pt x="1657" y="1"/>
                      <a:pt x="0" y="1641"/>
                      <a:pt x="0" y="3686"/>
                    </a:cubicBezTo>
                    <a:cubicBezTo>
                      <a:pt x="0" y="4565"/>
                      <a:pt x="0" y="6881"/>
                      <a:pt x="5004" y="10109"/>
                    </a:cubicBezTo>
                    <a:lnTo>
                      <a:pt x="7015" y="11412"/>
                    </a:lnTo>
                    <a:lnTo>
                      <a:pt x="9027" y="10109"/>
                    </a:lnTo>
                    <a:cubicBezTo>
                      <a:pt x="14030" y="6881"/>
                      <a:pt x="14030" y="4565"/>
                      <a:pt x="14030" y="3686"/>
                    </a:cubicBezTo>
                    <a:cubicBezTo>
                      <a:pt x="14030" y="1641"/>
                      <a:pt x="12390" y="1"/>
                      <a:pt x="10345" y="1"/>
                    </a:cubicBezTo>
                    <a:cubicBezTo>
                      <a:pt x="8874" y="1"/>
                      <a:pt x="7623" y="846"/>
                      <a:pt x="7015" y="2081"/>
                    </a:cubicBezTo>
                    <a:cubicBezTo>
                      <a:pt x="6424" y="846"/>
                      <a:pt x="5155" y="1"/>
                      <a:pt x="3685" y="1"/>
                    </a:cubicBezTo>
                    <a:close/>
                  </a:path>
                </a:pathLst>
              </a:custGeom>
              <a:solidFill>
                <a:srgbClr val="EE46E8"/>
              </a:solidFill>
              <a:ln>
                <a:noFill/>
              </a:ln>
              <a:effectLst>
                <a:outerShdw blurRad="57150" dist="19050" dir="5400000" algn="bl" rotWithShape="0">
                  <a:srgbClr val="5352EE">
                    <a:alpha val="25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grpSp>
          <p:nvGrpSpPr>
            <p:cNvPr id="1258" name="Google Shape;1258;p67"/>
            <p:cNvGrpSpPr/>
            <p:nvPr/>
          </p:nvGrpSpPr>
          <p:grpSpPr>
            <a:xfrm>
              <a:off x="2037775" y="1282487"/>
              <a:ext cx="436632" cy="284986"/>
              <a:chOff x="4842900" y="2922987"/>
              <a:chExt cx="436632" cy="284986"/>
            </a:xfrm>
          </p:grpSpPr>
          <p:sp>
            <p:nvSpPr>
              <p:cNvPr id="1259" name="Google Shape;1259;p67"/>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solidFill>
                <a:srgbClr val="5CFA9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60" name="Google Shape;1260;p67"/>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grpSp>
          <p:nvGrpSpPr>
            <p:cNvPr id="1261" name="Google Shape;1261;p67"/>
            <p:cNvGrpSpPr/>
            <p:nvPr/>
          </p:nvGrpSpPr>
          <p:grpSpPr>
            <a:xfrm>
              <a:off x="2474409" y="3364761"/>
              <a:ext cx="767400" cy="767700"/>
              <a:chOff x="3375684" y="2512136"/>
              <a:chExt cx="767400" cy="767700"/>
            </a:xfrm>
          </p:grpSpPr>
          <p:sp>
            <p:nvSpPr>
              <p:cNvPr id="1262" name="Google Shape;1262;p67"/>
              <p:cNvSpPr/>
              <p:nvPr/>
            </p:nvSpPr>
            <p:spPr>
              <a:xfrm>
                <a:off x="3375684" y="2512136"/>
                <a:ext cx="767400" cy="767700"/>
              </a:xfrm>
              <a:prstGeom prst="ellipse">
                <a:avLst/>
              </a:prstGeom>
              <a:gradFill>
                <a:gsLst>
                  <a:gs pos="0">
                    <a:srgbClr val="F9F8FF"/>
                  </a:gs>
                  <a:gs pos="100000">
                    <a:srgbClr val="66BEE9">
                      <a:alpha val="34509"/>
                    </a:srgbClr>
                  </a:gs>
                </a:gsLst>
                <a:lin ang="5400012" scaled="0"/>
              </a:gradFill>
              <a:ln>
                <a:noFill/>
              </a:ln>
              <a:effectLst>
                <a:outerShdw blurRad="157163" dist="85725" dir="5400000" algn="bl" rotWithShape="0">
                  <a:srgbClr val="176B53">
                    <a:alpha val="37999"/>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nvGrpSpPr>
              <p:cNvPr id="1263" name="Google Shape;1263;p67"/>
              <p:cNvGrpSpPr/>
              <p:nvPr/>
            </p:nvGrpSpPr>
            <p:grpSpPr>
              <a:xfrm>
                <a:off x="3531930" y="2668504"/>
                <a:ext cx="454894" cy="454955"/>
                <a:chOff x="7325238" y="1448084"/>
                <a:chExt cx="269999" cy="269987"/>
              </a:xfrm>
            </p:grpSpPr>
            <p:sp>
              <p:nvSpPr>
                <p:cNvPr id="1264" name="Google Shape;1264;p67"/>
                <p:cNvSpPr/>
                <p:nvPr/>
              </p:nvSpPr>
              <p:spPr>
                <a:xfrm>
                  <a:off x="7325238" y="1448084"/>
                  <a:ext cx="269999" cy="269987"/>
                </a:xfrm>
                <a:custGeom>
                  <a:avLst/>
                  <a:gdLst/>
                  <a:ahLst/>
                  <a:cxnLst/>
                  <a:rect l="l" t="t" r="r" b="b"/>
                  <a:pathLst>
                    <a:path w="22213" h="22212" extrusionOk="0">
                      <a:moveTo>
                        <a:pt x="11106" y="0"/>
                      </a:moveTo>
                      <a:cubicBezTo>
                        <a:pt x="4987" y="0"/>
                        <a:pt x="1" y="4986"/>
                        <a:pt x="1" y="11105"/>
                      </a:cubicBezTo>
                      <a:cubicBezTo>
                        <a:pt x="1" y="17242"/>
                        <a:pt x="4987" y="22212"/>
                        <a:pt x="11106" y="22212"/>
                      </a:cubicBezTo>
                      <a:cubicBezTo>
                        <a:pt x="17225" y="22212"/>
                        <a:pt x="22212" y="17242"/>
                        <a:pt x="22212" y="11105"/>
                      </a:cubicBezTo>
                      <a:cubicBezTo>
                        <a:pt x="22212" y="4986"/>
                        <a:pt x="17225" y="0"/>
                        <a:pt x="11106" y="0"/>
                      </a:cubicBezTo>
                      <a:close/>
                    </a:path>
                  </a:pathLst>
                </a:custGeom>
                <a:solidFill>
                  <a:srgbClr val="AD51E9"/>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65" name="Google Shape;1265;p67"/>
                <p:cNvSpPr/>
                <p:nvPr/>
              </p:nvSpPr>
              <p:spPr>
                <a:xfrm>
                  <a:off x="7412764" y="1486894"/>
                  <a:ext cx="97191" cy="96195"/>
                </a:xfrm>
                <a:custGeom>
                  <a:avLst/>
                  <a:gdLst/>
                  <a:ahLst/>
                  <a:cxnLst/>
                  <a:rect l="l" t="t" r="r" b="b"/>
                  <a:pathLst>
                    <a:path w="7996" h="7914" extrusionOk="0">
                      <a:moveTo>
                        <a:pt x="4011" y="1"/>
                      </a:moveTo>
                      <a:cubicBezTo>
                        <a:pt x="1859" y="1"/>
                        <a:pt x="84" y="1730"/>
                        <a:pt x="51" y="3889"/>
                      </a:cubicBezTo>
                      <a:cubicBezTo>
                        <a:pt x="1" y="6070"/>
                        <a:pt x="1741" y="7879"/>
                        <a:pt x="3922" y="7912"/>
                      </a:cubicBezTo>
                      <a:cubicBezTo>
                        <a:pt x="3954" y="7913"/>
                        <a:pt x="3986" y="7913"/>
                        <a:pt x="4017" y="7913"/>
                      </a:cubicBezTo>
                      <a:cubicBezTo>
                        <a:pt x="6171" y="7913"/>
                        <a:pt x="7912" y="6191"/>
                        <a:pt x="7962" y="4042"/>
                      </a:cubicBezTo>
                      <a:cubicBezTo>
                        <a:pt x="7995" y="1861"/>
                        <a:pt x="6255" y="53"/>
                        <a:pt x="4074" y="1"/>
                      </a:cubicBezTo>
                      <a:cubicBezTo>
                        <a:pt x="4053" y="1"/>
                        <a:pt x="4032" y="1"/>
                        <a:pt x="4011" y="1"/>
                      </a:cubicBezTo>
                      <a:close/>
                    </a:path>
                  </a:pathLst>
                </a:custGeom>
                <a:solidFill>
                  <a:srgbClr val="F9F8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66" name="Google Shape;1266;p67"/>
                <p:cNvSpPr/>
                <p:nvPr/>
              </p:nvSpPr>
              <p:spPr>
                <a:xfrm>
                  <a:off x="7366528" y="1603992"/>
                  <a:ext cx="184732" cy="105676"/>
                </a:xfrm>
                <a:custGeom>
                  <a:avLst/>
                  <a:gdLst/>
                  <a:ahLst/>
                  <a:cxnLst/>
                  <a:rect l="l" t="t" r="r" b="b"/>
                  <a:pathLst>
                    <a:path w="15198" h="8694" extrusionOk="0">
                      <a:moveTo>
                        <a:pt x="7551" y="1"/>
                      </a:moveTo>
                      <a:cubicBezTo>
                        <a:pt x="4102" y="1"/>
                        <a:pt x="1150" y="2179"/>
                        <a:pt x="1" y="5243"/>
                      </a:cubicBezTo>
                      <a:cubicBezTo>
                        <a:pt x="1860" y="7305"/>
                        <a:pt x="4531" y="8641"/>
                        <a:pt x="7540" y="8691"/>
                      </a:cubicBezTo>
                      <a:cubicBezTo>
                        <a:pt x="7618" y="8693"/>
                        <a:pt x="7697" y="8694"/>
                        <a:pt x="7775" y="8694"/>
                      </a:cubicBezTo>
                      <a:cubicBezTo>
                        <a:pt x="10690" y="8694"/>
                        <a:pt x="13321" y="7473"/>
                        <a:pt x="15198" y="5531"/>
                      </a:cubicBezTo>
                      <a:cubicBezTo>
                        <a:pt x="14150" y="2369"/>
                        <a:pt x="11208" y="54"/>
                        <a:pt x="7709" y="3"/>
                      </a:cubicBezTo>
                      <a:cubicBezTo>
                        <a:pt x="7656" y="2"/>
                        <a:pt x="7603" y="1"/>
                        <a:pt x="7551" y="1"/>
                      </a:cubicBezTo>
                      <a:close/>
                    </a:path>
                  </a:pathLst>
                </a:custGeom>
                <a:solidFill>
                  <a:srgbClr val="F9F8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grpSp>
        <p:grpSp>
          <p:nvGrpSpPr>
            <p:cNvPr id="1267" name="Google Shape;1267;p67"/>
            <p:cNvGrpSpPr/>
            <p:nvPr/>
          </p:nvGrpSpPr>
          <p:grpSpPr>
            <a:xfrm>
              <a:off x="720000" y="1104475"/>
              <a:ext cx="3485100" cy="3208625"/>
              <a:chOff x="2673575" y="1252600"/>
              <a:chExt cx="3485100" cy="3208625"/>
            </a:xfrm>
          </p:grpSpPr>
          <p:sp>
            <p:nvSpPr>
              <p:cNvPr id="1268" name="Google Shape;1268;p67"/>
              <p:cNvSpPr/>
              <p:nvPr/>
            </p:nvSpPr>
            <p:spPr>
              <a:xfrm>
                <a:off x="5802250" y="410557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rgbClr val="176B53"/>
              </a:solidFill>
              <a:ln>
                <a:noFill/>
              </a:ln>
              <a:effectLst>
                <a:outerShdw blurRad="57150" dist="38100" dir="5400000" algn="bl" rotWithShape="0">
                  <a:srgbClr val="176B53">
                    <a:alpha val="14000"/>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69" name="Google Shape;1269;p67"/>
              <p:cNvSpPr/>
              <p:nvPr/>
            </p:nvSpPr>
            <p:spPr>
              <a:xfrm>
                <a:off x="2673575" y="1252600"/>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rgbClr val="EE46E8"/>
              </a:solidFill>
              <a:ln>
                <a:noFill/>
              </a:ln>
              <a:effectLst>
                <a:outerShdw blurRad="57150" dist="47625" dir="5400000" algn="bl" rotWithShape="0">
                  <a:srgbClr val="176B53">
                    <a:alpha val="18999"/>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grpSp>
          <p:nvGrpSpPr>
            <p:cNvPr id="1270" name="Google Shape;1270;p67"/>
            <p:cNvGrpSpPr/>
            <p:nvPr/>
          </p:nvGrpSpPr>
          <p:grpSpPr>
            <a:xfrm>
              <a:off x="1140000" y="1884550"/>
              <a:ext cx="707500" cy="707475"/>
              <a:chOff x="5146250" y="3137125"/>
              <a:chExt cx="707500" cy="707475"/>
            </a:xfrm>
          </p:grpSpPr>
          <p:sp>
            <p:nvSpPr>
              <p:cNvPr id="1271" name="Google Shape;1271;p67"/>
              <p:cNvSpPr/>
              <p:nvPr/>
            </p:nvSpPr>
            <p:spPr>
              <a:xfrm>
                <a:off x="5146250" y="3137125"/>
                <a:ext cx="707500" cy="707475"/>
              </a:xfrm>
              <a:custGeom>
                <a:avLst/>
                <a:gdLst/>
                <a:ahLst/>
                <a:cxnLst/>
                <a:rect l="l" t="t" r="r" b="b"/>
                <a:pathLst>
                  <a:path w="28300" h="28299" extrusionOk="0">
                    <a:moveTo>
                      <a:pt x="25260" y="28298"/>
                    </a:moveTo>
                    <a:lnTo>
                      <a:pt x="3040" y="28298"/>
                    </a:lnTo>
                    <a:cubicBezTo>
                      <a:pt x="1369" y="28298"/>
                      <a:pt x="1" y="26931"/>
                      <a:pt x="1" y="25259"/>
                    </a:cubicBezTo>
                    <a:lnTo>
                      <a:pt x="1" y="3040"/>
                    </a:lnTo>
                    <a:cubicBezTo>
                      <a:pt x="1" y="1368"/>
                      <a:pt x="1369" y="0"/>
                      <a:pt x="3040" y="0"/>
                    </a:cubicBezTo>
                    <a:lnTo>
                      <a:pt x="25260" y="0"/>
                    </a:lnTo>
                    <a:cubicBezTo>
                      <a:pt x="26931" y="0"/>
                      <a:pt x="28299" y="1368"/>
                      <a:pt x="28299" y="3040"/>
                    </a:cubicBezTo>
                    <a:lnTo>
                      <a:pt x="28299" y="25259"/>
                    </a:lnTo>
                    <a:cubicBezTo>
                      <a:pt x="28299" y="26931"/>
                      <a:pt x="26931" y="28298"/>
                      <a:pt x="25260" y="28298"/>
                    </a:cubicBezTo>
                    <a:close/>
                  </a:path>
                </a:pathLst>
              </a:custGeom>
              <a:solidFill>
                <a:srgbClr val="3BD379"/>
              </a:solidFill>
              <a:ln>
                <a:noFill/>
              </a:ln>
              <a:effectLst>
                <a:outerShdw blurRad="57150" dist="38100" dir="5400000" algn="bl" rotWithShape="0">
                  <a:srgbClr val="176B53">
                    <a:alpha val="20999"/>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72" name="Google Shape;1272;p67"/>
              <p:cNvSpPr/>
              <p:nvPr/>
            </p:nvSpPr>
            <p:spPr>
              <a:xfrm>
                <a:off x="5241250" y="3704000"/>
                <a:ext cx="297150" cy="47900"/>
              </a:xfrm>
              <a:custGeom>
                <a:avLst/>
                <a:gdLst/>
                <a:ahLst/>
                <a:cxnLst/>
                <a:rect l="l" t="t" r="r" b="b"/>
                <a:pathLst>
                  <a:path w="11886" h="1916" extrusionOk="0">
                    <a:moveTo>
                      <a:pt x="10943" y="1915"/>
                    </a:moveTo>
                    <a:lnTo>
                      <a:pt x="943" y="1915"/>
                    </a:lnTo>
                    <a:cubicBezTo>
                      <a:pt x="426" y="1915"/>
                      <a:pt x="0" y="1490"/>
                      <a:pt x="0" y="942"/>
                    </a:cubicBezTo>
                    <a:lnTo>
                      <a:pt x="0" y="942"/>
                    </a:lnTo>
                    <a:cubicBezTo>
                      <a:pt x="0" y="426"/>
                      <a:pt x="426" y="0"/>
                      <a:pt x="943" y="0"/>
                    </a:cubicBezTo>
                    <a:lnTo>
                      <a:pt x="10943" y="0"/>
                    </a:lnTo>
                    <a:cubicBezTo>
                      <a:pt x="11459" y="0"/>
                      <a:pt x="11885" y="426"/>
                      <a:pt x="11885" y="942"/>
                    </a:cubicBezTo>
                    <a:lnTo>
                      <a:pt x="11885" y="942"/>
                    </a:lnTo>
                    <a:cubicBezTo>
                      <a:pt x="11885" y="1490"/>
                      <a:pt x="11459" y="1915"/>
                      <a:pt x="10943" y="1915"/>
                    </a:cubicBezTo>
                    <a:close/>
                  </a:path>
                </a:pathLst>
              </a:custGeom>
              <a:solidFill>
                <a:srgbClr val="DEDBF9"/>
              </a:solidFill>
              <a:ln>
                <a:noFill/>
              </a:ln>
              <a:effectLst>
                <a:outerShdw blurRad="57150" dist="19050" dir="5400000" algn="bl" rotWithShape="0">
                  <a:srgbClr val="176B53">
                    <a:alpha val="15999"/>
                  </a:srgb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73" name="Google Shape;1273;p67"/>
              <p:cNvSpPr/>
              <p:nvPr/>
            </p:nvSpPr>
            <p:spPr>
              <a:xfrm>
                <a:off x="5241250" y="3704000"/>
                <a:ext cx="297150" cy="47900"/>
              </a:xfrm>
              <a:custGeom>
                <a:avLst/>
                <a:gdLst/>
                <a:ahLst/>
                <a:cxnLst/>
                <a:rect l="l" t="t" r="r" b="b"/>
                <a:pathLst>
                  <a:path w="11886" h="1916" fill="none" extrusionOk="0">
                    <a:moveTo>
                      <a:pt x="10943" y="1915"/>
                    </a:moveTo>
                    <a:lnTo>
                      <a:pt x="943" y="1915"/>
                    </a:lnTo>
                    <a:cubicBezTo>
                      <a:pt x="426" y="1915"/>
                      <a:pt x="0" y="1490"/>
                      <a:pt x="0" y="942"/>
                    </a:cubicBezTo>
                    <a:lnTo>
                      <a:pt x="0" y="942"/>
                    </a:lnTo>
                    <a:cubicBezTo>
                      <a:pt x="0" y="426"/>
                      <a:pt x="426" y="0"/>
                      <a:pt x="943" y="0"/>
                    </a:cubicBezTo>
                    <a:lnTo>
                      <a:pt x="10943" y="0"/>
                    </a:lnTo>
                    <a:cubicBezTo>
                      <a:pt x="11459" y="0"/>
                      <a:pt x="11885" y="426"/>
                      <a:pt x="11885" y="942"/>
                    </a:cubicBezTo>
                    <a:lnTo>
                      <a:pt x="11885" y="942"/>
                    </a:lnTo>
                    <a:cubicBezTo>
                      <a:pt x="11885" y="1490"/>
                      <a:pt x="11459" y="1915"/>
                      <a:pt x="10943" y="1915"/>
                    </a:cubicBezTo>
                    <a:close/>
                  </a:path>
                </a:pathLst>
              </a:custGeom>
              <a:noFill/>
              <a:ln w="9875" cap="flat" cmpd="sng">
                <a:solidFill>
                  <a:srgbClr val="E0DDFB"/>
                </a:solidFill>
                <a:prstDash val="solid"/>
                <a:miter lim="30395"/>
                <a:headEnd type="none" w="sm" len="sm"/>
                <a:tailEnd type="none" w="sm" len="sm"/>
              </a:ln>
              <a:effectLst>
                <a:outerShdw blurRad="57150" dist="19050" dir="5400000" algn="bl" rotWithShape="0">
                  <a:srgbClr val="176B53">
                    <a:alpha val="15999"/>
                  </a:srgb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74" name="Google Shape;1274;p67"/>
              <p:cNvSpPr/>
              <p:nvPr/>
            </p:nvSpPr>
            <p:spPr>
              <a:xfrm>
                <a:off x="5582425" y="3704000"/>
                <a:ext cx="176325" cy="47900"/>
              </a:xfrm>
              <a:custGeom>
                <a:avLst/>
                <a:gdLst/>
                <a:ahLst/>
                <a:cxnLst/>
                <a:rect l="l" t="t" r="r" b="b"/>
                <a:pathLst>
                  <a:path w="7053" h="1916" extrusionOk="0">
                    <a:moveTo>
                      <a:pt x="6111" y="1915"/>
                    </a:moveTo>
                    <a:lnTo>
                      <a:pt x="943" y="1915"/>
                    </a:lnTo>
                    <a:cubicBezTo>
                      <a:pt x="396" y="1915"/>
                      <a:pt x="1" y="1490"/>
                      <a:pt x="1" y="942"/>
                    </a:cubicBezTo>
                    <a:lnTo>
                      <a:pt x="1" y="942"/>
                    </a:lnTo>
                    <a:cubicBezTo>
                      <a:pt x="1" y="426"/>
                      <a:pt x="396" y="0"/>
                      <a:pt x="943" y="0"/>
                    </a:cubicBezTo>
                    <a:lnTo>
                      <a:pt x="6111" y="0"/>
                    </a:lnTo>
                    <a:cubicBezTo>
                      <a:pt x="6627" y="0"/>
                      <a:pt x="7053" y="426"/>
                      <a:pt x="7053" y="942"/>
                    </a:cubicBezTo>
                    <a:lnTo>
                      <a:pt x="7053" y="942"/>
                    </a:lnTo>
                    <a:cubicBezTo>
                      <a:pt x="7053" y="1490"/>
                      <a:pt x="6627" y="1915"/>
                      <a:pt x="6111" y="1915"/>
                    </a:cubicBezTo>
                    <a:close/>
                  </a:path>
                </a:pathLst>
              </a:custGeom>
              <a:solidFill>
                <a:srgbClr val="DEDBF9"/>
              </a:solidFill>
              <a:ln>
                <a:noFill/>
              </a:ln>
              <a:effectLst>
                <a:outerShdw blurRad="57150" dist="19050" dir="5400000" algn="bl" rotWithShape="0">
                  <a:srgbClr val="176B53">
                    <a:alpha val="15999"/>
                  </a:srgb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75" name="Google Shape;1275;p67"/>
              <p:cNvSpPr/>
              <p:nvPr/>
            </p:nvSpPr>
            <p:spPr>
              <a:xfrm>
                <a:off x="5582425" y="3704000"/>
                <a:ext cx="176325" cy="47900"/>
              </a:xfrm>
              <a:custGeom>
                <a:avLst/>
                <a:gdLst/>
                <a:ahLst/>
                <a:cxnLst/>
                <a:rect l="l" t="t" r="r" b="b"/>
                <a:pathLst>
                  <a:path w="7053" h="1916" fill="none" extrusionOk="0">
                    <a:moveTo>
                      <a:pt x="6111" y="1915"/>
                    </a:moveTo>
                    <a:lnTo>
                      <a:pt x="943" y="1915"/>
                    </a:lnTo>
                    <a:cubicBezTo>
                      <a:pt x="396" y="1915"/>
                      <a:pt x="1" y="1490"/>
                      <a:pt x="1" y="942"/>
                    </a:cubicBezTo>
                    <a:lnTo>
                      <a:pt x="1" y="942"/>
                    </a:lnTo>
                    <a:cubicBezTo>
                      <a:pt x="1" y="426"/>
                      <a:pt x="396" y="0"/>
                      <a:pt x="943" y="0"/>
                    </a:cubicBezTo>
                    <a:lnTo>
                      <a:pt x="6111" y="0"/>
                    </a:lnTo>
                    <a:cubicBezTo>
                      <a:pt x="6627" y="0"/>
                      <a:pt x="7053" y="426"/>
                      <a:pt x="7053" y="942"/>
                    </a:cubicBezTo>
                    <a:lnTo>
                      <a:pt x="7053" y="942"/>
                    </a:lnTo>
                    <a:cubicBezTo>
                      <a:pt x="7053" y="1490"/>
                      <a:pt x="6627" y="1915"/>
                      <a:pt x="6111" y="1915"/>
                    </a:cubicBezTo>
                    <a:close/>
                  </a:path>
                </a:pathLst>
              </a:custGeom>
              <a:noFill/>
              <a:ln w="9875" cap="flat" cmpd="sng">
                <a:solidFill>
                  <a:srgbClr val="E0DDFB"/>
                </a:solidFill>
                <a:prstDash val="solid"/>
                <a:miter lim="30395"/>
                <a:headEnd type="none" w="sm" len="sm"/>
                <a:tailEnd type="none" w="sm" len="sm"/>
              </a:ln>
              <a:effectLst>
                <a:outerShdw blurRad="57150" dist="19050" dir="5400000" algn="bl" rotWithShape="0">
                  <a:srgbClr val="176B53">
                    <a:alpha val="15999"/>
                  </a:srgb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76" name="Google Shape;1276;p67"/>
              <p:cNvSpPr/>
              <p:nvPr/>
            </p:nvSpPr>
            <p:spPr>
              <a:xfrm>
                <a:off x="5241250" y="3232850"/>
                <a:ext cx="517500" cy="285750"/>
              </a:xfrm>
              <a:custGeom>
                <a:avLst/>
                <a:gdLst/>
                <a:ahLst/>
                <a:cxnLst/>
                <a:rect l="l" t="t" r="r" b="b"/>
                <a:pathLst>
                  <a:path w="20700" h="11430" extrusionOk="0">
                    <a:moveTo>
                      <a:pt x="19180" y="11430"/>
                    </a:moveTo>
                    <a:lnTo>
                      <a:pt x="1520" y="11430"/>
                    </a:lnTo>
                    <a:cubicBezTo>
                      <a:pt x="669" y="11430"/>
                      <a:pt x="0" y="10761"/>
                      <a:pt x="0" y="9910"/>
                    </a:cubicBezTo>
                    <a:lnTo>
                      <a:pt x="0" y="1521"/>
                    </a:lnTo>
                    <a:cubicBezTo>
                      <a:pt x="0" y="670"/>
                      <a:pt x="669" y="1"/>
                      <a:pt x="1520" y="1"/>
                    </a:cubicBezTo>
                    <a:lnTo>
                      <a:pt x="19180" y="1"/>
                    </a:lnTo>
                    <a:cubicBezTo>
                      <a:pt x="20031" y="1"/>
                      <a:pt x="20700" y="670"/>
                      <a:pt x="20700" y="1521"/>
                    </a:cubicBezTo>
                    <a:lnTo>
                      <a:pt x="20700" y="9910"/>
                    </a:lnTo>
                    <a:cubicBezTo>
                      <a:pt x="20700" y="10761"/>
                      <a:pt x="20031" y="11430"/>
                      <a:pt x="19180" y="11430"/>
                    </a:cubicBezTo>
                    <a:close/>
                  </a:path>
                </a:pathLst>
              </a:custGeom>
              <a:solidFill>
                <a:srgbClr val="F9F8FF"/>
              </a:solidFill>
              <a:ln>
                <a:noFill/>
              </a:ln>
              <a:effectLst>
                <a:outerShdw blurRad="57150" dist="19050" dir="5400000" algn="bl" rotWithShape="0">
                  <a:srgbClr val="176B53">
                    <a:alpha val="15999"/>
                  </a:srgb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77" name="Google Shape;1277;p67"/>
              <p:cNvSpPr/>
              <p:nvPr/>
            </p:nvSpPr>
            <p:spPr>
              <a:xfrm>
                <a:off x="5241250" y="3232850"/>
                <a:ext cx="517500" cy="285750"/>
              </a:xfrm>
              <a:custGeom>
                <a:avLst/>
                <a:gdLst/>
                <a:ahLst/>
                <a:cxnLst/>
                <a:rect l="l" t="t" r="r" b="b"/>
                <a:pathLst>
                  <a:path w="20700" h="11430" fill="none" extrusionOk="0">
                    <a:moveTo>
                      <a:pt x="19180" y="11430"/>
                    </a:moveTo>
                    <a:lnTo>
                      <a:pt x="1520" y="11430"/>
                    </a:lnTo>
                    <a:cubicBezTo>
                      <a:pt x="669" y="11430"/>
                      <a:pt x="0" y="10761"/>
                      <a:pt x="0" y="9910"/>
                    </a:cubicBezTo>
                    <a:lnTo>
                      <a:pt x="0" y="1521"/>
                    </a:lnTo>
                    <a:cubicBezTo>
                      <a:pt x="0" y="670"/>
                      <a:pt x="669" y="1"/>
                      <a:pt x="1520" y="1"/>
                    </a:cubicBezTo>
                    <a:lnTo>
                      <a:pt x="19180" y="1"/>
                    </a:lnTo>
                    <a:cubicBezTo>
                      <a:pt x="20031" y="1"/>
                      <a:pt x="20700" y="670"/>
                      <a:pt x="20700" y="1521"/>
                    </a:cubicBezTo>
                    <a:lnTo>
                      <a:pt x="20700" y="9910"/>
                    </a:lnTo>
                    <a:cubicBezTo>
                      <a:pt x="20700" y="10761"/>
                      <a:pt x="20031" y="11430"/>
                      <a:pt x="19180" y="11430"/>
                    </a:cubicBezTo>
                    <a:close/>
                  </a:path>
                </a:pathLst>
              </a:custGeom>
              <a:noFill/>
              <a:ln w="9875" cap="flat" cmpd="sng">
                <a:solidFill>
                  <a:srgbClr val="F9F8FF"/>
                </a:solidFill>
                <a:prstDash val="solid"/>
                <a:miter lim="30395"/>
                <a:headEnd type="none" w="sm" len="sm"/>
                <a:tailEnd type="none" w="sm" len="sm"/>
              </a:ln>
              <a:effectLst>
                <a:outerShdw blurRad="57150" dist="19050" dir="5400000" algn="bl" rotWithShape="0">
                  <a:srgbClr val="176B53">
                    <a:alpha val="15999"/>
                  </a:srgb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78" name="Google Shape;1278;p67"/>
              <p:cNvSpPr/>
              <p:nvPr/>
            </p:nvSpPr>
            <p:spPr>
              <a:xfrm>
                <a:off x="5458575" y="3324050"/>
                <a:ext cx="86650" cy="101850"/>
              </a:xfrm>
              <a:custGeom>
                <a:avLst/>
                <a:gdLst/>
                <a:ahLst/>
                <a:cxnLst/>
                <a:rect l="l" t="t" r="r" b="b"/>
                <a:pathLst>
                  <a:path w="3466" h="4074" extrusionOk="0">
                    <a:moveTo>
                      <a:pt x="3222" y="1703"/>
                    </a:moveTo>
                    <a:lnTo>
                      <a:pt x="578" y="152"/>
                    </a:lnTo>
                    <a:cubicBezTo>
                      <a:pt x="304" y="0"/>
                      <a:pt x="0" y="183"/>
                      <a:pt x="0" y="487"/>
                    </a:cubicBezTo>
                    <a:lnTo>
                      <a:pt x="0" y="3557"/>
                    </a:lnTo>
                    <a:cubicBezTo>
                      <a:pt x="0" y="3861"/>
                      <a:pt x="304" y="4073"/>
                      <a:pt x="578" y="3921"/>
                    </a:cubicBezTo>
                    <a:lnTo>
                      <a:pt x="3222" y="2341"/>
                    </a:lnTo>
                    <a:cubicBezTo>
                      <a:pt x="3466" y="2250"/>
                      <a:pt x="3466" y="1855"/>
                      <a:pt x="3222" y="1703"/>
                    </a:cubicBezTo>
                    <a:close/>
                  </a:path>
                </a:pathLst>
              </a:custGeom>
              <a:solidFill>
                <a:srgbClr val="AD51E9"/>
              </a:solidFill>
              <a:ln>
                <a:noFill/>
              </a:ln>
              <a:effectLst>
                <a:outerShdw blurRad="57150" dist="19050" dir="5400000" algn="bl" rotWithShape="0">
                  <a:srgbClr val="176B53">
                    <a:alpha val="15999"/>
                  </a:srgb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79" name="Google Shape;1279;p67"/>
              <p:cNvSpPr/>
              <p:nvPr/>
            </p:nvSpPr>
            <p:spPr>
              <a:xfrm>
                <a:off x="5257200" y="3608250"/>
                <a:ext cx="484850" cy="25"/>
              </a:xfrm>
              <a:custGeom>
                <a:avLst/>
                <a:gdLst/>
                <a:ahLst/>
                <a:cxnLst/>
                <a:rect l="l" t="t" r="r" b="b"/>
                <a:pathLst>
                  <a:path w="19394" h="1" fill="none" extrusionOk="0">
                    <a:moveTo>
                      <a:pt x="1" y="0"/>
                    </a:moveTo>
                    <a:lnTo>
                      <a:pt x="19393" y="0"/>
                    </a:lnTo>
                  </a:path>
                </a:pathLst>
              </a:custGeom>
              <a:noFill/>
              <a:ln w="19000" cap="rnd" cmpd="sng">
                <a:solidFill>
                  <a:srgbClr val="DEDBF9"/>
                </a:solidFill>
                <a:prstDash val="solid"/>
                <a:miter lim="30395"/>
                <a:headEnd type="none" w="sm" len="sm"/>
                <a:tailEnd type="none" w="sm" len="sm"/>
              </a:ln>
              <a:effectLst>
                <a:outerShdw blurRad="57150" dist="19050" dir="5400000" algn="bl" rotWithShape="0">
                  <a:srgbClr val="176B53">
                    <a:alpha val="15999"/>
                  </a:srgb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80" name="Google Shape;1280;p67"/>
              <p:cNvSpPr/>
              <p:nvPr/>
            </p:nvSpPr>
            <p:spPr>
              <a:xfrm>
                <a:off x="5257200" y="3608250"/>
                <a:ext cx="152775" cy="25"/>
              </a:xfrm>
              <a:custGeom>
                <a:avLst/>
                <a:gdLst/>
                <a:ahLst/>
                <a:cxnLst/>
                <a:rect l="l" t="t" r="r" b="b"/>
                <a:pathLst>
                  <a:path w="6111" h="1" fill="none" extrusionOk="0">
                    <a:moveTo>
                      <a:pt x="1" y="0"/>
                    </a:moveTo>
                    <a:lnTo>
                      <a:pt x="6110" y="0"/>
                    </a:lnTo>
                  </a:path>
                </a:pathLst>
              </a:custGeom>
              <a:noFill/>
              <a:ln w="19000" cap="rnd" cmpd="sng">
                <a:solidFill>
                  <a:srgbClr val="D074B5"/>
                </a:solidFill>
                <a:prstDash val="solid"/>
                <a:miter lim="30395"/>
                <a:headEnd type="none" w="sm" len="sm"/>
                <a:tailEnd type="none" w="sm" len="sm"/>
              </a:ln>
              <a:effectLst>
                <a:outerShdw blurRad="57150" dist="19050" dir="5400000" algn="bl" rotWithShape="0">
                  <a:srgbClr val="176B53">
                    <a:alpha val="15999"/>
                  </a:srgb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81" name="Google Shape;1281;p67"/>
              <p:cNvSpPr/>
              <p:nvPr/>
            </p:nvSpPr>
            <p:spPr>
              <a:xfrm>
                <a:off x="5365100" y="3576325"/>
                <a:ext cx="63100" cy="63100"/>
              </a:xfrm>
              <a:custGeom>
                <a:avLst/>
                <a:gdLst/>
                <a:ahLst/>
                <a:cxnLst/>
                <a:rect l="l" t="t" r="r" b="b"/>
                <a:pathLst>
                  <a:path w="2524" h="2524" extrusionOk="0">
                    <a:moveTo>
                      <a:pt x="2524" y="1277"/>
                    </a:moveTo>
                    <a:cubicBezTo>
                      <a:pt x="2524" y="1976"/>
                      <a:pt x="1977" y="2524"/>
                      <a:pt x="1277" y="2524"/>
                    </a:cubicBezTo>
                    <a:cubicBezTo>
                      <a:pt x="578" y="2524"/>
                      <a:pt x="1" y="1976"/>
                      <a:pt x="1" y="1277"/>
                    </a:cubicBezTo>
                    <a:cubicBezTo>
                      <a:pt x="1" y="578"/>
                      <a:pt x="578" y="1"/>
                      <a:pt x="1277" y="1"/>
                    </a:cubicBezTo>
                    <a:cubicBezTo>
                      <a:pt x="1977" y="1"/>
                      <a:pt x="2524" y="578"/>
                      <a:pt x="2524" y="1277"/>
                    </a:cubicBezTo>
                    <a:close/>
                  </a:path>
                </a:pathLst>
              </a:custGeom>
              <a:solidFill>
                <a:srgbClr val="DD81C2"/>
              </a:solidFill>
              <a:ln>
                <a:noFill/>
              </a:ln>
              <a:effectLst>
                <a:outerShdw blurRad="57150" dist="19050" dir="5400000" algn="bl" rotWithShape="0">
                  <a:srgbClr val="176B53">
                    <a:alpha val="15999"/>
                  </a:srgbClr>
                </a:outerShdw>
                <a:reflection stA="5000" endPos="28000" dist="76200" dir="5400000" fadeDir="5400012" sy="-100000" algn="bl" rotWithShape="0"/>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grpSp>
          <p:nvGrpSpPr>
            <p:cNvPr id="1282" name="Google Shape;1282;p67"/>
            <p:cNvGrpSpPr/>
            <p:nvPr/>
          </p:nvGrpSpPr>
          <p:grpSpPr>
            <a:xfrm>
              <a:off x="1399112" y="2789445"/>
              <a:ext cx="622391" cy="623829"/>
              <a:chOff x="5096713" y="3964200"/>
              <a:chExt cx="324500" cy="325250"/>
            </a:xfrm>
          </p:grpSpPr>
          <p:sp>
            <p:nvSpPr>
              <p:cNvPr id="1283" name="Google Shape;1283;p67"/>
              <p:cNvSpPr/>
              <p:nvPr/>
            </p:nvSpPr>
            <p:spPr>
              <a:xfrm>
                <a:off x="5096713" y="3964200"/>
                <a:ext cx="324500" cy="325250"/>
              </a:xfrm>
              <a:custGeom>
                <a:avLst/>
                <a:gdLst/>
                <a:ahLst/>
                <a:cxnLst/>
                <a:rect l="l" t="t" r="r" b="b"/>
                <a:pathLst>
                  <a:path w="12980" h="13010" extrusionOk="0">
                    <a:moveTo>
                      <a:pt x="6445" y="699"/>
                    </a:moveTo>
                    <a:cubicBezTo>
                      <a:pt x="9636" y="699"/>
                      <a:pt x="12250" y="3313"/>
                      <a:pt x="12250" y="6505"/>
                    </a:cubicBezTo>
                    <a:cubicBezTo>
                      <a:pt x="12250" y="9697"/>
                      <a:pt x="9667" y="12311"/>
                      <a:pt x="6445" y="12311"/>
                    </a:cubicBezTo>
                    <a:cubicBezTo>
                      <a:pt x="3253" y="12311"/>
                      <a:pt x="639" y="9727"/>
                      <a:pt x="639" y="6505"/>
                    </a:cubicBezTo>
                    <a:cubicBezTo>
                      <a:pt x="639" y="3313"/>
                      <a:pt x="3253" y="699"/>
                      <a:pt x="6445" y="699"/>
                    </a:cubicBezTo>
                    <a:close/>
                    <a:moveTo>
                      <a:pt x="6475" y="0"/>
                    </a:moveTo>
                    <a:cubicBezTo>
                      <a:pt x="2919" y="0"/>
                      <a:pt x="1" y="2949"/>
                      <a:pt x="1" y="6505"/>
                    </a:cubicBezTo>
                    <a:cubicBezTo>
                      <a:pt x="1" y="10092"/>
                      <a:pt x="2888" y="13010"/>
                      <a:pt x="6475" y="13010"/>
                    </a:cubicBezTo>
                    <a:cubicBezTo>
                      <a:pt x="10062" y="13010"/>
                      <a:pt x="12980" y="10092"/>
                      <a:pt x="12980" y="6505"/>
                    </a:cubicBezTo>
                    <a:cubicBezTo>
                      <a:pt x="12980" y="2949"/>
                      <a:pt x="10062" y="0"/>
                      <a:pt x="6475" y="0"/>
                    </a:cubicBezTo>
                    <a:close/>
                  </a:path>
                </a:pathLst>
              </a:custGeom>
              <a:solidFill>
                <a:srgbClr val="F9F8FF"/>
              </a:solidFill>
              <a:ln>
                <a:noFill/>
              </a:ln>
              <a:effectLst>
                <a:outerShdw blurRad="57150" dist="57150" dir="5400000" algn="bl" rotWithShape="0">
                  <a:srgbClr val="176B53">
                    <a:alpha val="15999"/>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84" name="Google Shape;1284;p67"/>
              <p:cNvSpPr/>
              <p:nvPr/>
            </p:nvSpPr>
            <p:spPr>
              <a:xfrm>
                <a:off x="5185638" y="3964200"/>
                <a:ext cx="144400" cy="325250"/>
              </a:xfrm>
              <a:custGeom>
                <a:avLst/>
                <a:gdLst/>
                <a:ahLst/>
                <a:cxnLst/>
                <a:rect l="l" t="t" r="r" b="b"/>
                <a:pathLst>
                  <a:path w="5776" h="13010" extrusionOk="0">
                    <a:moveTo>
                      <a:pt x="2888" y="699"/>
                    </a:moveTo>
                    <a:cubicBezTo>
                      <a:pt x="3952" y="699"/>
                      <a:pt x="5137" y="3101"/>
                      <a:pt x="5137" y="6505"/>
                    </a:cubicBezTo>
                    <a:cubicBezTo>
                      <a:pt x="5137" y="9940"/>
                      <a:pt x="3952" y="12311"/>
                      <a:pt x="2888" y="12311"/>
                    </a:cubicBezTo>
                    <a:cubicBezTo>
                      <a:pt x="1824" y="12311"/>
                      <a:pt x="638" y="9940"/>
                      <a:pt x="638" y="6505"/>
                    </a:cubicBezTo>
                    <a:cubicBezTo>
                      <a:pt x="638" y="3101"/>
                      <a:pt x="1824" y="699"/>
                      <a:pt x="2888" y="699"/>
                    </a:cubicBezTo>
                    <a:close/>
                    <a:moveTo>
                      <a:pt x="2888" y="0"/>
                    </a:moveTo>
                    <a:cubicBezTo>
                      <a:pt x="1307" y="0"/>
                      <a:pt x="0" y="2857"/>
                      <a:pt x="0" y="6505"/>
                    </a:cubicBezTo>
                    <a:cubicBezTo>
                      <a:pt x="0" y="10152"/>
                      <a:pt x="1307" y="13010"/>
                      <a:pt x="2888" y="13010"/>
                    </a:cubicBezTo>
                    <a:cubicBezTo>
                      <a:pt x="4499" y="13010"/>
                      <a:pt x="5775" y="10152"/>
                      <a:pt x="5775" y="6505"/>
                    </a:cubicBezTo>
                    <a:cubicBezTo>
                      <a:pt x="5775" y="2857"/>
                      <a:pt x="4529" y="0"/>
                      <a:pt x="2888" y="0"/>
                    </a:cubicBezTo>
                    <a:close/>
                  </a:path>
                </a:pathLst>
              </a:custGeom>
              <a:solidFill>
                <a:srgbClr val="F9F8FF"/>
              </a:solidFill>
              <a:ln>
                <a:noFill/>
              </a:ln>
              <a:effectLst>
                <a:outerShdw blurRad="57150" dist="57150" dir="5400000" algn="bl" rotWithShape="0">
                  <a:srgbClr val="176B53">
                    <a:alpha val="15999"/>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85" name="Google Shape;1285;p67"/>
              <p:cNvSpPr/>
              <p:nvPr/>
            </p:nvSpPr>
            <p:spPr>
              <a:xfrm>
                <a:off x="5104313" y="4119225"/>
                <a:ext cx="307800" cy="15975"/>
              </a:xfrm>
              <a:custGeom>
                <a:avLst/>
                <a:gdLst/>
                <a:ahLst/>
                <a:cxnLst/>
                <a:rect l="l" t="t" r="r" b="b"/>
                <a:pathLst>
                  <a:path w="12312" h="639" extrusionOk="0">
                    <a:moveTo>
                      <a:pt x="1" y="0"/>
                    </a:moveTo>
                    <a:lnTo>
                      <a:pt x="1" y="638"/>
                    </a:lnTo>
                    <a:lnTo>
                      <a:pt x="12311" y="638"/>
                    </a:lnTo>
                    <a:lnTo>
                      <a:pt x="12311" y="0"/>
                    </a:lnTo>
                    <a:close/>
                  </a:path>
                </a:pathLst>
              </a:custGeom>
              <a:solidFill>
                <a:srgbClr val="F9F8FF"/>
              </a:solidFill>
              <a:ln>
                <a:noFill/>
              </a:ln>
              <a:effectLst>
                <a:outerShdw blurRad="57150" dist="57150" dir="5400000" algn="bl" rotWithShape="0">
                  <a:srgbClr val="176B53">
                    <a:alpha val="15999"/>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86" name="Google Shape;1286;p67"/>
              <p:cNvSpPr/>
              <p:nvPr/>
            </p:nvSpPr>
            <p:spPr>
              <a:xfrm>
                <a:off x="5136238" y="4023475"/>
                <a:ext cx="243200" cy="43325"/>
              </a:xfrm>
              <a:custGeom>
                <a:avLst/>
                <a:gdLst/>
                <a:ahLst/>
                <a:cxnLst/>
                <a:rect l="l" t="t" r="r" b="b"/>
                <a:pathLst>
                  <a:path w="9728" h="1733" extrusionOk="0">
                    <a:moveTo>
                      <a:pt x="456" y="0"/>
                    </a:moveTo>
                    <a:lnTo>
                      <a:pt x="0" y="456"/>
                    </a:lnTo>
                    <a:cubicBezTo>
                      <a:pt x="31" y="486"/>
                      <a:pt x="1307" y="1733"/>
                      <a:pt x="4864" y="1733"/>
                    </a:cubicBezTo>
                    <a:cubicBezTo>
                      <a:pt x="8420" y="1733"/>
                      <a:pt x="9697" y="486"/>
                      <a:pt x="9727" y="456"/>
                    </a:cubicBezTo>
                    <a:lnTo>
                      <a:pt x="9271" y="0"/>
                    </a:lnTo>
                    <a:cubicBezTo>
                      <a:pt x="9271" y="0"/>
                      <a:pt x="8147" y="1094"/>
                      <a:pt x="4864" y="1094"/>
                    </a:cubicBezTo>
                    <a:cubicBezTo>
                      <a:pt x="1581" y="1094"/>
                      <a:pt x="456" y="0"/>
                      <a:pt x="456" y="0"/>
                    </a:cubicBezTo>
                    <a:close/>
                  </a:path>
                </a:pathLst>
              </a:custGeom>
              <a:solidFill>
                <a:srgbClr val="F9F8FF"/>
              </a:solidFill>
              <a:ln>
                <a:noFill/>
              </a:ln>
              <a:effectLst>
                <a:outerShdw blurRad="57150" dist="57150" dir="5400000" algn="bl" rotWithShape="0">
                  <a:srgbClr val="176B53">
                    <a:alpha val="15999"/>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87" name="Google Shape;1287;p67"/>
              <p:cNvSpPr/>
              <p:nvPr/>
            </p:nvSpPr>
            <p:spPr>
              <a:xfrm>
                <a:off x="5136238" y="4187600"/>
                <a:ext cx="243200" cy="44100"/>
              </a:xfrm>
              <a:custGeom>
                <a:avLst/>
                <a:gdLst/>
                <a:ahLst/>
                <a:cxnLst/>
                <a:rect l="l" t="t" r="r" b="b"/>
                <a:pathLst>
                  <a:path w="9728" h="1764" extrusionOk="0">
                    <a:moveTo>
                      <a:pt x="4864" y="1"/>
                    </a:moveTo>
                    <a:cubicBezTo>
                      <a:pt x="1277" y="1"/>
                      <a:pt x="31" y="1247"/>
                      <a:pt x="0" y="1308"/>
                    </a:cubicBezTo>
                    <a:lnTo>
                      <a:pt x="456" y="1764"/>
                    </a:lnTo>
                    <a:cubicBezTo>
                      <a:pt x="456" y="1764"/>
                      <a:pt x="1581" y="639"/>
                      <a:pt x="4864" y="639"/>
                    </a:cubicBezTo>
                    <a:cubicBezTo>
                      <a:pt x="8147" y="639"/>
                      <a:pt x="9271" y="1764"/>
                      <a:pt x="9271" y="1764"/>
                    </a:cubicBezTo>
                    <a:lnTo>
                      <a:pt x="9727" y="1308"/>
                    </a:lnTo>
                    <a:cubicBezTo>
                      <a:pt x="9697" y="1247"/>
                      <a:pt x="8450" y="1"/>
                      <a:pt x="4864" y="1"/>
                    </a:cubicBezTo>
                    <a:close/>
                  </a:path>
                </a:pathLst>
              </a:custGeom>
              <a:solidFill>
                <a:srgbClr val="F9F8FF"/>
              </a:solidFill>
              <a:ln>
                <a:noFill/>
              </a:ln>
              <a:effectLst>
                <a:outerShdw blurRad="57150" dist="57150" dir="5400000" algn="bl" rotWithShape="0">
                  <a:srgbClr val="176B53">
                    <a:alpha val="15999"/>
                  </a:srgb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grpSp>
      <p:sp>
        <p:nvSpPr>
          <p:cNvPr id="2" name="مربع نص 1">
            <a:extLst>
              <a:ext uri="{FF2B5EF4-FFF2-40B4-BE49-F238E27FC236}">
                <a16:creationId xmlns:a16="http://schemas.microsoft.com/office/drawing/2014/main" id="{33BB3C21-A086-CA78-50A8-75807E5B6883}"/>
              </a:ext>
            </a:extLst>
          </p:cNvPr>
          <p:cNvSpPr txBox="1"/>
          <p:nvPr/>
        </p:nvSpPr>
        <p:spPr>
          <a:xfrm>
            <a:off x="2840885" y="785300"/>
            <a:ext cx="2375970" cy="1086836"/>
          </a:xfrm>
          <a:prstGeom prst="rect">
            <a:avLst/>
          </a:prstGeom>
          <a:noFill/>
        </p:spPr>
        <p:txBody>
          <a:bodyPr wrap="none" rtlCol="0">
            <a:spAutoFit/>
          </a:bodyPr>
          <a:lstStyle/>
          <a:p>
            <a:pPr algn="r" rtl="1">
              <a:lnSpc>
                <a:spcPct val="150000"/>
              </a:lnSpc>
            </a:pPr>
            <a:r>
              <a:rPr lang="ar-SA" sz="1100" dirty="0">
                <a:latin typeface="Cairo Light" panose="00000400000000000000" pitchFamily="2" charset="-78"/>
                <a:cs typeface="Cairo Light" panose="00000400000000000000" pitchFamily="2" charset="-78"/>
              </a:rPr>
              <a:t>الجمهورية العربية السورية</a:t>
            </a:r>
          </a:p>
          <a:p>
            <a:pPr algn="r" rtl="1">
              <a:lnSpc>
                <a:spcPct val="150000"/>
              </a:lnSpc>
            </a:pPr>
            <a:r>
              <a:rPr lang="ar-SA" sz="1100" dirty="0">
                <a:latin typeface="Cairo Light" panose="00000400000000000000" pitchFamily="2" charset="-78"/>
                <a:cs typeface="Cairo Light" panose="00000400000000000000" pitchFamily="2" charset="-78"/>
              </a:rPr>
              <a:t>وزارة التعليم العالي والبحث العلمي</a:t>
            </a:r>
          </a:p>
          <a:p>
            <a:pPr algn="r" rtl="1">
              <a:lnSpc>
                <a:spcPct val="150000"/>
              </a:lnSpc>
            </a:pPr>
            <a:r>
              <a:rPr lang="ar-SA" sz="1100" dirty="0">
                <a:latin typeface="Cairo Light" panose="00000400000000000000" pitchFamily="2" charset="-78"/>
                <a:cs typeface="Cairo Light" panose="00000400000000000000" pitchFamily="2" charset="-78"/>
              </a:rPr>
              <a:t>الجامعة الوطنية الخاصة</a:t>
            </a:r>
          </a:p>
          <a:p>
            <a:pPr algn="r" rtl="1">
              <a:lnSpc>
                <a:spcPct val="150000"/>
              </a:lnSpc>
            </a:pPr>
            <a:r>
              <a:rPr lang="ar-SA" sz="1100" dirty="0">
                <a:latin typeface="Cairo Light" panose="00000400000000000000" pitchFamily="2" charset="-78"/>
                <a:cs typeface="Cairo Light" panose="00000400000000000000" pitchFamily="2" charset="-78"/>
              </a:rPr>
              <a:t>كلية الهندسة – قسم هندسة الحاسوب</a:t>
            </a:r>
            <a:endParaRPr lang="en-US" sz="1100" dirty="0">
              <a:latin typeface="Cairo Light" panose="00000400000000000000" pitchFamily="2" charset="-78"/>
              <a:cs typeface="Cairo Light" panose="00000400000000000000" pitchFamily="2" charset="-78"/>
            </a:endParaRPr>
          </a:p>
        </p:txBody>
      </p:sp>
      <p:pic>
        <p:nvPicPr>
          <p:cNvPr id="4" name="صورة 3">
            <a:extLst>
              <a:ext uri="{FF2B5EF4-FFF2-40B4-BE49-F238E27FC236}">
                <a16:creationId xmlns:a16="http://schemas.microsoft.com/office/drawing/2014/main" id="{01B8C5E2-9BCF-C87B-CDBD-E7F32D98BE52}"/>
              </a:ext>
            </a:extLst>
          </p:cNvPr>
          <p:cNvPicPr>
            <a:picLocks noChangeAspect="1"/>
          </p:cNvPicPr>
          <p:nvPr/>
        </p:nvPicPr>
        <p:blipFill>
          <a:blip r:embed="rId3"/>
          <a:stretch>
            <a:fillRect/>
          </a:stretch>
        </p:blipFill>
        <p:spPr>
          <a:xfrm>
            <a:off x="731059" y="869785"/>
            <a:ext cx="1103197" cy="1082955"/>
          </a:xfrm>
          <a:prstGeom prst="rect">
            <a:avLst/>
          </a:prstGeom>
        </p:spPr>
      </p:pic>
      <p:sp>
        <p:nvSpPr>
          <p:cNvPr id="5" name="مربع نص 4">
            <a:extLst>
              <a:ext uri="{FF2B5EF4-FFF2-40B4-BE49-F238E27FC236}">
                <a16:creationId xmlns:a16="http://schemas.microsoft.com/office/drawing/2014/main" id="{1519E560-B8DD-30C9-ECC6-A892B3CB6DB9}"/>
              </a:ext>
            </a:extLst>
          </p:cNvPr>
          <p:cNvSpPr txBox="1"/>
          <p:nvPr/>
        </p:nvSpPr>
        <p:spPr>
          <a:xfrm>
            <a:off x="3522257" y="3872087"/>
            <a:ext cx="1616147" cy="579005"/>
          </a:xfrm>
          <a:prstGeom prst="rect">
            <a:avLst/>
          </a:prstGeom>
          <a:noFill/>
        </p:spPr>
        <p:txBody>
          <a:bodyPr wrap="none" rtlCol="0">
            <a:spAutoFit/>
          </a:bodyPr>
          <a:lstStyle/>
          <a:p>
            <a:pPr algn="r" rtl="1">
              <a:lnSpc>
                <a:spcPct val="150000"/>
              </a:lnSpc>
            </a:pPr>
            <a:r>
              <a:rPr lang="ar-SA" sz="1100" dirty="0">
                <a:latin typeface="Cairo Light" panose="00000400000000000000" pitchFamily="2" charset="-78"/>
                <a:cs typeface="Cairo Light" panose="00000400000000000000" pitchFamily="2" charset="-78"/>
              </a:rPr>
              <a:t>زهراء حسام الدين غزال</a:t>
            </a:r>
          </a:p>
          <a:p>
            <a:pPr algn="r" rtl="1">
              <a:lnSpc>
                <a:spcPct val="150000"/>
              </a:lnSpc>
            </a:pPr>
            <a:r>
              <a:rPr lang="ar-SA" sz="1100" dirty="0">
                <a:latin typeface="Cairo Light" panose="00000400000000000000" pitchFamily="2" charset="-78"/>
                <a:cs typeface="Cairo Light" panose="00000400000000000000" pitchFamily="2" charset="-78"/>
              </a:rPr>
              <a:t>سارة محمد توفيق شقفة</a:t>
            </a:r>
          </a:p>
        </p:txBody>
      </p:sp>
      <p:sp>
        <p:nvSpPr>
          <p:cNvPr id="6" name="Google Shape;1204;p67">
            <a:extLst>
              <a:ext uri="{FF2B5EF4-FFF2-40B4-BE49-F238E27FC236}">
                <a16:creationId xmlns:a16="http://schemas.microsoft.com/office/drawing/2014/main" id="{EEC20A54-CD33-43F9-19A8-CD638C9539F8}"/>
              </a:ext>
            </a:extLst>
          </p:cNvPr>
          <p:cNvSpPr/>
          <p:nvPr/>
        </p:nvSpPr>
        <p:spPr>
          <a:xfrm>
            <a:off x="1404488" y="3465525"/>
            <a:ext cx="1209616" cy="373200"/>
          </a:xfrm>
          <a:prstGeom prst="roundRect">
            <a:avLst>
              <a:gd name="adj" fmla="val 50000"/>
            </a:avLst>
          </a:prstGeom>
          <a:solidFill>
            <a:schemeClr val="lt2"/>
          </a:solidFill>
          <a:ln w="9525" cap="flat" cmpd="sng">
            <a:solidFill>
              <a:srgbClr val="D2D6FF"/>
            </a:solidFill>
            <a:prstDash val="solid"/>
            <a:round/>
            <a:headEnd type="none" w="sm" len="sm"/>
            <a:tailEnd type="none" w="sm" len="sm"/>
          </a:ln>
          <a:effectLst>
            <a:outerShdw blurRad="57150" dist="57150" dir="5400000" algn="bl" rotWithShape="0">
              <a:schemeClr val="dk1">
                <a:alpha val="17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sz="1000">
              <a:latin typeface="Cairo Black" panose="00000A00000000000000" pitchFamily="2" charset="-78"/>
              <a:cs typeface="Cairo Black" panose="00000A00000000000000" pitchFamily="2" charset="-78"/>
            </a:endParaRPr>
          </a:p>
        </p:txBody>
      </p:sp>
      <p:sp>
        <p:nvSpPr>
          <p:cNvPr id="7" name="Google Shape;1205;p67">
            <a:extLst>
              <a:ext uri="{FF2B5EF4-FFF2-40B4-BE49-F238E27FC236}">
                <a16:creationId xmlns:a16="http://schemas.microsoft.com/office/drawing/2014/main" id="{53F5614F-46CE-D5FB-1DAF-AA2A9AB3BD5D}"/>
              </a:ext>
            </a:extLst>
          </p:cNvPr>
          <p:cNvSpPr txBox="1">
            <a:spLocks/>
          </p:cNvSpPr>
          <p:nvPr/>
        </p:nvSpPr>
        <p:spPr>
          <a:xfrm>
            <a:off x="1398789" y="3448400"/>
            <a:ext cx="1176750" cy="410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Quicksand"/>
              <a:buNone/>
              <a:defRPr sz="1600" b="0" i="0" u="none" strike="noStrike" cap="none">
                <a:solidFill>
                  <a:schemeClr val="lt1"/>
                </a:solidFill>
                <a:latin typeface="Quicksand"/>
                <a:ea typeface="Quicksand"/>
                <a:cs typeface="Quicksand"/>
                <a:sym typeface="Quicksand"/>
              </a:defRPr>
            </a:lvl1pPr>
            <a:lvl2pPr marL="914400" marR="0" lvl="1"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2pPr>
            <a:lvl3pPr marL="1371600" marR="0" lvl="2"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3pPr>
            <a:lvl4pPr marL="1828800" marR="0" lvl="3"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4pPr>
            <a:lvl5pPr marL="2286000" marR="0" lvl="4"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5pPr>
            <a:lvl6pPr marL="2743200" marR="0" lvl="5"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6pPr>
            <a:lvl7pPr marL="3200400" marR="0" lvl="6"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7pPr>
            <a:lvl8pPr marL="3657600" marR="0" lvl="7"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8pPr>
            <a:lvl9pPr marL="4114800" marR="0" lvl="8" indent="-317500" algn="ctr" rtl="0">
              <a:lnSpc>
                <a:spcPct val="100000"/>
              </a:lnSpc>
              <a:spcBef>
                <a:spcPts val="0"/>
              </a:spcBef>
              <a:spcAft>
                <a:spcPts val="0"/>
              </a:spcAft>
              <a:buClr>
                <a:schemeClr val="dk1"/>
              </a:buClr>
              <a:buSzPts val="2800"/>
              <a:buFont typeface="Quicksand"/>
              <a:buNone/>
              <a:defRPr sz="2800" b="0" i="0" u="none" strike="noStrike" cap="none">
                <a:solidFill>
                  <a:schemeClr val="dk1"/>
                </a:solidFill>
                <a:latin typeface="Quicksand"/>
                <a:ea typeface="Quicksand"/>
                <a:cs typeface="Quicksand"/>
                <a:sym typeface="Quicksand"/>
              </a:defRPr>
            </a:lvl9pPr>
          </a:lstStyle>
          <a:p>
            <a:pPr marL="0" indent="0" rtl="1"/>
            <a:r>
              <a:rPr lang="ar-SA" sz="1000" dirty="0">
                <a:latin typeface="Cairo Black" panose="00000A00000000000000" pitchFamily="2" charset="-78"/>
                <a:cs typeface="Cairo Black" panose="00000A00000000000000" pitchFamily="2" charset="-78"/>
              </a:rPr>
              <a:t>إشراف:</a:t>
            </a:r>
          </a:p>
        </p:txBody>
      </p:sp>
      <p:sp>
        <p:nvSpPr>
          <p:cNvPr id="8" name="مربع نص 7">
            <a:extLst>
              <a:ext uri="{FF2B5EF4-FFF2-40B4-BE49-F238E27FC236}">
                <a16:creationId xmlns:a16="http://schemas.microsoft.com/office/drawing/2014/main" id="{5E802CC2-2353-939A-EDCC-5F255AA4BBA2}"/>
              </a:ext>
            </a:extLst>
          </p:cNvPr>
          <p:cNvSpPr txBox="1"/>
          <p:nvPr/>
        </p:nvSpPr>
        <p:spPr>
          <a:xfrm>
            <a:off x="1103754" y="3872382"/>
            <a:ext cx="1510350" cy="325089"/>
          </a:xfrm>
          <a:prstGeom prst="rect">
            <a:avLst/>
          </a:prstGeom>
          <a:noFill/>
        </p:spPr>
        <p:txBody>
          <a:bodyPr wrap="none" rtlCol="0">
            <a:spAutoFit/>
          </a:bodyPr>
          <a:lstStyle/>
          <a:p>
            <a:pPr algn="r" rtl="1">
              <a:lnSpc>
                <a:spcPct val="150000"/>
              </a:lnSpc>
            </a:pPr>
            <a:r>
              <a:rPr lang="ar-SA" sz="1100" dirty="0">
                <a:latin typeface="Cairo Light" panose="00000400000000000000" pitchFamily="2" charset="-78"/>
                <a:cs typeface="Cairo Light" panose="00000400000000000000" pitchFamily="2" charset="-78"/>
              </a:rPr>
              <a:t>الدكتور نايف الحاج يونس</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sp>
        <p:nvSpPr>
          <p:cNvPr id="1292" name="Google Shape;1292;p68"/>
          <p:cNvSpPr txBox="1">
            <a:spLocks noGrp="1"/>
          </p:cNvSpPr>
          <p:nvPr>
            <p:ph type="title"/>
          </p:nvPr>
        </p:nvSpPr>
        <p:spPr>
          <a:xfrm>
            <a:off x="720000" y="754448"/>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b="1" dirty="0">
                <a:latin typeface="Cairo Black" panose="00000A00000000000000" pitchFamily="2" charset="-78"/>
                <a:cs typeface="Cairo Black" panose="00000A00000000000000" pitchFamily="2" charset="-78"/>
                <a:sym typeface="Orbitron"/>
              </a:rPr>
              <a:t>فكرة المشروع</a:t>
            </a:r>
            <a:endParaRPr b="1" dirty="0">
              <a:latin typeface="Cairo Black" panose="00000A00000000000000" pitchFamily="2" charset="-78"/>
              <a:cs typeface="Cairo Black" panose="00000A00000000000000" pitchFamily="2" charset="-78"/>
              <a:sym typeface="Orbitron"/>
            </a:endParaRPr>
          </a:p>
        </p:txBody>
      </p:sp>
      <p:sp>
        <p:nvSpPr>
          <p:cNvPr id="1293" name="Google Shape;1293;p68"/>
          <p:cNvSpPr txBox="1">
            <a:spLocks noGrp="1"/>
          </p:cNvSpPr>
          <p:nvPr>
            <p:ph type="body" idx="1"/>
          </p:nvPr>
        </p:nvSpPr>
        <p:spPr>
          <a:xfrm>
            <a:off x="720000" y="1152475"/>
            <a:ext cx="7704000" cy="3450900"/>
          </a:xfrm>
          <a:prstGeom prst="rect">
            <a:avLst/>
          </a:prstGeom>
        </p:spPr>
        <p:txBody>
          <a:bodyPr spcFirstLastPara="1" wrap="square" lIns="91425" tIns="91425" rIns="91425" bIns="91425" anchor="ctr" anchorCtr="0">
            <a:noAutofit/>
          </a:bodyPr>
          <a:lstStyle/>
          <a:p>
            <a:pPr marL="0" lvl="0" indent="0" algn="just" rtl="1">
              <a:lnSpc>
                <a:spcPts val="2000"/>
              </a:lnSpc>
              <a:spcBef>
                <a:spcPts val="0"/>
              </a:spcBef>
              <a:spcAft>
                <a:spcPts val="0"/>
              </a:spcAft>
              <a:buNone/>
            </a:pPr>
            <a:r>
              <a:rPr lang="ar-SA" sz="1600" dirty="0">
                <a:latin typeface="Cairo Light" panose="00000400000000000000" pitchFamily="2" charset="-78"/>
                <a:cs typeface="Cairo Light" panose="00000400000000000000" pitchFamily="2" charset="-78"/>
              </a:rPr>
              <a:t>يهدف المشروع إلى تصميم وتنفيذ منصة ويب حكومية متكاملة لأتمتة المعاملات الإدارية الأكثر استخداماً، وذلك من خلال تحويل الإجراءات الورقية التقليدية إلى خدمات إلكترونية سهلة الاستخدام.</a:t>
            </a:r>
          </a:p>
          <a:p>
            <a:pPr marL="0" lvl="0" indent="0" algn="just" rtl="1">
              <a:lnSpc>
                <a:spcPts val="2000"/>
              </a:lnSpc>
              <a:spcBef>
                <a:spcPts val="0"/>
              </a:spcBef>
              <a:spcAft>
                <a:spcPts val="0"/>
              </a:spcAft>
              <a:buNone/>
            </a:pPr>
            <a:r>
              <a:rPr lang="ar-SA" sz="1600" dirty="0">
                <a:latin typeface="Cairo Light" panose="00000400000000000000" pitchFamily="2" charset="-78"/>
                <a:cs typeface="Cairo Light" panose="00000400000000000000" pitchFamily="2" charset="-78"/>
              </a:rPr>
              <a:t>يرتكز النظام على ثلاثة محاور رئيسية:</a:t>
            </a:r>
          </a:p>
          <a:p>
            <a:pPr marL="457200" lvl="1" indent="0" algn="just" rtl="1">
              <a:lnSpc>
                <a:spcPts val="3600"/>
              </a:lnSpc>
              <a:buNone/>
            </a:pPr>
            <a:r>
              <a:rPr lang="ar-SA" sz="1800" dirty="0">
                <a:latin typeface="Cairo" panose="00000800000000000000" pitchFamily="2" charset="-78"/>
                <a:cs typeface="Cairo" panose="00000800000000000000" pitchFamily="2" charset="-78"/>
              </a:rPr>
              <a:t>إدارة الشكاوى الإلكترونية.</a:t>
            </a:r>
          </a:p>
          <a:p>
            <a:pPr marL="457200" lvl="1" indent="0" algn="just" rtl="1">
              <a:lnSpc>
                <a:spcPts val="3600"/>
              </a:lnSpc>
              <a:buNone/>
            </a:pPr>
            <a:r>
              <a:rPr lang="ar-SA" sz="1800" dirty="0">
                <a:latin typeface="Cairo" panose="00000800000000000000" pitchFamily="2" charset="-78"/>
                <a:cs typeface="Cairo" panose="00000800000000000000" pitchFamily="2" charset="-78"/>
              </a:rPr>
              <a:t>تنفيذ الاستعلامات الحكومية.</a:t>
            </a:r>
          </a:p>
          <a:p>
            <a:pPr marL="457200" lvl="1" indent="0" algn="just" rtl="1">
              <a:lnSpc>
                <a:spcPts val="3600"/>
              </a:lnSpc>
              <a:buNone/>
            </a:pPr>
            <a:r>
              <a:rPr lang="ar-SA" sz="1800" dirty="0">
                <a:latin typeface="Cairo" panose="00000800000000000000" pitchFamily="2" charset="-78"/>
                <a:cs typeface="Cairo" panose="00000800000000000000" pitchFamily="2" charset="-78"/>
              </a:rPr>
              <a:t>عرض الفواتير ومتابعة حالتها.</a:t>
            </a:r>
          </a:p>
          <a:p>
            <a:pPr marL="0" lvl="0" indent="0" algn="just" rtl="1">
              <a:lnSpc>
                <a:spcPts val="2000"/>
              </a:lnSpc>
              <a:spcBef>
                <a:spcPts val="0"/>
              </a:spcBef>
              <a:spcAft>
                <a:spcPts val="0"/>
              </a:spcAft>
              <a:buNone/>
            </a:pPr>
            <a:r>
              <a:rPr lang="ar-SA" sz="1600" dirty="0">
                <a:latin typeface="Cairo Light" panose="00000400000000000000" pitchFamily="2" charset="-78"/>
                <a:cs typeface="Cairo Light" panose="00000400000000000000" pitchFamily="2" charset="-78"/>
              </a:rPr>
              <a:t>كما يوفر النظام ثلاث بيئات عمل مستقلة تشمل المواطن والموظف ومدير النظام، مع توظيف تقنيات الذكاء الاصطناعي لدعم تحليل الشكاوى واقتراح الردود المناسبة، بما يسهم في تحسين جودة الخدمات الحكومية وتسريع إنجاز المعاملات.</a:t>
            </a:r>
            <a:endParaRPr sz="1600" dirty="0">
              <a:latin typeface="Cairo Light" panose="00000400000000000000" pitchFamily="2" charset="-78"/>
              <a:cs typeface="Cairo Light" panose="00000400000000000000" pitchFamily="2" charset="-78"/>
            </a:endParaRPr>
          </a:p>
        </p:txBody>
      </p:sp>
      <p:grpSp>
        <p:nvGrpSpPr>
          <p:cNvPr id="1294" name="Google Shape;1294;p68"/>
          <p:cNvGrpSpPr/>
          <p:nvPr/>
        </p:nvGrpSpPr>
        <p:grpSpPr>
          <a:xfrm flipH="1">
            <a:off x="294905" y="4430972"/>
            <a:ext cx="501556" cy="570430"/>
            <a:chOff x="10190200" y="4253570"/>
            <a:chExt cx="501556" cy="570430"/>
          </a:xfrm>
        </p:grpSpPr>
        <p:sp>
          <p:nvSpPr>
            <p:cNvPr id="1295" name="Google Shape;1295;p68"/>
            <p:cNvSpPr/>
            <p:nvPr/>
          </p:nvSpPr>
          <p:spPr>
            <a:xfrm>
              <a:off x="10440975" y="4253570"/>
              <a:ext cx="250781" cy="250235"/>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3"/>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sp>
          <p:nvSpPr>
            <p:cNvPr id="1296" name="Google Shape;1296;p68"/>
            <p:cNvSpPr/>
            <p:nvPr/>
          </p:nvSpPr>
          <p:spPr>
            <a:xfrm>
              <a:off x="10190200" y="4573225"/>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1"/>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p>
          </p:txBody>
        </p:sp>
      </p:grpSp>
      <p:grpSp>
        <p:nvGrpSpPr>
          <p:cNvPr id="2" name="Google Shape;4751;p128">
            <a:extLst>
              <a:ext uri="{FF2B5EF4-FFF2-40B4-BE49-F238E27FC236}">
                <a16:creationId xmlns:a16="http://schemas.microsoft.com/office/drawing/2014/main" id="{DAC53506-C120-49FD-A407-6200DD26ABAA}"/>
              </a:ext>
            </a:extLst>
          </p:cNvPr>
          <p:cNvGrpSpPr/>
          <p:nvPr/>
        </p:nvGrpSpPr>
        <p:grpSpPr>
          <a:xfrm>
            <a:off x="8091398" y="2429766"/>
            <a:ext cx="279750" cy="288000"/>
            <a:chOff x="1797213" y="1462075"/>
            <a:chExt cx="279750" cy="349500"/>
          </a:xfrm>
        </p:grpSpPr>
        <p:sp>
          <p:nvSpPr>
            <p:cNvPr id="3" name="Google Shape;4752;p128">
              <a:extLst>
                <a:ext uri="{FF2B5EF4-FFF2-40B4-BE49-F238E27FC236}">
                  <a16:creationId xmlns:a16="http://schemas.microsoft.com/office/drawing/2014/main" id="{5ADA7F92-C908-FFAC-F2B5-D432AFF1A46E}"/>
                </a:ext>
              </a:extLst>
            </p:cNvPr>
            <p:cNvSpPr/>
            <p:nvPr/>
          </p:nvSpPr>
          <p:spPr>
            <a:xfrm>
              <a:off x="1834788" y="1567950"/>
              <a:ext cx="20275" cy="40825"/>
            </a:xfrm>
            <a:custGeom>
              <a:avLst/>
              <a:gdLst/>
              <a:ahLst/>
              <a:cxnLst/>
              <a:rect l="l" t="t" r="r" b="b"/>
              <a:pathLst>
                <a:path w="811" h="1633" extrusionOk="0">
                  <a:moveTo>
                    <a:pt x="811" y="0"/>
                  </a:moveTo>
                  <a:cubicBezTo>
                    <a:pt x="358" y="0"/>
                    <a:pt x="0" y="358"/>
                    <a:pt x="0" y="811"/>
                  </a:cubicBezTo>
                  <a:cubicBezTo>
                    <a:pt x="0" y="1261"/>
                    <a:pt x="358" y="1633"/>
                    <a:pt x="811" y="1633"/>
                  </a:cubicBezTo>
                  <a:lnTo>
                    <a:pt x="81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4753;p128">
              <a:extLst>
                <a:ext uri="{FF2B5EF4-FFF2-40B4-BE49-F238E27FC236}">
                  <a16:creationId xmlns:a16="http://schemas.microsoft.com/office/drawing/2014/main" id="{DB83A932-6A7E-A44A-E3AF-67AF2815A7CA}"/>
                </a:ext>
              </a:extLst>
            </p:cNvPr>
            <p:cNvSpPr/>
            <p:nvPr/>
          </p:nvSpPr>
          <p:spPr>
            <a:xfrm>
              <a:off x="1982938" y="1564475"/>
              <a:ext cx="63325" cy="88525"/>
            </a:xfrm>
            <a:custGeom>
              <a:avLst/>
              <a:gdLst/>
              <a:ahLst/>
              <a:cxnLst/>
              <a:rect l="l" t="t" r="r" b="b"/>
              <a:pathLst>
                <a:path w="2533" h="3541" extrusionOk="0">
                  <a:moveTo>
                    <a:pt x="1433" y="0"/>
                  </a:moveTo>
                  <a:lnTo>
                    <a:pt x="1433" y="2050"/>
                  </a:lnTo>
                  <a:lnTo>
                    <a:pt x="1711" y="2050"/>
                  </a:lnTo>
                  <a:lnTo>
                    <a:pt x="1711" y="2594"/>
                  </a:lnTo>
                  <a:cubicBezTo>
                    <a:pt x="1711" y="2663"/>
                    <a:pt x="1652" y="2733"/>
                    <a:pt x="1572" y="2733"/>
                  </a:cubicBezTo>
                  <a:lnTo>
                    <a:pt x="486" y="2733"/>
                  </a:lnTo>
                  <a:cubicBezTo>
                    <a:pt x="369" y="3033"/>
                    <a:pt x="208" y="3310"/>
                    <a:pt x="0" y="3541"/>
                  </a:cubicBezTo>
                  <a:lnTo>
                    <a:pt x="1572" y="3541"/>
                  </a:lnTo>
                  <a:cubicBezTo>
                    <a:pt x="2105" y="3541"/>
                    <a:pt x="2533" y="3113"/>
                    <a:pt x="2533" y="2594"/>
                  </a:cubicBezTo>
                  <a:lnTo>
                    <a:pt x="2533" y="950"/>
                  </a:lnTo>
                  <a:cubicBezTo>
                    <a:pt x="2533" y="428"/>
                    <a:pt x="2105" y="0"/>
                    <a:pt x="15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4754;p128">
              <a:extLst>
                <a:ext uri="{FF2B5EF4-FFF2-40B4-BE49-F238E27FC236}">
                  <a16:creationId xmlns:a16="http://schemas.microsoft.com/office/drawing/2014/main" id="{C7190B29-F6CF-6481-996C-CF3D4F9B3C12}"/>
                </a:ext>
              </a:extLst>
            </p:cNvPr>
            <p:cNvSpPr/>
            <p:nvPr/>
          </p:nvSpPr>
          <p:spPr>
            <a:xfrm>
              <a:off x="1906213" y="1687975"/>
              <a:ext cx="61675" cy="40300"/>
            </a:xfrm>
            <a:custGeom>
              <a:avLst/>
              <a:gdLst/>
              <a:ahLst/>
              <a:cxnLst/>
              <a:rect l="l" t="t" r="r" b="b"/>
              <a:pathLst>
                <a:path w="2467" h="1612" extrusionOk="0">
                  <a:moveTo>
                    <a:pt x="1" y="0"/>
                  </a:moveTo>
                  <a:lnTo>
                    <a:pt x="1" y="384"/>
                  </a:lnTo>
                  <a:cubicBezTo>
                    <a:pt x="1" y="1056"/>
                    <a:pt x="556" y="1611"/>
                    <a:pt x="1228" y="1611"/>
                  </a:cubicBezTo>
                  <a:cubicBezTo>
                    <a:pt x="1911" y="1611"/>
                    <a:pt x="2467" y="1056"/>
                    <a:pt x="2467" y="384"/>
                  </a:cubicBezTo>
                  <a:lnTo>
                    <a:pt x="2467" y="0"/>
                  </a:lnTo>
                  <a:cubicBezTo>
                    <a:pt x="2083" y="164"/>
                    <a:pt x="1667" y="245"/>
                    <a:pt x="1228" y="245"/>
                  </a:cubicBezTo>
                  <a:cubicBezTo>
                    <a:pt x="800" y="245"/>
                    <a:pt x="384" y="164"/>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4755;p128">
              <a:extLst>
                <a:ext uri="{FF2B5EF4-FFF2-40B4-BE49-F238E27FC236}">
                  <a16:creationId xmlns:a16="http://schemas.microsoft.com/office/drawing/2014/main" id="{9248A763-A764-68B6-BD26-759F32311A09}"/>
                </a:ext>
              </a:extLst>
            </p:cNvPr>
            <p:cNvSpPr/>
            <p:nvPr/>
          </p:nvSpPr>
          <p:spPr>
            <a:xfrm>
              <a:off x="1875588" y="1537150"/>
              <a:ext cx="122975" cy="136425"/>
            </a:xfrm>
            <a:custGeom>
              <a:avLst/>
              <a:gdLst/>
              <a:ahLst/>
              <a:cxnLst/>
              <a:rect l="l" t="t" r="r" b="b"/>
              <a:pathLst>
                <a:path w="4919" h="5457" extrusionOk="0">
                  <a:moveTo>
                    <a:pt x="2998" y="1"/>
                  </a:moveTo>
                  <a:cubicBezTo>
                    <a:pt x="2894" y="1"/>
                    <a:pt x="2795" y="46"/>
                    <a:pt x="2720" y="121"/>
                  </a:cubicBezTo>
                  <a:cubicBezTo>
                    <a:pt x="2092" y="739"/>
                    <a:pt x="1258" y="1093"/>
                    <a:pt x="378" y="1093"/>
                  </a:cubicBezTo>
                  <a:cubicBezTo>
                    <a:pt x="253" y="1093"/>
                    <a:pt x="127" y="1085"/>
                    <a:pt x="1" y="1071"/>
                  </a:cubicBezTo>
                  <a:lnTo>
                    <a:pt x="1" y="2968"/>
                  </a:lnTo>
                  <a:cubicBezTo>
                    <a:pt x="1" y="4323"/>
                    <a:pt x="1076" y="5445"/>
                    <a:pt x="2431" y="5456"/>
                  </a:cubicBezTo>
                  <a:cubicBezTo>
                    <a:pt x="2443" y="5456"/>
                    <a:pt x="2455" y="5456"/>
                    <a:pt x="2468" y="5456"/>
                  </a:cubicBezTo>
                  <a:cubicBezTo>
                    <a:pt x="3192" y="5456"/>
                    <a:pt x="3838" y="5136"/>
                    <a:pt x="4294" y="4634"/>
                  </a:cubicBezTo>
                  <a:lnTo>
                    <a:pt x="3008" y="4634"/>
                  </a:lnTo>
                  <a:cubicBezTo>
                    <a:pt x="2767" y="4634"/>
                    <a:pt x="2581" y="4451"/>
                    <a:pt x="2592" y="4206"/>
                  </a:cubicBezTo>
                  <a:cubicBezTo>
                    <a:pt x="2603" y="3987"/>
                    <a:pt x="2800" y="3826"/>
                    <a:pt x="3020" y="3826"/>
                  </a:cubicBezTo>
                  <a:lnTo>
                    <a:pt x="4780" y="3826"/>
                  </a:lnTo>
                  <a:cubicBezTo>
                    <a:pt x="4861" y="3570"/>
                    <a:pt x="4919" y="3293"/>
                    <a:pt x="4919" y="3004"/>
                  </a:cubicBezTo>
                  <a:lnTo>
                    <a:pt x="4919" y="1093"/>
                  </a:lnTo>
                  <a:lnTo>
                    <a:pt x="4502" y="1093"/>
                  </a:lnTo>
                  <a:cubicBezTo>
                    <a:pt x="3991" y="1093"/>
                    <a:pt x="3553" y="757"/>
                    <a:pt x="3392" y="271"/>
                  </a:cubicBezTo>
                  <a:cubicBezTo>
                    <a:pt x="3344" y="132"/>
                    <a:pt x="3217" y="30"/>
                    <a:pt x="3067" y="7"/>
                  </a:cubicBezTo>
                  <a:cubicBezTo>
                    <a:pt x="3044" y="3"/>
                    <a:pt x="3021" y="1"/>
                    <a:pt x="29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756;p128">
              <a:extLst>
                <a:ext uri="{FF2B5EF4-FFF2-40B4-BE49-F238E27FC236}">
                  <a16:creationId xmlns:a16="http://schemas.microsoft.com/office/drawing/2014/main" id="{7195D8C3-E195-E340-DC38-777A462B4D10}"/>
                </a:ext>
              </a:extLst>
            </p:cNvPr>
            <p:cNvSpPr/>
            <p:nvPr/>
          </p:nvSpPr>
          <p:spPr>
            <a:xfrm>
              <a:off x="1797213" y="1680475"/>
              <a:ext cx="98950" cy="131100"/>
            </a:xfrm>
            <a:custGeom>
              <a:avLst/>
              <a:gdLst/>
              <a:ahLst/>
              <a:cxnLst/>
              <a:rect l="l" t="t" r="r" b="b"/>
              <a:pathLst>
                <a:path w="3958" h="5244" extrusionOk="0">
                  <a:moveTo>
                    <a:pt x="3136" y="1"/>
                  </a:moveTo>
                  <a:cubicBezTo>
                    <a:pt x="1411" y="1"/>
                    <a:pt x="1" y="1411"/>
                    <a:pt x="1" y="3136"/>
                  </a:cubicBezTo>
                  <a:lnTo>
                    <a:pt x="1" y="4827"/>
                  </a:lnTo>
                  <a:cubicBezTo>
                    <a:pt x="1" y="5057"/>
                    <a:pt x="184" y="5243"/>
                    <a:pt x="403" y="5243"/>
                  </a:cubicBezTo>
                  <a:lnTo>
                    <a:pt x="2314" y="5243"/>
                  </a:lnTo>
                  <a:lnTo>
                    <a:pt x="2314" y="2314"/>
                  </a:lnTo>
                  <a:cubicBezTo>
                    <a:pt x="2314" y="2094"/>
                    <a:pt x="2500" y="1911"/>
                    <a:pt x="2730" y="1911"/>
                  </a:cubicBezTo>
                  <a:lnTo>
                    <a:pt x="3958" y="1911"/>
                  </a:lnTo>
                  <a:cubicBezTo>
                    <a:pt x="3702" y="1564"/>
                    <a:pt x="3541" y="1147"/>
                    <a:pt x="3541" y="684"/>
                  </a:cubicBezTo>
                  <a:lnTo>
                    <a:pt x="354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757;p128">
              <a:extLst>
                <a:ext uri="{FF2B5EF4-FFF2-40B4-BE49-F238E27FC236}">
                  <a16:creationId xmlns:a16="http://schemas.microsoft.com/office/drawing/2014/main" id="{2A42D3AF-C621-6984-08CA-44598AB70FC5}"/>
                </a:ext>
              </a:extLst>
            </p:cNvPr>
            <p:cNvSpPr/>
            <p:nvPr/>
          </p:nvSpPr>
          <p:spPr>
            <a:xfrm>
              <a:off x="1875588" y="1748725"/>
              <a:ext cx="122975" cy="62850"/>
            </a:xfrm>
            <a:custGeom>
              <a:avLst/>
              <a:gdLst/>
              <a:ahLst/>
              <a:cxnLst/>
              <a:rect l="l" t="t" r="r" b="b"/>
              <a:pathLst>
                <a:path w="4919" h="2514" extrusionOk="0">
                  <a:moveTo>
                    <a:pt x="1" y="0"/>
                  </a:moveTo>
                  <a:lnTo>
                    <a:pt x="1" y="2513"/>
                  </a:lnTo>
                  <a:lnTo>
                    <a:pt x="4919" y="2513"/>
                  </a:lnTo>
                  <a:lnTo>
                    <a:pt x="491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4758;p128">
              <a:extLst>
                <a:ext uri="{FF2B5EF4-FFF2-40B4-BE49-F238E27FC236}">
                  <a16:creationId xmlns:a16="http://schemas.microsoft.com/office/drawing/2014/main" id="{77F277B8-BD22-84C8-5F94-587EF1B38AA0}"/>
                </a:ext>
              </a:extLst>
            </p:cNvPr>
            <p:cNvSpPr/>
            <p:nvPr/>
          </p:nvSpPr>
          <p:spPr>
            <a:xfrm>
              <a:off x="1977988" y="1680475"/>
              <a:ext cx="98975" cy="131100"/>
            </a:xfrm>
            <a:custGeom>
              <a:avLst/>
              <a:gdLst/>
              <a:ahLst/>
              <a:cxnLst/>
              <a:rect l="l" t="t" r="r" b="b"/>
              <a:pathLst>
                <a:path w="3959" h="5244" extrusionOk="0">
                  <a:moveTo>
                    <a:pt x="406" y="1"/>
                  </a:moveTo>
                  <a:lnTo>
                    <a:pt x="406" y="684"/>
                  </a:lnTo>
                  <a:cubicBezTo>
                    <a:pt x="406" y="1147"/>
                    <a:pt x="254" y="1564"/>
                    <a:pt x="1" y="1911"/>
                  </a:cubicBezTo>
                  <a:lnTo>
                    <a:pt x="1226" y="1911"/>
                  </a:lnTo>
                  <a:cubicBezTo>
                    <a:pt x="1459" y="1911"/>
                    <a:pt x="1631" y="2094"/>
                    <a:pt x="1631" y="2314"/>
                  </a:cubicBezTo>
                  <a:lnTo>
                    <a:pt x="1631" y="5243"/>
                  </a:lnTo>
                  <a:lnTo>
                    <a:pt x="3553" y="5243"/>
                  </a:lnTo>
                  <a:cubicBezTo>
                    <a:pt x="3772" y="5243"/>
                    <a:pt x="3958" y="5057"/>
                    <a:pt x="3958" y="4827"/>
                  </a:cubicBezTo>
                  <a:lnTo>
                    <a:pt x="3958" y="3136"/>
                  </a:lnTo>
                  <a:cubicBezTo>
                    <a:pt x="3958" y="1411"/>
                    <a:pt x="2545" y="1"/>
                    <a:pt x="8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759;p128">
              <a:extLst>
                <a:ext uri="{FF2B5EF4-FFF2-40B4-BE49-F238E27FC236}">
                  <a16:creationId xmlns:a16="http://schemas.microsoft.com/office/drawing/2014/main" id="{C09FD1AC-834A-E5E1-4E8C-0C39DC469CB3}"/>
                </a:ext>
              </a:extLst>
            </p:cNvPr>
            <p:cNvSpPr/>
            <p:nvPr/>
          </p:nvSpPr>
          <p:spPr>
            <a:xfrm>
              <a:off x="1855038" y="1462075"/>
              <a:ext cx="163750" cy="81875"/>
            </a:xfrm>
            <a:custGeom>
              <a:avLst/>
              <a:gdLst/>
              <a:ahLst/>
              <a:cxnLst/>
              <a:rect l="l" t="t" r="r" b="b"/>
              <a:pathLst>
                <a:path w="6550" h="3275" extrusionOk="0">
                  <a:moveTo>
                    <a:pt x="3275" y="0"/>
                  </a:moveTo>
                  <a:cubicBezTo>
                    <a:pt x="1470" y="0"/>
                    <a:pt x="1" y="1469"/>
                    <a:pt x="1" y="3274"/>
                  </a:cubicBezTo>
                  <a:lnTo>
                    <a:pt x="1192" y="3274"/>
                  </a:lnTo>
                  <a:cubicBezTo>
                    <a:pt x="1853" y="3274"/>
                    <a:pt x="2489" y="3021"/>
                    <a:pt x="2964" y="2547"/>
                  </a:cubicBezTo>
                  <a:cubicBezTo>
                    <a:pt x="3194" y="2316"/>
                    <a:pt x="3494" y="2188"/>
                    <a:pt x="3830" y="2188"/>
                  </a:cubicBezTo>
                  <a:cubicBezTo>
                    <a:pt x="3889" y="2188"/>
                    <a:pt x="3958" y="2188"/>
                    <a:pt x="4028" y="2199"/>
                  </a:cubicBezTo>
                  <a:cubicBezTo>
                    <a:pt x="4466" y="2269"/>
                    <a:pt x="4838" y="2580"/>
                    <a:pt x="4988" y="3010"/>
                  </a:cubicBezTo>
                  <a:cubicBezTo>
                    <a:pt x="5047" y="3171"/>
                    <a:pt x="5172" y="3274"/>
                    <a:pt x="5324" y="3274"/>
                  </a:cubicBezTo>
                  <a:lnTo>
                    <a:pt x="6549" y="3274"/>
                  </a:lnTo>
                  <a:cubicBezTo>
                    <a:pt x="6549" y="1469"/>
                    <a:pt x="5091" y="0"/>
                    <a:pt x="32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4657;p128">
            <a:extLst>
              <a:ext uri="{FF2B5EF4-FFF2-40B4-BE49-F238E27FC236}">
                <a16:creationId xmlns:a16="http://schemas.microsoft.com/office/drawing/2014/main" id="{34751BD4-FB60-78B2-1A41-8AD36916F176}"/>
              </a:ext>
            </a:extLst>
          </p:cNvPr>
          <p:cNvGrpSpPr/>
          <p:nvPr/>
        </p:nvGrpSpPr>
        <p:grpSpPr>
          <a:xfrm>
            <a:off x="8057236" y="3317415"/>
            <a:ext cx="348075" cy="288000"/>
            <a:chOff x="4019913" y="2015175"/>
            <a:chExt cx="348075" cy="349425"/>
          </a:xfrm>
        </p:grpSpPr>
        <p:sp>
          <p:nvSpPr>
            <p:cNvPr id="12" name="Google Shape;4658;p128">
              <a:extLst>
                <a:ext uri="{FF2B5EF4-FFF2-40B4-BE49-F238E27FC236}">
                  <a16:creationId xmlns:a16="http://schemas.microsoft.com/office/drawing/2014/main" id="{CAE7A247-6494-0493-BFF5-925D9C9B2FE9}"/>
                </a:ext>
              </a:extLst>
            </p:cNvPr>
            <p:cNvSpPr/>
            <p:nvPr/>
          </p:nvSpPr>
          <p:spPr>
            <a:xfrm>
              <a:off x="4279163" y="2180325"/>
              <a:ext cx="88825" cy="184275"/>
            </a:xfrm>
            <a:custGeom>
              <a:avLst/>
              <a:gdLst/>
              <a:ahLst/>
              <a:cxnLst/>
              <a:rect l="l" t="t" r="r" b="b"/>
              <a:pathLst>
                <a:path w="3553" h="7371" extrusionOk="0">
                  <a:moveTo>
                    <a:pt x="2730" y="1"/>
                  </a:moveTo>
                  <a:cubicBezTo>
                    <a:pt x="2277" y="1"/>
                    <a:pt x="1919" y="370"/>
                    <a:pt x="1919" y="823"/>
                  </a:cubicBezTo>
                  <a:lnTo>
                    <a:pt x="1919" y="3136"/>
                  </a:lnTo>
                  <a:cubicBezTo>
                    <a:pt x="1919" y="3589"/>
                    <a:pt x="1550" y="3958"/>
                    <a:pt x="1097" y="3958"/>
                  </a:cubicBezTo>
                  <a:lnTo>
                    <a:pt x="0" y="3958"/>
                  </a:lnTo>
                  <a:lnTo>
                    <a:pt x="0" y="5602"/>
                  </a:lnTo>
                  <a:cubicBezTo>
                    <a:pt x="0" y="6574"/>
                    <a:pt x="797" y="7371"/>
                    <a:pt x="1780" y="7371"/>
                  </a:cubicBezTo>
                  <a:cubicBezTo>
                    <a:pt x="2752" y="7371"/>
                    <a:pt x="3552" y="6574"/>
                    <a:pt x="3552" y="5602"/>
                  </a:cubicBezTo>
                  <a:lnTo>
                    <a:pt x="3552" y="823"/>
                  </a:lnTo>
                  <a:cubicBezTo>
                    <a:pt x="3552" y="370"/>
                    <a:pt x="3180" y="1"/>
                    <a:pt x="273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659;p128">
              <a:extLst>
                <a:ext uri="{FF2B5EF4-FFF2-40B4-BE49-F238E27FC236}">
                  <a16:creationId xmlns:a16="http://schemas.microsoft.com/office/drawing/2014/main" id="{E4ABC9AB-EC7F-4224-EE96-FB7D20C7D664}"/>
                </a:ext>
              </a:extLst>
            </p:cNvPr>
            <p:cNvSpPr/>
            <p:nvPr/>
          </p:nvSpPr>
          <p:spPr>
            <a:xfrm>
              <a:off x="4068513" y="2077375"/>
              <a:ext cx="143250" cy="20575"/>
            </a:xfrm>
            <a:custGeom>
              <a:avLst/>
              <a:gdLst/>
              <a:ahLst/>
              <a:cxnLst/>
              <a:rect l="l" t="t" r="r" b="b"/>
              <a:pathLst>
                <a:path w="5730" h="823" extrusionOk="0">
                  <a:moveTo>
                    <a:pt x="1" y="1"/>
                  </a:moveTo>
                  <a:lnTo>
                    <a:pt x="1" y="823"/>
                  </a:lnTo>
                  <a:lnTo>
                    <a:pt x="5730" y="823"/>
                  </a:lnTo>
                  <a:lnTo>
                    <a:pt x="573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4660;p128">
              <a:extLst>
                <a:ext uri="{FF2B5EF4-FFF2-40B4-BE49-F238E27FC236}">
                  <a16:creationId xmlns:a16="http://schemas.microsoft.com/office/drawing/2014/main" id="{32341FA3-3837-53C6-114B-34CC3341F61A}"/>
                </a:ext>
              </a:extLst>
            </p:cNvPr>
            <p:cNvSpPr/>
            <p:nvPr/>
          </p:nvSpPr>
          <p:spPr>
            <a:xfrm>
              <a:off x="4191188" y="2200325"/>
              <a:ext cx="20575" cy="20225"/>
            </a:xfrm>
            <a:custGeom>
              <a:avLst/>
              <a:gdLst/>
              <a:ahLst/>
              <a:cxnLst/>
              <a:rect l="l" t="t" r="r" b="b"/>
              <a:pathLst>
                <a:path w="823" h="809" extrusionOk="0">
                  <a:moveTo>
                    <a:pt x="1" y="1"/>
                  </a:moveTo>
                  <a:lnTo>
                    <a:pt x="1" y="809"/>
                  </a:lnTo>
                  <a:lnTo>
                    <a:pt x="823" y="809"/>
                  </a:lnTo>
                  <a:lnTo>
                    <a:pt x="82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4661;p128">
              <a:extLst>
                <a:ext uri="{FF2B5EF4-FFF2-40B4-BE49-F238E27FC236}">
                  <a16:creationId xmlns:a16="http://schemas.microsoft.com/office/drawing/2014/main" id="{AE8A5C78-C4BB-4CB2-FCF8-64C2A597331B}"/>
                </a:ext>
              </a:extLst>
            </p:cNvPr>
            <p:cNvSpPr/>
            <p:nvPr/>
          </p:nvSpPr>
          <p:spPr>
            <a:xfrm>
              <a:off x="4068513" y="2282175"/>
              <a:ext cx="20300" cy="20225"/>
            </a:xfrm>
            <a:custGeom>
              <a:avLst/>
              <a:gdLst/>
              <a:ahLst/>
              <a:cxnLst/>
              <a:rect l="l" t="t" r="r" b="b"/>
              <a:pathLst>
                <a:path w="812" h="809" extrusionOk="0">
                  <a:moveTo>
                    <a:pt x="1" y="1"/>
                  </a:moveTo>
                  <a:lnTo>
                    <a:pt x="1" y="809"/>
                  </a:lnTo>
                  <a:lnTo>
                    <a:pt x="812" y="809"/>
                  </a:lnTo>
                  <a:lnTo>
                    <a:pt x="8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662;p128">
              <a:extLst>
                <a:ext uri="{FF2B5EF4-FFF2-40B4-BE49-F238E27FC236}">
                  <a16:creationId xmlns:a16="http://schemas.microsoft.com/office/drawing/2014/main" id="{05E2F9A2-C0E9-C811-1351-08A69BA65A6F}"/>
                </a:ext>
              </a:extLst>
            </p:cNvPr>
            <p:cNvSpPr/>
            <p:nvPr/>
          </p:nvSpPr>
          <p:spPr>
            <a:xfrm>
              <a:off x="4019913" y="2015175"/>
              <a:ext cx="256625" cy="349425"/>
            </a:xfrm>
            <a:custGeom>
              <a:avLst/>
              <a:gdLst/>
              <a:ahLst/>
              <a:cxnLst/>
              <a:rect l="l" t="t" r="r" b="b"/>
              <a:pathLst>
                <a:path w="10265" h="13977" extrusionOk="0">
                  <a:moveTo>
                    <a:pt x="8079" y="1667"/>
                  </a:moveTo>
                  <a:cubicBezTo>
                    <a:pt x="8310" y="1667"/>
                    <a:pt x="8496" y="1853"/>
                    <a:pt x="8496" y="2083"/>
                  </a:cubicBezTo>
                  <a:lnTo>
                    <a:pt x="8496" y="3713"/>
                  </a:lnTo>
                  <a:cubicBezTo>
                    <a:pt x="8496" y="3946"/>
                    <a:pt x="8310" y="4119"/>
                    <a:pt x="8079" y="4119"/>
                  </a:cubicBezTo>
                  <a:lnTo>
                    <a:pt x="1528" y="4119"/>
                  </a:lnTo>
                  <a:cubicBezTo>
                    <a:pt x="1309" y="4119"/>
                    <a:pt x="1123" y="3946"/>
                    <a:pt x="1123" y="3713"/>
                  </a:cubicBezTo>
                  <a:lnTo>
                    <a:pt x="1123" y="2083"/>
                  </a:lnTo>
                  <a:cubicBezTo>
                    <a:pt x="1123" y="1853"/>
                    <a:pt x="1309" y="1667"/>
                    <a:pt x="1528" y="1667"/>
                  </a:cubicBezTo>
                  <a:close/>
                  <a:moveTo>
                    <a:pt x="8079" y="4941"/>
                  </a:moveTo>
                  <a:cubicBezTo>
                    <a:pt x="8310" y="4941"/>
                    <a:pt x="8496" y="5127"/>
                    <a:pt x="8496" y="5357"/>
                  </a:cubicBezTo>
                  <a:cubicBezTo>
                    <a:pt x="8496" y="5577"/>
                    <a:pt x="8310" y="5763"/>
                    <a:pt x="8079" y="5763"/>
                  </a:cubicBezTo>
                  <a:lnTo>
                    <a:pt x="1528" y="5763"/>
                  </a:lnTo>
                  <a:cubicBezTo>
                    <a:pt x="1309" y="5763"/>
                    <a:pt x="1123" y="5577"/>
                    <a:pt x="1123" y="5357"/>
                  </a:cubicBezTo>
                  <a:cubicBezTo>
                    <a:pt x="1123" y="5127"/>
                    <a:pt x="1309" y="4941"/>
                    <a:pt x="1528" y="4941"/>
                  </a:cubicBezTo>
                  <a:close/>
                  <a:moveTo>
                    <a:pt x="3172" y="6585"/>
                  </a:moveTo>
                  <a:cubicBezTo>
                    <a:pt x="3392" y="6585"/>
                    <a:pt x="3578" y="6768"/>
                    <a:pt x="3578" y="6990"/>
                  </a:cubicBezTo>
                  <a:cubicBezTo>
                    <a:pt x="3578" y="7221"/>
                    <a:pt x="3392" y="7407"/>
                    <a:pt x="3172" y="7407"/>
                  </a:cubicBezTo>
                  <a:lnTo>
                    <a:pt x="1528" y="7407"/>
                  </a:lnTo>
                  <a:cubicBezTo>
                    <a:pt x="1309" y="7407"/>
                    <a:pt x="1123" y="7221"/>
                    <a:pt x="1123" y="6990"/>
                  </a:cubicBezTo>
                  <a:cubicBezTo>
                    <a:pt x="1123" y="6768"/>
                    <a:pt x="1309" y="6585"/>
                    <a:pt x="1528" y="6585"/>
                  </a:cubicBezTo>
                  <a:close/>
                  <a:moveTo>
                    <a:pt x="3172" y="8215"/>
                  </a:moveTo>
                  <a:cubicBezTo>
                    <a:pt x="3392" y="8215"/>
                    <a:pt x="3578" y="8401"/>
                    <a:pt x="3578" y="8631"/>
                  </a:cubicBezTo>
                  <a:cubicBezTo>
                    <a:pt x="3578" y="8851"/>
                    <a:pt x="3392" y="9037"/>
                    <a:pt x="3172" y="9037"/>
                  </a:cubicBezTo>
                  <a:lnTo>
                    <a:pt x="1528" y="9037"/>
                  </a:lnTo>
                  <a:cubicBezTo>
                    <a:pt x="1309" y="9037"/>
                    <a:pt x="1123" y="8851"/>
                    <a:pt x="1123" y="8631"/>
                  </a:cubicBezTo>
                  <a:cubicBezTo>
                    <a:pt x="1123" y="8401"/>
                    <a:pt x="1309" y="8215"/>
                    <a:pt x="1528" y="8215"/>
                  </a:cubicBezTo>
                  <a:close/>
                  <a:moveTo>
                    <a:pt x="8079" y="6585"/>
                  </a:moveTo>
                  <a:cubicBezTo>
                    <a:pt x="8310" y="6585"/>
                    <a:pt x="8496" y="6768"/>
                    <a:pt x="8496" y="6990"/>
                  </a:cubicBezTo>
                  <a:lnTo>
                    <a:pt x="8496" y="8631"/>
                  </a:lnTo>
                  <a:cubicBezTo>
                    <a:pt x="8496" y="8851"/>
                    <a:pt x="8310" y="9037"/>
                    <a:pt x="8079" y="9037"/>
                  </a:cubicBezTo>
                  <a:lnTo>
                    <a:pt x="6446" y="9037"/>
                  </a:lnTo>
                  <a:cubicBezTo>
                    <a:pt x="6216" y="9037"/>
                    <a:pt x="6030" y="8851"/>
                    <a:pt x="6030" y="8631"/>
                  </a:cubicBezTo>
                  <a:lnTo>
                    <a:pt x="6030" y="6990"/>
                  </a:lnTo>
                  <a:cubicBezTo>
                    <a:pt x="6030" y="6768"/>
                    <a:pt x="6216" y="6585"/>
                    <a:pt x="6446" y="6585"/>
                  </a:cubicBezTo>
                  <a:close/>
                  <a:moveTo>
                    <a:pt x="8079" y="9859"/>
                  </a:moveTo>
                  <a:cubicBezTo>
                    <a:pt x="8310" y="9859"/>
                    <a:pt x="8496" y="10045"/>
                    <a:pt x="8496" y="10264"/>
                  </a:cubicBezTo>
                  <a:cubicBezTo>
                    <a:pt x="8496" y="10495"/>
                    <a:pt x="8310" y="10681"/>
                    <a:pt x="8079" y="10681"/>
                  </a:cubicBezTo>
                  <a:lnTo>
                    <a:pt x="6446" y="10681"/>
                  </a:lnTo>
                  <a:cubicBezTo>
                    <a:pt x="6216" y="10681"/>
                    <a:pt x="6030" y="10495"/>
                    <a:pt x="6030" y="10264"/>
                  </a:cubicBezTo>
                  <a:cubicBezTo>
                    <a:pt x="6030" y="10045"/>
                    <a:pt x="6216" y="9859"/>
                    <a:pt x="6446" y="9859"/>
                  </a:cubicBezTo>
                  <a:close/>
                  <a:moveTo>
                    <a:pt x="3172" y="9859"/>
                  </a:moveTo>
                  <a:cubicBezTo>
                    <a:pt x="3392" y="9859"/>
                    <a:pt x="3578" y="10045"/>
                    <a:pt x="3578" y="10264"/>
                  </a:cubicBezTo>
                  <a:lnTo>
                    <a:pt x="3578" y="11905"/>
                  </a:lnTo>
                  <a:cubicBezTo>
                    <a:pt x="3578" y="12128"/>
                    <a:pt x="3392" y="12311"/>
                    <a:pt x="3172" y="12311"/>
                  </a:cubicBezTo>
                  <a:lnTo>
                    <a:pt x="1528" y="12311"/>
                  </a:lnTo>
                  <a:cubicBezTo>
                    <a:pt x="1309" y="12311"/>
                    <a:pt x="1123" y="12128"/>
                    <a:pt x="1123" y="11905"/>
                  </a:cubicBezTo>
                  <a:lnTo>
                    <a:pt x="1123" y="10264"/>
                  </a:lnTo>
                  <a:cubicBezTo>
                    <a:pt x="1123" y="10045"/>
                    <a:pt x="1309" y="9859"/>
                    <a:pt x="1528" y="9859"/>
                  </a:cubicBezTo>
                  <a:close/>
                  <a:moveTo>
                    <a:pt x="4802" y="6585"/>
                  </a:moveTo>
                  <a:cubicBezTo>
                    <a:pt x="5036" y="6585"/>
                    <a:pt x="5219" y="6768"/>
                    <a:pt x="5219" y="6990"/>
                  </a:cubicBezTo>
                  <a:lnTo>
                    <a:pt x="5219" y="11905"/>
                  </a:lnTo>
                  <a:cubicBezTo>
                    <a:pt x="5219" y="12128"/>
                    <a:pt x="5036" y="12311"/>
                    <a:pt x="4802" y="12311"/>
                  </a:cubicBezTo>
                  <a:cubicBezTo>
                    <a:pt x="4583" y="12311"/>
                    <a:pt x="4400" y="12128"/>
                    <a:pt x="4400" y="11905"/>
                  </a:cubicBezTo>
                  <a:lnTo>
                    <a:pt x="4400" y="6990"/>
                  </a:lnTo>
                  <a:cubicBezTo>
                    <a:pt x="4400" y="6768"/>
                    <a:pt x="4583" y="6585"/>
                    <a:pt x="4802" y="6585"/>
                  </a:cubicBezTo>
                  <a:close/>
                  <a:moveTo>
                    <a:pt x="8079" y="11489"/>
                  </a:moveTo>
                  <a:cubicBezTo>
                    <a:pt x="8310" y="11489"/>
                    <a:pt x="8496" y="11675"/>
                    <a:pt x="8496" y="11905"/>
                  </a:cubicBezTo>
                  <a:cubicBezTo>
                    <a:pt x="8496" y="12128"/>
                    <a:pt x="8310" y="12311"/>
                    <a:pt x="8079" y="12311"/>
                  </a:cubicBezTo>
                  <a:lnTo>
                    <a:pt x="6446" y="12311"/>
                  </a:lnTo>
                  <a:cubicBezTo>
                    <a:pt x="6216" y="12311"/>
                    <a:pt x="6030" y="12128"/>
                    <a:pt x="6030" y="11905"/>
                  </a:cubicBezTo>
                  <a:cubicBezTo>
                    <a:pt x="6030" y="11675"/>
                    <a:pt x="6216" y="11489"/>
                    <a:pt x="6446" y="11489"/>
                  </a:cubicBezTo>
                  <a:close/>
                  <a:moveTo>
                    <a:pt x="406" y="0"/>
                  </a:moveTo>
                  <a:cubicBezTo>
                    <a:pt x="187" y="0"/>
                    <a:pt x="1" y="186"/>
                    <a:pt x="1" y="417"/>
                  </a:cubicBezTo>
                  <a:lnTo>
                    <a:pt x="1" y="11930"/>
                  </a:lnTo>
                  <a:cubicBezTo>
                    <a:pt x="1" y="13063"/>
                    <a:pt x="915" y="13977"/>
                    <a:pt x="2050" y="13977"/>
                  </a:cubicBezTo>
                  <a:lnTo>
                    <a:pt x="10265" y="13977"/>
                  </a:lnTo>
                  <a:cubicBezTo>
                    <a:pt x="9826" y="13516"/>
                    <a:pt x="9559" y="12891"/>
                    <a:pt x="9559" y="12208"/>
                  </a:cubicBezTo>
                  <a:lnTo>
                    <a:pt x="9559" y="417"/>
                  </a:lnTo>
                  <a:cubicBezTo>
                    <a:pt x="9559" y="186"/>
                    <a:pt x="9373" y="0"/>
                    <a:pt x="914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663;p128">
              <a:extLst>
                <a:ext uri="{FF2B5EF4-FFF2-40B4-BE49-F238E27FC236}">
                  <a16:creationId xmlns:a16="http://schemas.microsoft.com/office/drawing/2014/main" id="{F5AC73B1-D027-E853-FB22-B5BB5205E291}"/>
                </a:ext>
              </a:extLst>
            </p:cNvPr>
            <p:cNvSpPr/>
            <p:nvPr/>
          </p:nvSpPr>
          <p:spPr>
            <a:xfrm>
              <a:off x="4279163" y="2180325"/>
              <a:ext cx="33000" cy="78425"/>
            </a:xfrm>
            <a:custGeom>
              <a:avLst/>
              <a:gdLst/>
              <a:ahLst/>
              <a:cxnLst/>
              <a:rect l="l" t="t" r="r" b="b"/>
              <a:pathLst>
                <a:path w="1320" h="3137" extrusionOk="0">
                  <a:moveTo>
                    <a:pt x="0" y="1"/>
                  </a:moveTo>
                  <a:lnTo>
                    <a:pt x="0" y="3136"/>
                  </a:lnTo>
                  <a:lnTo>
                    <a:pt x="1097" y="3136"/>
                  </a:lnTo>
                  <a:lnTo>
                    <a:pt x="1097" y="823"/>
                  </a:lnTo>
                  <a:cubicBezTo>
                    <a:pt x="1097" y="523"/>
                    <a:pt x="1180" y="245"/>
                    <a:pt x="13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4733;p128">
            <a:extLst>
              <a:ext uri="{FF2B5EF4-FFF2-40B4-BE49-F238E27FC236}">
                <a16:creationId xmlns:a16="http://schemas.microsoft.com/office/drawing/2014/main" id="{7142D5B6-73C7-921D-3CD9-80AD974A8B59}"/>
              </a:ext>
            </a:extLst>
          </p:cNvPr>
          <p:cNvGrpSpPr/>
          <p:nvPr/>
        </p:nvGrpSpPr>
        <p:grpSpPr>
          <a:xfrm>
            <a:off x="8056511" y="2873591"/>
            <a:ext cx="349525" cy="288000"/>
            <a:chOff x="3271863" y="1462075"/>
            <a:chExt cx="349525" cy="349500"/>
          </a:xfrm>
        </p:grpSpPr>
        <p:sp>
          <p:nvSpPr>
            <p:cNvPr id="19" name="Google Shape;4734;p128">
              <a:extLst>
                <a:ext uri="{FF2B5EF4-FFF2-40B4-BE49-F238E27FC236}">
                  <a16:creationId xmlns:a16="http://schemas.microsoft.com/office/drawing/2014/main" id="{A771BD29-B8F6-6463-B5B4-972EA87AEC4D}"/>
                </a:ext>
              </a:extLst>
            </p:cNvPr>
            <p:cNvSpPr/>
            <p:nvPr/>
          </p:nvSpPr>
          <p:spPr>
            <a:xfrm>
              <a:off x="3271863" y="1694075"/>
              <a:ext cx="349525" cy="54675"/>
            </a:xfrm>
            <a:custGeom>
              <a:avLst/>
              <a:gdLst/>
              <a:ahLst/>
              <a:cxnLst/>
              <a:rect l="l" t="t" r="r" b="b"/>
              <a:pathLst>
                <a:path w="13981" h="2187" extrusionOk="0">
                  <a:moveTo>
                    <a:pt x="1" y="1"/>
                  </a:moveTo>
                  <a:lnTo>
                    <a:pt x="1" y="962"/>
                  </a:lnTo>
                  <a:cubicBezTo>
                    <a:pt x="1" y="1631"/>
                    <a:pt x="556" y="2186"/>
                    <a:pt x="1239" y="2186"/>
                  </a:cubicBezTo>
                  <a:lnTo>
                    <a:pt x="12753" y="2186"/>
                  </a:lnTo>
                  <a:cubicBezTo>
                    <a:pt x="13436" y="2186"/>
                    <a:pt x="13980" y="1631"/>
                    <a:pt x="13980" y="962"/>
                  </a:cubicBezTo>
                  <a:lnTo>
                    <a:pt x="1398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735;p128">
              <a:extLst>
                <a:ext uri="{FF2B5EF4-FFF2-40B4-BE49-F238E27FC236}">
                  <a16:creationId xmlns:a16="http://schemas.microsoft.com/office/drawing/2014/main" id="{5518716E-9F7C-A56D-0268-BB9C43822502}"/>
                </a:ext>
              </a:extLst>
            </p:cNvPr>
            <p:cNvSpPr/>
            <p:nvPr/>
          </p:nvSpPr>
          <p:spPr>
            <a:xfrm>
              <a:off x="3341013" y="1769275"/>
              <a:ext cx="211500" cy="42300"/>
            </a:xfrm>
            <a:custGeom>
              <a:avLst/>
              <a:gdLst/>
              <a:ahLst/>
              <a:cxnLst/>
              <a:rect l="l" t="t" r="r" b="b"/>
              <a:pathLst>
                <a:path w="8460" h="1692" extrusionOk="0">
                  <a:moveTo>
                    <a:pt x="1481" y="0"/>
                  </a:moveTo>
                  <a:lnTo>
                    <a:pt x="1203" y="869"/>
                  </a:lnTo>
                  <a:lnTo>
                    <a:pt x="406" y="869"/>
                  </a:lnTo>
                  <a:cubicBezTo>
                    <a:pt x="187" y="869"/>
                    <a:pt x="1" y="1053"/>
                    <a:pt x="1" y="1275"/>
                  </a:cubicBezTo>
                  <a:cubicBezTo>
                    <a:pt x="1" y="1505"/>
                    <a:pt x="187" y="1691"/>
                    <a:pt x="406" y="1691"/>
                  </a:cubicBezTo>
                  <a:lnTo>
                    <a:pt x="8054" y="1691"/>
                  </a:lnTo>
                  <a:cubicBezTo>
                    <a:pt x="8273" y="1691"/>
                    <a:pt x="8459" y="1505"/>
                    <a:pt x="8459" y="1275"/>
                  </a:cubicBezTo>
                  <a:cubicBezTo>
                    <a:pt x="8459" y="1053"/>
                    <a:pt x="8273" y="869"/>
                    <a:pt x="8054" y="869"/>
                  </a:cubicBezTo>
                  <a:lnTo>
                    <a:pt x="7257" y="869"/>
                  </a:lnTo>
                  <a:lnTo>
                    <a:pt x="696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736;p128">
              <a:extLst>
                <a:ext uri="{FF2B5EF4-FFF2-40B4-BE49-F238E27FC236}">
                  <a16:creationId xmlns:a16="http://schemas.microsoft.com/office/drawing/2014/main" id="{81AC704B-1D89-CB78-E718-3CCC9D7986B4}"/>
                </a:ext>
              </a:extLst>
            </p:cNvPr>
            <p:cNvSpPr/>
            <p:nvPr/>
          </p:nvSpPr>
          <p:spPr>
            <a:xfrm>
              <a:off x="3344488" y="1516775"/>
              <a:ext cx="116025" cy="20225"/>
            </a:xfrm>
            <a:custGeom>
              <a:avLst/>
              <a:gdLst/>
              <a:ahLst/>
              <a:cxnLst/>
              <a:rect l="l" t="t" r="r" b="b"/>
              <a:pathLst>
                <a:path w="4641" h="809" extrusionOk="0">
                  <a:moveTo>
                    <a:pt x="1" y="0"/>
                  </a:moveTo>
                  <a:lnTo>
                    <a:pt x="1" y="808"/>
                  </a:lnTo>
                  <a:lnTo>
                    <a:pt x="4641" y="808"/>
                  </a:lnTo>
                  <a:lnTo>
                    <a:pt x="464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737;p128">
              <a:extLst>
                <a:ext uri="{FF2B5EF4-FFF2-40B4-BE49-F238E27FC236}">
                  <a16:creationId xmlns:a16="http://schemas.microsoft.com/office/drawing/2014/main" id="{019A5692-7A51-9089-D37F-E6B004BB8761}"/>
                </a:ext>
              </a:extLst>
            </p:cNvPr>
            <p:cNvSpPr/>
            <p:nvPr/>
          </p:nvSpPr>
          <p:spPr>
            <a:xfrm>
              <a:off x="3271863" y="1462075"/>
              <a:ext cx="349525" cy="211475"/>
            </a:xfrm>
            <a:custGeom>
              <a:avLst/>
              <a:gdLst/>
              <a:ahLst/>
              <a:cxnLst/>
              <a:rect l="l" t="t" r="r" b="b"/>
              <a:pathLst>
                <a:path w="13981" h="8459" extrusionOk="0">
                  <a:moveTo>
                    <a:pt x="11503" y="1366"/>
                  </a:moveTo>
                  <a:cubicBezTo>
                    <a:pt x="11723" y="1366"/>
                    <a:pt x="11909" y="1552"/>
                    <a:pt x="11909" y="1772"/>
                  </a:cubicBezTo>
                  <a:cubicBezTo>
                    <a:pt x="11909" y="2002"/>
                    <a:pt x="11723" y="2188"/>
                    <a:pt x="11503" y="2188"/>
                  </a:cubicBezTo>
                  <a:lnTo>
                    <a:pt x="9581" y="2188"/>
                  </a:lnTo>
                  <a:cubicBezTo>
                    <a:pt x="9362" y="2188"/>
                    <a:pt x="9176" y="2002"/>
                    <a:pt x="9176" y="1772"/>
                  </a:cubicBezTo>
                  <a:cubicBezTo>
                    <a:pt x="9176" y="1552"/>
                    <a:pt x="9362" y="1366"/>
                    <a:pt x="9581" y="1366"/>
                  </a:cubicBezTo>
                  <a:close/>
                  <a:moveTo>
                    <a:pt x="7951" y="1366"/>
                  </a:moveTo>
                  <a:cubicBezTo>
                    <a:pt x="8171" y="1366"/>
                    <a:pt x="8357" y="1552"/>
                    <a:pt x="8357" y="1772"/>
                  </a:cubicBezTo>
                  <a:lnTo>
                    <a:pt x="8357" y="3413"/>
                  </a:lnTo>
                  <a:cubicBezTo>
                    <a:pt x="8357" y="3635"/>
                    <a:pt x="8171" y="3818"/>
                    <a:pt x="7951" y="3818"/>
                  </a:cubicBezTo>
                  <a:lnTo>
                    <a:pt x="2489" y="3818"/>
                  </a:lnTo>
                  <a:cubicBezTo>
                    <a:pt x="2270" y="3818"/>
                    <a:pt x="2084" y="3635"/>
                    <a:pt x="2084" y="3413"/>
                  </a:cubicBezTo>
                  <a:lnTo>
                    <a:pt x="2084" y="1772"/>
                  </a:lnTo>
                  <a:cubicBezTo>
                    <a:pt x="2084" y="1552"/>
                    <a:pt x="2270" y="1366"/>
                    <a:pt x="2489" y="1366"/>
                  </a:cubicBezTo>
                  <a:close/>
                  <a:moveTo>
                    <a:pt x="11503" y="2996"/>
                  </a:moveTo>
                  <a:cubicBezTo>
                    <a:pt x="11723" y="2996"/>
                    <a:pt x="11909" y="3183"/>
                    <a:pt x="11909" y="3413"/>
                  </a:cubicBezTo>
                  <a:cubicBezTo>
                    <a:pt x="11909" y="3635"/>
                    <a:pt x="11723" y="3818"/>
                    <a:pt x="11503" y="3818"/>
                  </a:cubicBezTo>
                  <a:lnTo>
                    <a:pt x="9581" y="3818"/>
                  </a:lnTo>
                  <a:cubicBezTo>
                    <a:pt x="9362" y="3818"/>
                    <a:pt x="9176" y="3635"/>
                    <a:pt x="9176" y="3413"/>
                  </a:cubicBezTo>
                  <a:cubicBezTo>
                    <a:pt x="9176" y="3183"/>
                    <a:pt x="9362" y="2996"/>
                    <a:pt x="9581" y="2996"/>
                  </a:cubicBezTo>
                  <a:close/>
                  <a:moveTo>
                    <a:pt x="4400" y="4640"/>
                  </a:moveTo>
                  <a:cubicBezTo>
                    <a:pt x="4630" y="4640"/>
                    <a:pt x="4816" y="4827"/>
                    <a:pt x="4816" y="5046"/>
                  </a:cubicBezTo>
                  <a:cubicBezTo>
                    <a:pt x="4816" y="5276"/>
                    <a:pt x="4630" y="5462"/>
                    <a:pt x="4400" y="5462"/>
                  </a:cubicBezTo>
                  <a:lnTo>
                    <a:pt x="2489" y="5462"/>
                  </a:lnTo>
                  <a:cubicBezTo>
                    <a:pt x="2270" y="5462"/>
                    <a:pt x="2084" y="5276"/>
                    <a:pt x="2084" y="5046"/>
                  </a:cubicBezTo>
                  <a:cubicBezTo>
                    <a:pt x="2084" y="4827"/>
                    <a:pt x="2270" y="4640"/>
                    <a:pt x="2489" y="4640"/>
                  </a:cubicBezTo>
                  <a:close/>
                  <a:moveTo>
                    <a:pt x="7951" y="4640"/>
                  </a:moveTo>
                  <a:cubicBezTo>
                    <a:pt x="8171" y="4640"/>
                    <a:pt x="8357" y="4827"/>
                    <a:pt x="8357" y="5046"/>
                  </a:cubicBezTo>
                  <a:cubicBezTo>
                    <a:pt x="8357" y="5276"/>
                    <a:pt x="8171" y="5462"/>
                    <a:pt x="7951" y="5462"/>
                  </a:cubicBezTo>
                  <a:lnTo>
                    <a:pt x="6041" y="5462"/>
                  </a:lnTo>
                  <a:cubicBezTo>
                    <a:pt x="5810" y="5462"/>
                    <a:pt x="5624" y="5276"/>
                    <a:pt x="5624" y="5046"/>
                  </a:cubicBezTo>
                  <a:cubicBezTo>
                    <a:pt x="5624" y="4827"/>
                    <a:pt x="5810" y="4640"/>
                    <a:pt x="6041" y="4640"/>
                  </a:cubicBezTo>
                  <a:close/>
                  <a:moveTo>
                    <a:pt x="11503" y="4640"/>
                  </a:moveTo>
                  <a:cubicBezTo>
                    <a:pt x="11723" y="4640"/>
                    <a:pt x="11909" y="4827"/>
                    <a:pt x="11909" y="5046"/>
                  </a:cubicBezTo>
                  <a:cubicBezTo>
                    <a:pt x="11909" y="5276"/>
                    <a:pt x="11723" y="5462"/>
                    <a:pt x="11503" y="5462"/>
                  </a:cubicBezTo>
                  <a:lnTo>
                    <a:pt x="9581" y="5462"/>
                  </a:lnTo>
                  <a:cubicBezTo>
                    <a:pt x="9362" y="5462"/>
                    <a:pt x="9176" y="5276"/>
                    <a:pt x="9176" y="5046"/>
                  </a:cubicBezTo>
                  <a:cubicBezTo>
                    <a:pt x="9176" y="4827"/>
                    <a:pt x="9362" y="4640"/>
                    <a:pt x="9581" y="4640"/>
                  </a:cubicBezTo>
                  <a:close/>
                  <a:moveTo>
                    <a:pt x="4400" y="6284"/>
                  </a:moveTo>
                  <a:cubicBezTo>
                    <a:pt x="4630" y="6284"/>
                    <a:pt x="4816" y="6457"/>
                    <a:pt x="4816" y="6690"/>
                  </a:cubicBezTo>
                  <a:cubicBezTo>
                    <a:pt x="4816" y="6909"/>
                    <a:pt x="4630" y="7093"/>
                    <a:pt x="4400" y="7093"/>
                  </a:cubicBezTo>
                  <a:lnTo>
                    <a:pt x="2489" y="7093"/>
                  </a:lnTo>
                  <a:cubicBezTo>
                    <a:pt x="2270" y="7093"/>
                    <a:pt x="2084" y="6909"/>
                    <a:pt x="2084" y="6690"/>
                  </a:cubicBezTo>
                  <a:cubicBezTo>
                    <a:pt x="2084" y="6457"/>
                    <a:pt x="2270" y="6284"/>
                    <a:pt x="2489" y="6284"/>
                  </a:cubicBezTo>
                  <a:close/>
                  <a:moveTo>
                    <a:pt x="7951" y="6284"/>
                  </a:moveTo>
                  <a:cubicBezTo>
                    <a:pt x="8171" y="6284"/>
                    <a:pt x="8357" y="6457"/>
                    <a:pt x="8357" y="6690"/>
                  </a:cubicBezTo>
                  <a:cubicBezTo>
                    <a:pt x="8357" y="6909"/>
                    <a:pt x="8171" y="7093"/>
                    <a:pt x="7951" y="7093"/>
                  </a:cubicBezTo>
                  <a:lnTo>
                    <a:pt x="6041" y="7093"/>
                  </a:lnTo>
                  <a:cubicBezTo>
                    <a:pt x="5810" y="7093"/>
                    <a:pt x="5624" y="6909"/>
                    <a:pt x="5624" y="6690"/>
                  </a:cubicBezTo>
                  <a:cubicBezTo>
                    <a:pt x="5624" y="6457"/>
                    <a:pt x="5810" y="6284"/>
                    <a:pt x="6041" y="6284"/>
                  </a:cubicBezTo>
                  <a:close/>
                  <a:moveTo>
                    <a:pt x="11503" y="6284"/>
                  </a:moveTo>
                  <a:cubicBezTo>
                    <a:pt x="11723" y="6284"/>
                    <a:pt x="11909" y="6457"/>
                    <a:pt x="11909" y="6690"/>
                  </a:cubicBezTo>
                  <a:cubicBezTo>
                    <a:pt x="11909" y="6909"/>
                    <a:pt x="11723" y="7093"/>
                    <a:pt x="11503" y="7093"/>
                  </a:cubicBezTo>
                  <a:lnTo>
                    <a:pt x="9581" y="7093"/>
                  </a:lnTo>
                  <a:cubicBezTo>
                    <a:pt x="9362" y="7093"/>
                    <a:pt x="9176" y="6909"/>
                    <a:pt x="9176" y="6690"/>
                  </a:cubicBezTo>
                  <a:cubicBezTo>
                    <a:pt x="9176" y="6457"/>
                    <a:pt x="9362" y="6284"/>
                    <a:pt x="9581" y="6284"/>
                  </a:cubicBezTo>
                  <a:close/>
                  <a:moveTo>
                    <a:pt x="1239" y="0"/>
                  </a:moveTo>
                  <a:cubicBezTo>
                    <a:pt x="556" y="0"/>
                    <a:pt x="1" y="556"/>
                    <a:pt x="1" y="1228"/>
                  </a:cubicBezTo>
                  <a:lnTo>
                    <a:pt x="1" y="8459"/>
                  </a:lnTo>
                  <a:lnTo>
                    <a:pt x="13980" y="8459"/>
                  </a:lnTo>
                  <a:lnTo>
                    <a:pt x="13980" y="1228"/>
                  </a:lnTo>
                  <a:cubicBezTo>
                    <a:pt x="13980" y="556"/>
                    <a:pt x="13436" y="0"/>
                    <a:pt x="127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07"/>
        <p:cNvGrpSpPr/>
        <p:nvPr/>
      </p:nvGrpSpPr>
      <p:grpSpPr>
        <a:xfrm>
          <a:off x="0" y="0"/>
          <a:ext cx="0" cy="0"/>
          <a:chOff x="0" y="0"/>
          <a:chExt cx="0" cy="0"/>
        </a:xfrm>
      </p:grpSpPr>
      <p:sp>
        <p:nvSpPr>
          <p:cNvPr id="2608" name="Google Shape;2608;p102"/>
          <p:cNvSpPr/>
          <p:nvPr/>
        </p:nvSpPr>
        <p:spPr>
          <a:xfrm>
            <a:off x="723150" y="1852599"/>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panose="00000800000000000000" pitchFamily="2" charset="-78"/>
              <a:cs typeface="Cairo" panose="00000800000000000000" pitchFamily="2" charset="-78"/>
            </a:endParaRPr>
          </a:p>
        </p:txBody>
      </p:sp>
      <p:sp>
        <p:nvSpPr>
          <p:cNvPr id="2609" name="Google Shape;2609;p102"/>
          <p:cNvSpPr/>
          <p:nvPr/>
        </p:nvSpPr>
        <p:spPr>
          <a:xfrm>
            <a:off x="723150" y="3454146"/>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102"/>
          <p:cNvSpPr/>
          <p:nvPr/>
        </p:nvSpPr>
        <p:spPr>
          <a:xfrm>
            <a:off x="3422423" y="1852599"/>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panose="00000800000000000000" pitchFamily="2" charset="-78"/>
              <a:cs typeface="Cairo" panose="00000800000000000000" pitchFamily="2" charset="-78"/>
            </a:endParaRPr>
          </a:p>
        </p:txBody>
      </p:sp>
      <p:sp>
        <p:nvSpPr>
          <p:cNvPr id="2611" name="Google Shape;2611;p102"/>
          <p:cNvSpPr/>
          <p:nvPr/>
        </p:nvSpPr>
        <p:spPr>
          <a:xfrm>
            <a:off x="3422423" y="3454146"/>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102"/>
          <p:cNvSpPr/>
          <p:nvPr/>
        </p:nvSpPr>
        <p:spPr>
          <a:xfrm>
            <a:off x="6121694" y="1852599"/>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panose="00000800000000000000" pitchFamily="2" charset="-78"/>
              <a:cs typeface="Cairo" panose="00000800000000000000" pitchFamily="2" charset="-78"/>
            </a:endParaRPr>
          </a:p>
        </p:txBody>
      </p:sp>
      <p:sp>
        <p:nvSpPr>
          <p:cNvPr id="2613" name="Google Shape;2613;p102"/>
          <p:cNvSpPr/>
          <p:nvPr/>
        </p:nvSpPr>
        <p:spPr>
          <a:xfrm>
            <a:off x="6121694" y="3454146"/>
            <a:ext cx="2299200" cy="338100"/>
          </a:xfrm>
          <a:prstGeom prst="roundRect">
            <a:avLst>
              <a:gd name="adj" fmla="val 44714"/>
            </a:avLst>
          </a:prstGeom>
          <a:solidFill>
            <a:schemeClr val="lt2"/>
          </a:solidFill>
          <a:ln w="9525" cap="flat" cmpd="sng">
            <a:solidFill>
              <a:schemeClr val="lt1"/>
            </a:solidFill>
            <a:prstDash val="solid"/>
            <a:round/>
            <a:headEnd type="none" w="sm" len="sm"/>
            <a:tailEnd type="none" w="sm" len="sm"/>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102"/>
          <p:cNvSpPr txBox="1">
            <a:spLocks noGrp="1"/>
          </p:cNvSpPr>
          <p:nvPr>
            <p:ph type="title"/>
          </p:nvPr>
        </p:nvSpPr>
        <p:spPr>
          <a:xfrm>
            <a:off x="720000" y="755519"/>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Cairo Black" panose="00000A00000000000000" pitchFamily="2" charset="-78"/>
                <a:cs typeface="Cairo Black" panose="00000A00000000000000" pitchFamily="2" charset="-78"/>
              </a:rPr>
              <a:t>أهداف المشروع</a:t>
            </a:r>
            <a:endParaRPr dirty="0">
              <a:latin typeface="Cairo Black" panose="00000A00000000000000" pitchFamily="2" charset="-78"/>
              <a:cs typeface="Cairo Black" panose="00000A00000000000000" pitchFamily="2" charset="-78"/>
            </a:endParaRPr>
          </a:p>
        </p:txBody>
      </p:sp>
      <p:sp>
        <p:nvSpPr>
          <p:cNvPr id="2615" name="Google Shape;2615;p102"/>
          <p:cNvSpPr txBox="1">
            <a:spLocks noGrp="1"/>
          </p:cNvSpPr>
          <p:nvPr>
            <p:ph type="title" idx="2"/>
          </p:nvPr>
        </p:nvSpPr>
        <p:spPr>
          <a:xfrm>
            <a:off x="696486" y="1897836"/>
            <a:ext cx="2412000" cy="256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400" dirty="0">
                <a:latin typeface="Cairo" panose="00000800000000000000" pitchFamily="2" charset="-78"/>
                <a:cs typeface="Cairo" panose="00000800000000000000" pitchFamily="2" charset="-78"/>
              </a:rPr>
              <a:t>تحسين كفاءة الموظفين</a:t>
            </a:r>
            <a:endParaRPr sz="1400" dirty="0">
              <a:latin typeface="Cairo" panose="00000800000000000000" pitchFamily="2" charset="-78"/>
              <a:cs typeface="Cairo" panose="00000800000000000000" pitchFamily="2" charset="-78"/>
            </a:endParaRPr>
          </a:p>
        </p:txBody>
      </p:sp>
      <p:sp>
        <p:nvSpPr>
          <p:cNvPr id="2616" name="Google Shape;2616;p102"/>
          <p:cNvSpPr txBox="1">
            <a:spLocks noGrp="1"/>
          </p:cNvSpPr>
          <p:nvPr>
            <p:ph type="subTitle" idx="1"/>
          </p:nvPr>
        </p:nvSpPr>
        <p:spPr>
          <a:xfrm>
            <a:off x="720000" y="2300121"/>
            <a:ext cx="2305500" cy="7131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dirty="0">
                <a:latin typeface="Cairo Light" panose="00000400000000000000" pitchFamily="2" charset="-78"/>
                <a:cs typeface="Cairo Light" panose="00000400000000000000" pitchFamily="2" charset="-78"/>
              </a:rPr>
              <a:t>تسهيل إدارة الطلبات ومعالجتها.</a:t>
            </a:r>
            <a:endParaRPr dirty="0">
              <a:latin typeface="Cairo Light" panose="00000400000000000000" pitchFamily="2" charset="-78"/>
              <a:cs typeface="Cairo Light" panose="00000400000000000000" pitchFamily="2" charset="-78"/>
            </a:endParaRPr>
          </a:p>
        </p:txBody>
      </p:sp>
      <p:sp>
        <p:nvSpPr>
          <p:cNvPr id="2617" name="Google Shape;2617;p102"/>
          <p:cNvSpPr txBox="1">
            <a:spLocks noGrp="1"/>
          </p:cNvSpPr>
          <p:nvPr>
            <p:ph type="title" idx="3"/>
          </p:nvPr>
        </p:nvSpPr>
        <p:spPr>
          <a:xfrm>
            <a:off x="3395759" y="1897836"/>
            <a:ext cx="2412000" cy="256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400" dirty="0">
                <a:latin typeface="Cairo" panose="00000800000000000000" pitchFamily="2" charset="-78"/>
                <a:cs typeface="Cairo" panose="00000800000000000000" pitchFamily="2" charset="-78"/>
              </a:rPr>
              <a:t>بوابة موحدة للمواطن</a:t>
            </a:r>
            <a:endParaRPr sz="1400" dirty="0">
              <a:latin typeface="Cairo" panose="00000800000000000000" pitchFamily="2" charset="-78"/>
              <a:cs typeface="Cairo" panose="00000800000000000000" pitchFamily="2" charset="-78"/>
            </a:endParaRPr>
          </a:p>
        </p:txBody>
      </p:sp>
      <p:sp>
        <p:nvSpPr>
          <p:cNvPr id="2618" name="Google Shape;2618;p102"/>
          <p:cNvSpPr txBox="1">
            <a:spLocks noGrp="1"/>
          </p:cNvSpPr>
          <p:nvPr>
            <p:ph type="subTitle" idx="4"/>
          </p:nvPr>
        </p:nvSpPr>
        <p:spPr>
          <a:xfrm>
            <a:off x="3419273" y="2296221"/>
            <a:ext cx="2305500" cy="7170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dirty="0">
                <a:latin typeface="Cairo Light" panose="00000400000000000000" pitchFamily="2" charset="-78"/>
                <a:cs typeface="Cairo Light" panose="00000400000000000000" pitchFamily="2" charset="-78"/>
              </a:rPr>
              <a:t>توفير منصة واحدة لإنجاز الخدمات الحكومية.</a:t>
            </a:r>
            <a:endParaRPr dirty="0">
              <a:latin typeface="Cairo Light" panose="00000400000000000000" pitchFamily="2" charset="-78"/>
              <a:cs typeface="Cairo Light" panose="00000400000000000000" pitchFamily="2" charset="-78"/>
            </a:endParaRPr>
          </a:p>
        </p:txBody>
      </p:sp>
      <p:sp>
        <p:nvSpPr>
          <p:cNvPr id="2619" name="Google Shape;2619;p102"/>
          <p:cNvSpPr txBox="1">
            <a:spLocks noGrp="1"/>
          </p:cNvSpPr>
          <p:nvPr>
            <p:ph type="title" idx="5"/>
          </p:nvPr>
        </p:nvSpPr>
        <p:spPr>
          <a:xfrm>
            <a:off x="696486" y="3511253"/>
            <a:ext cx="2412000" cy="256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400" dirty="0">
                <a:latin typeface="Cairo" panose="00000800000000000000" pitchFamily="2" charset="-78"/>
                <a:cs typeface="Cairo" panose="00000800000000000000" pitchFamily="2" charset="-78"/>
              </a:rPr>
              <a:t>قابلية التوسع</a:t>
            </a:r>
            <a:endParaRPr sz="1400" dirty="0">
              <a:latin typeface="Cairo" panose="00000800000000000000" pitchFamily="2" charset="-78"/>
              <a:cs typeface="Cairo" panose="00000800000000000000" pitchFamily="2" charset="-78"/>
            </a:endParaRPr>
          </a:p>
        </p:txBody>
      </p:sp>
      <p:sp>
        <p:nvSpPr>
          <p:cNvPr id="2620" name="Google Shape;2620;p102"/>
          <p:cNvSpPr txBox="1">
            <a:spLocks noGrp="1"/>
          </p:cNvSpPr>
          <p:nvPr>
            <p:ph type="subTitle" idx="6"/>
          </p:nvPr>
        </p:nvSpPr>
        <p:spPr>
          <a:xfrm>
            <a:off x="720000" y="3888453"/>
            <a:ext cx="2305500" cy="7170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dirty="0">
                <a:latin typeface="Cairo Light" panose="00000400000000000000" pitchFamily="2" charset="-78"/>
                <a:cs typeface="Cairo Light" panose="00000400000000000000" pitchFamily="2" charset="-78"/>
              </a:rPr>
              <a:t>إمكانية إضافة خدمات جديدة مستقبلاً.</a:t>
            </a:r>
            <a:endParaRPr dirty="0">
              <a:latin typeface="Cairo Light" panose="00000400000000000000" pitchFamily="2" charset="-78"/>
              <a:cs typeface="Cairo Light" panose="00000400000000000000" pitchFamily="2" charset="-78"/>
            </a:endParaRPr>
          </a:p>
        </p:txBody>
      </p:sp>
      <p:sp>
        <p:nvSpPr>
          <p:cNvPr id="2621" name="Google Shape;2621;p102"/>
          <p:cNvSpPr txBox="1">
            <a:spLocks noGrp="1"/>
          </p:cNvSpPr>
          <p:nvPr>
            <p:ph type="title" idx="7"/>
          </p:nvPr>
        </p:nvSpPr>
        <p:spPr>
          <a:xfrm>
            <a:off x="3395759" y="3511253"/>
            <a:ext cx="2412000" cy="256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400" dirty="0">
                <a:latin typeface="Cairo" panose="00000800000000000000" pitchFamily="2" charset="-78"/>
                <a:cs typeface="Cairo" panose="00000800000000000000" pitchFamily="2" charset="-78"/>
              </a:rPr>
              <a:t>تقليل الخطأ</a:t>
            </a:r>
            <a:endParaRPr sz="1400" dirty="0">
              <a:latin typeface="Cairo" panose="00000800000000000000" pitchFamily="2" charset="-78"/>
              <a:cs typeface="Cairo" panose="00000800000000000000" pitchFamily="2" charset="-78"/>
            </a:endParaRPr>
          </a:p>
        </p:txBody>
      </p:sp>
      <p:sp>
        <p:nvSpPr>
          <p:cNvPr id="2622" name="Google Shape;2622;p102"/>
          <p:cNvSpPr txBox="1">
            <a:spLocks noGrp="1"/>
          </p:cNvSpPr>
          <p:nvPr>
            <p:ph type="subTitle" idx="8"/>
          </p:nvPr>
        </p:nvSpPr>
        <p:spPr>
          <a:xfrm>
            <a:off x="3419273" y="3888453"/>
            <a:ext cx="2305500" cy="7170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dirty="0">
                <a:latin typeface="Cairo Light" panose="00000400000000000000" pitchFamily="2" charset="-78"/>
                <a:cs typeface="Cairo Light" panose="00000400000000000000" pitchFamily="2" charset="-78"/>
              </a:rPr>
              <a:t>الحد من الأخطاء الناتجة عن المعالجة اليدوية.</a:t>
            </a:r>
            <a:endParaRPr dirty="0">
              <a:latin typeface="Cairo Light" panose="00000400000000000000" pitchFamily="2" charset="-78"/>
              <a:cs typeface="Cairo Light" panose="00000400000000000000" pitchFamily="2" charset="-78"/>
            </a:endParaRPr>
          </a:p>
        </p:txBody>
      </p:sp>
      <p:sp>
        <p:nvSpPr>
          <p:cNvPr id="2623" name="Google Shape;2623;p102"/>
          <p:cNvSpPr txBox="1">
            <a:spLocks noGrp="1"/>
          </p:cNvSpPr>
          <p:nvPr>
            <p:ph type="title" idx="9"/>
          </p:nvPr>
        </p:nvSpPr>
        <p:spPr>
          <a:xfrm>
            <a:off x="6095030" y="1897836"/>
            <a:ext cx="2412000" cy="256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400" dirty="0">
                <a:latin typeface="Cairo" panose="00000800000000000000" pitchFamily="2" charset="-78"/>
                <a:cs typeface="Cairo" panose="00000800000000000000" pitchFamily="2" charset="-78"/>
              </a:rPr>
              <a:t>أتمتة المعاملات</a:t>
            </a:r>
            <a:endParaRPr sz="1400" dirty="0">
              <a:latin typeface="Cairo" panose="00000800000000000000" pitchFamily="2" charset="-78"/>
              <a:cs typeface="Cairo" panose="00000800000000000000" pitchFamily="2" charset="-78"/>
            </a:endParaRPr>
          </a:p>
        </p:txBody>
      </p:sp>
      <p:sp>
        <p:nvSpPr>
          <p:cNvPr id="2624" name="Google Shape;2624;p102"/>
          <p:cNvSpPr txBox="1">
            <a:spLocks noGrp="1"/>
          </p:cNvSpPr>
          <p:nvPr>
            <p:ph type="subTitle" idx="13"/>
          </p:nvPr>
        </p:nvSpPr>
        <p:spPr>
          <a:xfrm>
            <a:off x="6118544" y="2296221"/>
            <a:ext cx="2305500" cy="7170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dirty="0">
                <a:latin typeface="Cairo Light" panose="00000400000000000000" pitchFamily="2" charset="-78"/>
                <a:cs typeface="Cairo Light" panose="00000400000000000000" pitchFamily="2" charset="-78"/>
              </a:rPr>
              <a:t>تحويل المعاملات الورقية إلى خدمات إلكترونية.</a:t>
            </a:r>
            <a:endParaRPr dirty="0">
              <a:latin typeface="Cairo Light" panose="00000400000000000000" pitchFamily="2" charset="-78"/>
              <a:cs typeface="Cairo Light" panose="00000400000000000000" pitchFamily="2" charset="-78"/>
            </a:endParaRPr>
          </a:p>
        </p:txBody>
      </p:sp>
      <p:sp>
        <p:nvSpPr>
          <p:cNvPr id="2625" name="Google Shape;2625;p102"/>
          <p:cNvSpPr txBox="1">
            <a:spLocks noGrp="1"/>
          </p:cNvSpPr>
          <p:nvPr>
            <p:ph type="title" idx="14"/>
          </p:nvPr>
        </p:nvSpPr>
        <p:spPr>
          <a:xfrm>
            <a:off x="6095030" y="3511253"/>
            <a:ext cx="2412000" cy="2565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sz="1400" dirty="0">
                <a:latin typeface="Cairo" panose="00000800000000000000" pitchFamily="2" charset="-78"/>
                <a:cs typeface="Cairo" panose="00000800000000000000" pitchFamily="2" charset="-78"/>
              </a:rPr>
              <a:t>تقليل الوقت والجهد</a:t>
            </a:r>
            <a:endParaRPr sz="1400" dirty="0">
              <a:latin typeface="Cairo" panose="00000800000000000000" pitchFamily="2" charset="-78"/>
              <a:cs typeface="Cairo" panose="00000800000000000000" pitchFamily="2" charset="-78"/>
            </a:endParaRPr>
          </a:p>
        </p:txBody>
      </p:sp>
      <p:sp>
        <p:nvSpPr>
          <p:cNvPr id="2626" name="Google Shape;2626;p102"/>
          <p:cNvSpPr txBox="1">
            <a:spLocks noGrp="1"/>
          </p:cNvSpPr>
          <p:nvPr>
            <p:ph type="subTitle" idx="15"/>
          </p:nvPr>
        </p:nvSpPr>
        <p:spPr>
          <a:xfrm>
            <a:off x="6118544" y="3888453"/>
            <a:ext cx="2305500" cy="7170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r>
              <a:rPr lang="ar-SA" dirty="0">
                <a:latin typeface="Cairo Light" panose="00000400000000000000" pitchFamily="2" charset="-78"/>
                <a:cs typeface="Cairo Light" panose="00000400000000000000" pitchFamily="2" charset="-78"/>
              </a:rPr>
              <a:t>تسريع إنجاز المعاملات وتقليل المراجعات.</a:t>
            </a:r>
            <a:endParaRPr dirty="0">
              <a:latin typeface="Cairo Light" panose="00000400000000000000" pitchFamily="2" charset="-78"/>
              <a:cs typeface="Cairo Light" panose="00000400000000000000" pitchFamily="2" charset="-78"/>
            </a:endParaRPr>
          </a:p>
        </p:txBody>
      </p:sp>
      <p:grpSp>
        <p:nvGrpSpPr>
          <p:cNvPr id="2660" name="Google Shape;2660;p102"/>
          <p:cNvGrpSpPr/>
          <p:nvPr/>
        </p:nvGrpSpPr>
        <p:grpSpPr>
          <a:xfrm>
            <a:off x="430650" y="1127738"/>
            <a:ext cx="8009275" cy="2114168"/>
            <a:chOff x="2384225" y="1275863"/>
            <a:chExt cx="8009275" cy="2114168"/>
          </a:xfrm>
        </p:grpSpPr>
        <p:sp>
          <p:nvSpPr>
            <p:cNvPr id="2661" name="Google Shape;2661;p102"/>
            <p:cNvSpPr/>
            <p:nvPr/>
          </p:nvSpPr>
          <p:spPr>
            <a:xfrm>
              <a:off x="2384225" y="3139795"/>
              <a:ext cx="250781" cy="250235"/>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6"/>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102"/>
            <p:cNvSpPr/>
            <p:nvPr/>
          </p:nvSpPr>
          <p:spPr>
            <a:xfrm>
              <a:off x="10142725" y="1275863"/>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5"/>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Google Shape;2614;p102">
            <a:extLst>
              <a:ext uri="{FF2B5EF4-FFF2-40B4-BE49-F238E27FC236}">
                <a16:creationId xmlns:a16="http://schemas.microsoft.com/office/drawing/2014/main" id="{4C77F478-DDBE-42B3-648D-675D4470404E}"/>
              </a:ext>
            </a:extLst>
          </p:cNvPr>
          <p:cNvSpPr txBox="1">
            <a:spLocks/>
          </p:cNvSpPr>
          <p:nvPr/>
        </p:nvSpPr>
        <p:spPr>
          <a:xfrm>
            <a:off x="6967008" y="1308781"/>
            <a:ext cx="60853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15000"/>
              </a:lnSpc>
              <a:spcBef>
                <a:spcPts val="0"/>
              </a:spcBef>
              <a:spcAft>
                <a:spcPts val="0"/>
              </a:spcAft>
              <a:buClr>
                <a:schemeClr val="dk1"/>
              </a:buClr>
              <a:buSzPts val="2800"/>
              <a:buFont typeface="Orbitron"/>
              <a:buNone/>
              <a:defRPr sz="2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rtl="1"/>
            <a:r>
              <a:rPr lang="en-US" dirty="0">
                <a:solidFill>
                  <a:schemeClr val="accent3"/>
                </a:solidFill>
                <a:latin typeface="Cairo Black" panose="00000A00000000000000" pitchFamily="2" charset="-78"/>
                <a:cs typeface="Cairo Black" panose="00000A00000000000000" pitchFamily="2" charset="-78"/>
              </a:rPr>
              <a:t>01</a:t>
            </a:r>
            <a:endParaRPr lang="ar-SA" dirty="0">
              <a:solidFill>
                <a:schemeClr val="accent3"/>
              </a:solidFill>
              <a:latin typeface="Cairo Black" panose="00000A00000000000000" pitchFamily="2" charset="-78"/>
              <a:cs typeface="Cairo Black" panose="00000A00000000000000" pitchFamily="2" charset="-78"/>
            </a:endParaRPr>
          </a:p>
        </p:txBody>
      </p:sp>
      <p:sp>
        <p:nvSpPr>
          <p:cNvPr id="3" name="Google Shape;2614;p102">
            <a:extLst>
              <a:ext uri="{FF2B5EF4-FFF2-40B4-BE49-F238E27FC236}">
                <a16:creationId xmlns:a16="http://schemas.microsoft.com/office/drawing/2014/main" id="{CBA735D4-5D67-4B5C-82B6-16DAACEDF919}"/>
              </a:ext>
            </a:extLst>
          </p:cNvPr>
          <p:cNvSpPr txBox="1">
            <a:spLocks/>
          </p:cNvSpPr>
          <p:nvPr/>
        </p:nvSpPr>
        <p:spPr>
          <a:xfrm>
            <a:off x="4267724" y="1308781"/>
            <a:ext cx="60853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15000"/>
              </a:lnSpc>
              <a:spcBef>
                <a:spcPts val="0"/>
              </a:spcBef>
              <a:spcAft>
                <a:spcPts val="0"/>
              </a:spcAft>
              <a:buClr>
                <a:schemeClr val="dk1"/>
              </a:buClr>
              <a:buSzPts val="2800"/>
              <a:buFont typeface="Orbitron"/>
              <a:buNone/>
              <a:defRPr sz="2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rtl="1"/>
            <a:r>
              <a:rPr lang="en-US" dirty="0">
                <a:solidFill>
                  <a:schemeClr val="accent3"/>
                </a:solidFill>
                <a:latin typeface="Cairo Black" panose="00000A00000000000000" pitchFamily="2" charset="-78"/>
                <a:cs typeface="Cairo Black" panose="00000A00000000000000" pitchFamily="2" charset="-78"/>
              </a:rPr>
              <a:t>02</a:t>
            </a:r>
            <a:endParaRPr lang="ar-SA" dirty="0">
              <a:solidFill>
                <a:schemeClr val="accent3"/>
              </a:solidFill>
              <a:latin typeface="Cairo Black" panose="00000A00000000000000" pitchFamily="2" charset="-78"/>
              <a:cs typeface="Cairo Black" panose="00000A00000000000000" pitchFamily="2" charset="-78"/>
            </a:endParaRPr>
          </a:p>
        </p:txBody>
      </p:sp>
      <p:sp>
        <p:nvSpPr>
          <p:cNvPr id="4" name="Google Shape;2614;p102">
            <a:extLst>
              <a:ext uri="{FF2B5EF4-FFF2-40B4-BE49-F238E27FC236}">
                <a16:creationId xmlns:a16="http://schemas.microsoft.com/office/drawing/2014/main" id="{A39D3EEE-E208-9BCD-8F9B-2600372DD206}"/>
              </a:ext>
            </a:extLst>
          </p:cNvPr>
          <p:cNvSpPr txBox="1">
            <a:spLocks/>
          </p:cNvSpPr>
          <p:nvPr/>
        </p:nvSpPr>
        <p:spPr>
          <a:xfrm>
            <a:off x="1568441" y="1308781"/>
            <a:ext cx="60853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15000"/>
              </a:lnSpc>
              <a:spcBef>
                <a:spcPts val="0"/>
              </a:spcBef>
              <a:spcAft>
                <a:spcPts val="0"/>
              </a:spcAft>
              <a:buClr>
                <a:schemeClr val="dk1"/>
              </a:buClr>
              <a:buSzPts val="2800"/>
              <a:buFont typeface="Orbitron"/>
              <a:buNone/>
              <a:defRPr sz="2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rtl="1"/>
            <a:r>
              <a:rPr lang="en-US" dirty="0">
                <a:solidFill>
                  <a:schemeClr val="accent3"/>
                </a:solidFill>
                <a:latin typeface="Cairo Black" panose="00000A00000000000000" pitchFamily="2" charset="-78"/>
                <a:cs typeface="Cairo Black" panose="00000A00000000000000" pitchFamily="2" charset="-78"/>
              </a:rPr>
              <a:t>03</a:t>
            </a:r>
            <a:endParaRPr lang="ar-SA" dirty="0">
              <a:solidFill>
                <a:schemeClr val="accent3"/>
              </a:solidFill>
              <a:latin typeface="Cairo Black" panose="00000A00000000000000" pitchFamily="2" charset="-78"/>
              <a:cs typeface="Cairo Black" panose="00000A00000000000000" pitchFamily="2" charset="-78"/>
            </a:endParaRPr>
          </a:p>
        </p:txBody>
      </p:sp>
      <p:sp>
        <p:nvSpPr>
          <p:cNvPr id="5" name="Google Shape;2614;p102">
            <a:extLst>
              <a:ext uri="{FF2B5EF4-FFF2-40B4-BE49-F238E27FC236}">
                <a16:creationId xmlns:a16="http://schemas.microsoft.com/office/drawing/2014/main" id="{3CF52096-007A-E029-7A91-747E97330921}"/>
              </a:ext>
            </a:extLst>
          </p:cNvPr>
          <p:cNvSpPr txBox="1">
            <a:spLocks/>
          </p:cNvSpPr>
          <p:nvPr/>
        </p:nvSpPr>
        <p:spPr>
          <a:xfrm>
            <a:off x="6996765" y="2950294"/>
            <a:ext cx="60853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15000"/>
              </a:lnSpc>
              <a:spcBef>
                <a:spcPts val="0"/>
              </a:spcBef>
              <a:spcAft>
                <a:spcPts val="0"/>
              </a:spcAft>
              <a:buClr>
                <a:schemeClr val="dk1"/>
              </a:buClr>
              <a:buSzPts val="2800"/>
              <a:buFont typeface="Orbitron"/>
              <a:buNone/>
              <a:defRPr sz="2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rtl="1"/>
            <a:r>
              <a:rPr lang="en-US" dirty="0">
                <a:solidFill>
                  <a:schemeClr val="accent3"/>
                </a:solidFill>
                <a:latin typeface="Cairo Black" panose="00000A00000000000000" pitchFamily="2" charset="-78"/>
                <a:cs typeface="Cairo Black" panose="00000A00000000000000" pitchFamily="2" charset="-78"/>
              </a:rPr>
              <a:t>04</a:t>
            </a:r>
            <a:endParaRPr lang="ar-SA" dirty="0">
              <a:solidFill>
                <a:schemeClr val="accent3"/>
              </a:solidFill>
              <a:latin typeface="Cairo Black" panose="00000A00000000000000" pitchFamily="2" charset="-78"/>
              <a:cs typeface="Cairo Black" panose="00000A00000000000000" pitchFamily="2" charset="-78"/>
            </a:endParaRPr>
          </a:p>
        </p:txBody>
      </p:sp>
      <p:sp>
        <p:nvSpPr>
          <p:cNvPr id="6" name="Google Shape;2614;p102">
            <a:extLst>
              <a:ext uri="{FF2B5EF4-FFF2-40B4-BE49-F238E27FC236}">
                <a16:creationId xmlns:a16="http://schemas.microsoft.com/office/drawing/2014/main" id="{FDEDD4DA-231B-CEFA-6A0D-9EC2FE54DF60}"/>
              </a:ext>
            </a:extLst>
          </p:cNvPr>
          <p:cNvSpPr txBox="1">
            <a:spLocks/>
          </p:cNvSpPr>
          <p:nvPr/>
        </p:nvSpPr>
        <p:spPr>
          <a:xfrm>
            <a:off x="4282603" y="2950294"/>
            <a:ext cx="60853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15000"/>
              </a:lnSpc>
              <a:spcBef>
                <a:spcPts val="0"/>
              </a:spcBef>
              <a:spcAft>
                <a:spcPts val="0"/>
              </a:spcAft>
              <a:buClr>
                <a:schemeClr val="dk1"/>
              </a:buClr>
              <a:buSzPts val="2800"/>
              <a:buFont typeface="Orbitron"/>
              <a:buNone/>
              <a:defRPr sz="2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rtl="1"/>
            <a:r>
              <a:rPr lang="en-US" dirty="0">
                <a:solidFill>
                  <a:schemeClr val="accent3"/>
                </a:solidFill>
                <a:latin typeface="Cairo Black" panose="00000A00000000000000" pitchFamily="2" charset="-78"/>
                <a:cs typeface="Cairo Black" panose="00000A00000000000000" pitchFamily="2" charset="-78"/>
              </a:rPr>
              <a:t>05</a:t>
            </a:r>
            <a:endParaRPr lang="ar-SA" dirty="0">
              <a:solidFill>
                <a:schemeClr val="accent3"/>
              </a:solidFill>
              <a:latin typeface="Cairo Black" panose="00000A00000000000000" pitchFamily="2" charset="-78"/>
              <a:cs typeface="Cairo Black" panose="00000A00000000000000" pitchFamily="2" charset="-78"/>
            </a:endParaRPr>
          </a:p>
        </p:txBody>
      </p:sp>
      <p:sp>
        <p:nvSpPr>
          <p:cNvPr id="7" name="Google Shape;2614;p102">
            <a:extLst>
              <a:ext uri="{FF2B5EF4-FFF2-40B4-BE49-F238E27FC236}">
                <a16:creationId xmlns:a16="http://schemas.microsoft.com/office/drawing/2014/main" id="{DD15082C-69EA-4A26-9B3A-93CADF05D746}"/>
              </a:ext>
            </a:extLst>
          </p:cNvPr>
          <p:cNvSpPr txBox="1">
            <a:spLocks/>
          </p:cNvSpPr>
          <p:nvPr/>
        </p:nvSpPr>
        <p:spPr>
          <a:xfrm>
            <a:off x="1568441" y="2950294"/>
            <a:ext cx="60853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15000"/>
              </a:lnSpc>
              <a:spcBef>
                <a:spcPts val="0"/>
              </a:spcBef>
              <a:spcAft>
                <a:spcPts val="0"/>
              </a:spcAft>
              <a:buClr>
                <a:schemeClr val="dk1"/>
              </a:buClr>
              <a:buSzPts val="2800"/>
              <a:buFont typeface="Orbitron"/>
              <a:buNone/>
              <a:defRPr sz="2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rtl="1"/>
            <a:r>
              <a:rPr lang="en-US" dirty="0">
                <a:solidFill>
                  <a:schemeClr val="accent3"/>
                </a:solidFill>
                <a:latin typeface="Cairo Black" panose="00000A00000000000000" pitchFamily="2" charset="-78"/>
                <a:cs typeface="Cairo Black" panose="00000A00000000000000" pitchFamily="2" charset="-78"/>
              </a:rPr>
              <a:t>06</a:t>
            </a:r>
            <a:endParaRPr lang="ar-SA" dirty="0">
              <a:solidFill>
                <a:schemeClr val="accent3"/>
              </a:solidFill>
              <a:latin typeface="Cairo Black" panose="00000A00000000000000" pitchFamily="2" charset="-78"/>
              <a:cs typeface="Cairo Black" panose="00000A00000000000000" pitchFamily="2" charset="-78"/>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51"/>
        <p:cNvGrpSpPr/>
        <p:nvPr/>
      </p:nvGrpSpPr>
      <p:grpSpPr>
        <a:xfrm>
          <a:off x="0" y="0"/>
          <a:ext cx="0" cy="0"/>
          <a:chOff x="0" y="0"/>
          <a:chExt cx="0" cy="0"/>
        </a:xfrm>
      </p:grpSpPr>
      <p:sp>
        <p:nvSpPr>
          <p:cNvPr id="1952" name="Google Shape;1952;p86"/>
          <p:cNvSpPr txBox="1">
            <a:spLocks noGrp="1"/>
          </p:cNvSpPr>
          <p:nvPr>
            <p:ph type="subTitle" idx="1"/>
          </p:nvPr>
        </p:nvSpPr>
        <p:spPr>
          <a:xfrm>
            <a:off x="2269442" y="2474439"/>
            <a:ext cx="4605117" cy="1171200"/>
          </a:xfrm>
          <a:prstGeom prst="rect">
            <a:avLst/>
          </a:prstGeom>
        </p:spPr>
        <p:txBody>
          <a:bodyPr spcFirstLastPara="1" wrap="square" lIns="91425" tIns="91425" rIns="91425" bIns="91425" anchor="ctr" anchorCtr="0">
            <a:noAutofit/>
          </a:bodyPr>
          <a:lstStyle/>
          <a:p>
            <a:pPr marL="0" lvl="0" indent="0" rtl="1">
              <a:lnSpc>
                <a:spcPct val="150000"/>
              </a:lnSpc>
            </a:pPr>
            <a:r>
              <a:rPr lang="ar-SA" dirty="0">
                <a:latin typeface="Cairo Light" panose="00000400000000000000" pitchFamily="2" charset="-78"/>
                <a:cs typeface="Cairo Light" panose="00000400000000000000" pitchFamily="2" charset="-78"/>
              </a:rPr>
              <a:t>يسهم المشروع في أتمتة المعاملات الحكومية، مما يقلل الوقت والجهد والأخطاء البشرية، ويتيح متابعة الطلبات إلكترونياً، بما يعزز كفاءة الخدمات الحكومية ويدعم التحول الرقمي.</a:t>
            </a:r>
            <a:endParaRPr dirty="0">
              <a:latin typeface="Cairo Light" panose="00000400000000000000" pitchFamily="2" charset="-78"/>
              <a:cs typeface="Cairo Light" panose="00000400000000000000" pitchFamily="2" charset="-78"/>
            </a:endParaRPr>
          </a:p>
        </p:txBody>
      </p:sp>
      <p:sp>
        <p:nvSpPr>
          <p:cNvPr id="1953" name="Google Shape;1953;p86"/>
          <p:cNvSpPr txBox="1">
            <a:spLocks noGrp="1"/>
          </p:cNvSpPr>
          <p:nvPr>
            <p:ph type="title"/>
          </p:nvPr>
        </p:nvSpPr>
        <p:spPr>
          <a:xfrm>
            <a:off x="2511300" y="1897539"/>
            <a:ext cx="41214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Cairo Black" panose="00000A00000000000000" pitchFamily="2" charset="-78"/>
                <a:cs typeface="Cairo Black" panose="00000A00000000000000" pitchFamily="2" charset="-78"/>
              </a:rPr>
              <a:t>أهمية المشروع</a:t>
            </a:r>
            <a:endParaRPr dirty="0">
              <a:latin typeface="Cairo Black" panose="00000A00000000000000" pitchFamily="2" charset="-78"/>
              <a:cs typeface="Cairo Black" panose="00000A00000000000000" pitchFamily="2" charset="-78"/>
            </a:endParaRPr>
          </a:p>
        </p:txBody>
      </p:sp>
      <p:grpSp>
        <p:nvGrpSpPr>
          <p:cNvPr id="1954" name="Google Shape;1954;p86"/>
          <p:cNvGrpSpPr/>
          <p:nvPr/>
        </p:nvGrpSpPr>
        <p:grpSpPr>
          <a:xfrm>
            <a:off x="5560950" y="3771900"/>
            <a:ext cx="2404169" cy="632322"/>
            <a:chOff x="5560950" y="3771900"/>
            <a:chExt cx="2404169" cy="632322"/>
          </a:xfrm>
        </p:grpSpPr>
        <p:sp>
          <p:nvSpPr>
            <p:cNvPr id="1955" name="Google Shape;1955;p86"/>
            <p:cNvSpPr/>
            <p:nvPr/>
          </p:nvSpPr>
          <p:spPr>
            <a:xfrm>
              <a:off x="5730357" y="3771900"/>
              <a:ext cx="2234762" cy="629690"/>
            </a:xfrm>
            <a:custGeom>
              <a:avLst/>
              <a:gdLst/>
              <a:ahLst/>
              <a:cxnLst/>
              <a:rect l="l" t="t" r="r" b="b"/>
              <a:pathLst>
                <a:path w="14714" h="4330" extrusionOk="0">
                  <a:moveTo>
                    <a:pt x="236" y="0"/>
                  </a:moveTo>
                  <a:cubicBezTo>
                    <a:pt x="107" y="0"/>
                    <a:pt x="1" y="104"/>
                    <a:pt x="1" y="233"/>
                  </a:cubicBezTo>
                  <a:lnTo>
                    <a:pt x="1" y="4094"/>
                  </a:lnTo>
                  <a:cubicBezTo>
                    <a:pt x="1" y="4223"/>
                    <a:pt x="107" y="4329"/>
                    <a:pt x="236" y="4329"/>
                  </a:cubicBezTo>
                  <a:lnTo>
                    <a:pt x="14481" y="4329"/>
                  </a:lnTo>
                  <a:cubicBezTo>
                    <a:pt x="14610" y="4329"/>
                    <a:pt x="14713" y="4223"/>
                    <a:pt x="14713" y="4094"/>
                  </a:cubicBezTo>
                  <a:lnTo>
                    <a:pt x="14713" y="233"/>
                  </a:lnTo>
                  <a:cubicBezTo>
                    <a:pt x="14713" y="104"/>
                    <a:pt x="14610" y="0"/>
                    <a:pt x="14481" y="0"/>
                  </a:cubicBezTo>
                  <a:close/>
                </a:path>
              </a:pathLst>
            </a:custGeom>
            <a:solidFill>
              <a:schemeClr val="lt1"/>
            </a:solidFill>
            <a:ln>
              <a:noFill/>
            </a:ln>
            <a:effectLst>
              <a:outerShdw blurRad="57150" dist="57150" dir="5400000" algn="bl" rotWithShape="0">
                <a:srgbClr val="17336B">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86"/>
            <p:cNvSpPr/>
            <p:nvPr/>
          </p:nvSpPr>
          <p:spPr>
            <a:xfrm>
              <a:off x="5730357" y="3771900"/>
              <a:ext cx="2234762" cy="629690"/>
            </a:xfrm>
            <a:custGeom>
              <a:avLst/>
              <a:gdLst/>
              <a:ahLst/>
              <a:cxnLst/>
              <a:rect l="l" t="t" r="r" b="b"/>
              <a:pathLst>
                <a:path w="14714" h="4330" extrusionOk="0">
                  <a:moveTo>
                    <a:pt x="236" y="0"/>
                  </a:moveTo>
                  <a:cubicBezTo>
                    <a:pt x="107" y="0"/>
                    <a:pt x="1" y="104"/>
                    <a:pt x="1" y="233"/>
                  </a:cubicBezTo>
                  <a:lnTo>
                    <a:pt x="1" y="4094"/>
                  </a:lnTo>
                  <a:cubicBezTo>
                    <a:pt x="1" y="4223"/>
                    <a:pt x="107" y="4329"/>
                    <a:pt x="236" y="4329"/>
                  </a:cubicBezTo>
                  <a:lnTo>
                    <a:pt x="14481" y="4329"/>
                  </a:lnTo>
                  <a:cubicBezTo>
                    <a:pt x="14610" y="4329"/>
                    <a:pt x="14713" y="4223"/>
                    <a:pt x="14713" y="4094"/>
                  </a:cubicBezTo>
                  <a:lnTo>
                    <a:pt x="14713" y="233"/>
                  </a:lnTo>
                  <a:cubicBezTo>
                    <a:pt x="14713" y="104"/>
                    <a:pt x="14610" y="0"/>
                    <a:pt x="14481" y="0"/>
                  </a:cubicBezTo>
                  <a:close/>
                </a:path>
              </a:pathLst>
            </a:custGeom>
            <a:gradFill>
              <a:gsLst>
                <a:gs pos="0">
                  <a:srgbClr val="FEE1F9"/>
                </a:gs>
                <a:gs pos="100000">
                  <a:srgbClr val="F765DF"/>
                </a:gs>
              </a:gsLst>
              <a:lin ang="5400012" scaled="0"/>
            </a:gradFill>
            <a:ln>
              <a:noFill/>
            </a:ln>
            <a:effectLst>
              <a:outerShdw blurRad="57150" dist="57150" dir="5400000" algn="bl" rotWithShape="0">
                <a:srgbClr val="17336B">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86"/>
            <p:cNvSpPr/>
            <p:nvPr/>
          </p:nvSpPr>
          <p:spPr>
            <a:xfrm>
              <a:off x="5560950" y="3774532"/>
              <a:ext cx="554138" cy="629690"/>
            </a:xfrm>
            <a:custGeom>
              <a:avLst/>
              <a:gdLst/>
              <a:ahLst/>
              <a:cxnLst/>
              <a:rect l="l" t="t" r="r" b="b"/>
              <a:pathLst>
                <a:path w="3501" h="4330" extrusionOk="0">
                  <a:moveTo>
                    <a:pt x="829" y="0"/>
                  </a:moveTo>
                  <a:cubicBezTo>
                    <a:pt x="373" y="0"/>
                    <a:pt x="1" y="373"/>
                    <a:pt x="1" y="829"/>
                  </a:cubicBezTo>
                  <a:lnTo>
                    <a:pt x="1" y="3501"/>
                  </a:lnTo>
                  <a:cubicBezTo>
                    <a:pt x="1" y="3954"/>
                    <a:pt x="373" y="4329"/>
                    <a:pt x="829" y="4329"/>
                  </a:cubicBezTo>
                  <a:lnTo>
                    <a:pt x="3501" y="4329"/>
                  </a:lnTo>
                  <a:lnTo>
                    <a:pt x="3501" y="0"/>
                  </a:lnTo>
                  <a:close/>
                </a:path>
              </a:pathLst>
            </a:custGeom>
            <a:solidFill>
              <a:schemeClr val="lt2"/>
            </a:solidFill>
            <a:ln>
              <a:noFill/>
            </a:ln>
            <a:effectLst>
              <a:outerShdw blurRad="57150" dist="57150" dir="5400000" algn="bl" rotWithShape="0">
                <a:srgbClr val="17336B">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86"/>
            <p:cNvSpPr/>
            <p:nvPr/>
          </p:nvSpPr>
          <p:spPr>
            <a:xfrm>
              <a:off x="6255500" y="3992767"/>
              <a:ext cx="1287271" cy="30526"/>
            </a:xfrm>
            <a:custGeom>
              <a:avLst/>
              <a:gdLst/>
              <a:ahLst/>
              <a:cxnLst/>
              <a:rect l="l" t="t" r="r" b="b"/>
              <a:pathLst>
                <a:path w="8133" h="606" extrusionOk="0">
                  <a:moveTo>
                    <a:pt x="1" y="0"/>
                  </a:moveTo>
                  <a:lnTo>
                    <a:pt x="1" y="605"/>
                  </a:lnTo>
                  <a:lnTo>
                    <a:pt x="8132" y="605"/>
                  </a:lnTo>
                  <a:lnTo>
                    <a:pt x="8132" y="0"/>
                  </a:lnTo>
                  <a:close/>
                </a:path>
              </a:pathLst>
            </a:custGeom>
            <a:solidFill>
              <a:schemeClr val="lt1"/>
            </a:solidFill>
            <a:ln>
              <a:noFill/>
            </a:ln>
            <a:effectLst>
              <a:outerShdw blurRad="57150" dist="57150" dir="5400000" algn="bl" rotWithShape="0">
                <a:srgbClr val="17336B">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86"/>
            <p:cNvSpPr/>
            <p:nvPr/>
          </p:nvSpPr>
          <p:spPr>
            <a:xfrm>
              <a:off x="7672125" y="3964318"/>
              <a:ext cx="141977" cy="220755"/>
            </a:xfrm>
            <a:custGeom>
              <a:avLst/>
              <a:gdLst/>
              <a:ahLst/>
              <a:cxnLst/>
              <a:rect l="l" t="t" r="r" b="b"/>
              <a:pathLst>
                <a:path w="897" h="1518" extrusionOk="0">
                  <a:moveTo>
                    <a:pt x="116" y="1"/>
                  </a:moveTo>
                  <a:cubicBezTo>
                    <a:pt x="87" y="1"/>
                    <a:pt x="58" y="13"/>
                    <a:pt x="34" y="37"/>
                  </a:cubicBezTo>
                  <a:cubicBezTo>
                    <a:pt x="11" y="59"/>
                    <a:pt x="11" y="84"/>
                    <a:pt x="11" y="118"/>
                  </a:cubicBezTo>
                  <a:cubicBezTo>
                    <a:pt x="11" y="140"/>
                    <a:pt x="11" y="177"/>
                    <a:pt x="34" y="199"/>
                  </a:cubicBezTo>
                  <a:lnTo>
                    <a:pt x="605" y="759"/>
                  </a:lnTo>
                  <a:lnTo>
                    <a:pt x="34" y="1330"/>
                  </a:lnTo>
                  <a:cubicBezTo>
                    <a:pt x="0" y="1367"/>
                    <a:pt x="0" y="1448"/>
                    <a:pt x="34" y="1484"/>
                  </a:cubicBezTo>
                  <a:cubicBezTo>
                    <a:pt x="58" y="1507"/>
                    <a:pt x="87" y="1518"/>
                    <a:pt x="116" y="1518"/>
                  </a:cubicBezTo>
                  <a:cubicBezTo>
                    <a:pt x="145" y="1518"/>
                    <a:pt x="174" y="1507"/>
                    <a:pt x="196" y="1484"/>
                  </a:cubicBezTo>
                  <a:lnTo>
                    <a:pt x="851" y="840"/>
                  </a:lnTo>
                  <a:cubicBezTo>
                    <a:pt x="896" y="795"/>
                    <a:pt x="896" y="725"/>
                    <a:pt x="851" y="678"/>
                  </a:cubicBezTo>
                  <a:lnTo>
                    <a:pt x="196" y="37"/>
                  </a:lnTo>
                  <a:cubicBezTo>
                    <a:pt x="174" y="13"/>
                    <a:pt x="145" y="1"/>
                    <a:pt x="116" y="1"/>
                  </a:cubicBezTo>
                  <a:close/>
                </a:path>
              </a:pathLst>
            </a:custGeom>
            <a:solidFill>
              <a:schemeClr val="lt1"/>
            </a:solidFill>
            <a:ln>
              <a:noFill/>
            </a:ln>
            <a:effectLst>
              <a:outerShdw blurRad="57150" dist="57150" dir="5400000" algn="bl" rotWithShape="0">
                <a:srgbClr val="17336B">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86"/>
            <p:cNvSpPr/>
            <p:nvPr/>
          </p:nvSpPr>
          <p:spPr>
            <a:xfrm>
              <a:off x="5671748" y="3905274"/>
              <a:ext cx="319726" cy="317317"/>
            </a:xfrm>
            <a:custGeom>
              <a:avLst/>
              <a:gdLst/>
              <a:ahLst/>
              <a:cxnLst/>
              <a:rect l="l" t="t" r="r" b="b"/>
              <a:pathLst>
                <a:path w="2020" h="2182" extrusionOk="0">
                  <a:moveTo>
                    <a:pt x="432" y="0"/>
                  </a:moveTo>
                  <a:cubicBezTo>
                    <a:pt x="188" y="0"/>
                    <a:pt x="1" y="196"/>
                    <a:pt x="1" y="431"/>
                  </a:cubicBezTo>
                  <a:lnTo>
                    <a:pt x="1" y="1750"/>
                  </a:lnTo>
                  <a:cubicBezTo>
                    <a:pt x="1" y="1983"/>
                    <a:pt x="188" y="2181"/>
                    <a:pt x="432" y="2181"/>
                  </a:cubicBezTo>
                  <a:lnTo>
                    <a:pt x="1588" y="2181"/>
                  </a:lnTo>
                  <a:cubicBezTo>
                    <a:pt x="1821" y="2181"/>
                    <a:pt x="2020" y="1983"/>
                    <a:pt x="2020" y="1750"/>
                  </a:cubicBezTo>
                  <a:lnTo>
                    <a:pt x="2020" y="431"/>
                  </a:lnTo>
                  <a:cubicBezTo>
                    <a:pt x="2020" y="196"/>
                    <a:pt x="1821" y="0"/>
                    <a:pt x="1588" y="0"/>
                  </a:cubicBezTo>
                  <a:close/>
                </a:path>
              </a:pathLst>
            </a:custGeom>
            <a:solidFill>
              <a:schemeClr val="lt1"/>
            </a:solidFill>
            <a:ln>
              <a:noFill/>
            </a:ln>
            <a:effectLst>
              <a:outerShdw blurRad="57150" dist="57150" dir="5400000" algn="bl" rotWithShape="0">
                <a:srgbClr val="17336B">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86"/>
            <p:cNvSpPr/>
            <p:nvPr/>
          </p:nvSpPr>
          <p:spPr>
            <a:xfrm>
              <a:off x="5671748" y="4042414"/>
              <a:ext cx="319726" cy="180182"/>
            </a:xfrm>
            <a:custGeom>
              <a:avLst/>
              <a:gdLst/>
              <a:ahLst/>
              <a:cxnLst/>
              <a:rect l="l" t="t" r="r" b="b"/>
              <a:pathLst>
                <a:path w="2020" h="1239" extrusionOk="0">
                  <a:moveTo>
                    <a:pt x="1448" y="1"/>
                  </a:moveTo>
                  <a:cubicBezTo>
                    <a:pt x="1401" y="1"/>
                    <a:pt x="1353" y="23"/>
                    <a:pt x="1331" y="60"/>
                  </a:cubicBezTo>
                  <a:lnTo>
                    <a:pt x="782" y="771"/>
                  </a:lnTo>
                  <a:lnTo>
                    <a:pt x="491" y="457"/>
                  </a:lnTo>
                  <a:cubicBezTo>
                    <a:pt x="457" y="421"/>
                    <a:pt x="421" y="410"/>
                    <a:pt x="387" y="410"/>
                  </a:cubicBezTo>
                  <a:cubicBezTo>
                    <a:pt x="351" y="410"/>
                    <a:pt x="317" y="421"/>
                    <a:pt x="281" y="457"/>
                  </a:cubicBezTo>
                  <a:lnTo>
                    <a:pt x="1" y="737"/>
                  </a:lnTo>
                  <a:lnTo>
                    <a:pt x="1" y="807"/>
                  </a:lnTo>
                  <a:cubicBezTo>
                    <a:pt x="1" y="1040"/>
                    <a:pt x="188" y="1238"/>
                    <a:pt x="432" y="1238"/>
                  </a:cubicBezTo>
                  <a:lnTo>
                    <a:pt x="1588" y="1238"/>
                  </a:lnTo>
                  <a:cubicBezTo>
                    <a:pt x="1821" y="1238"/>
                    <a:pt x="2020" y="1040"/>
                    <a:pt x="2020" y="807"/>
                  </a:cubicBezTo>
                  <a:lnTo>
                    <a:pt x="2020" y="561"/>
                  </a:lnTo>
                  <a:lnTo>
                    <a:pt x="1552" y="48"/>
                  </a:lnTo>
                  <a:cubicBezTo>
                    <a:pt x="1530" y="12"/>
                    <a:pt x="1482" y="1"/>
                    <a:pt x="1448" y="1"/>
                  </a:cubicBezTo>
                  <a:close/>
                </a:path>
              </a:pathLst>
            </a:custGeom>
            <a:solidFill>
              <a:schemeClr val="accent1"/>
            </a:solidFill>
            <a:ln>
              <a:noFill/>
            </a:ln>
            <a:effectLst>
              <a:outerShdw blurRad="57150" dist="57150" dir="5400000" algn="bl" rotWithShape="0">
                <a:srgbClr val="17336B">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86"/>
            <p:cNvSpPr/>
            <p:nvPr/>
          </p:nvSpPr>
          <p:spPr>
            <a:xfrm>
              <a:off x="5703246" y="3957774"/>
              <a:ext cx="75974" cy="67768"/>
            </a:xfrm>
            <a:custGeom>
              <a:avLst/>
              <a:gdLst/>
              <a:ahLst/>
              <a:cxnLst/>
              <a:rect l="l" t="t" r="r" b="b"/>
              <a:pathLst>
                <a:path w="480" h="466" extrusionOk="0">
                  <a:moveTo>
                    <a:pt x="244" y="0"/>
                  </a:moveTo>
                  <a:cubicBezTo>
                    <a:pt x="104" y="0"/>
                    <a:pt x="0" y="104"/>
                    <a:pt x="0" y="233"/>
                  </a:cubicBezTo>
                  <a:cubicBezTo>
                    <a:pt x="0" y="362"/>
                    <a:pt x="104" y="465"/>
                    <a:pt x="244" y="465"/>
                  </a:cubicBezTo>
                  <a:cubicBezTo>
                    <a:pt x="373" y="465"/>
                    <a:pt x="479" y="362"/>
                    <a:pt x="479" y="233"/>
                  </a:cubicBezTo>
                  <a:cubicBezTo>
                    <a:pt x="479" y="104"/>
                    <a:pt x="373" y="0"/>
                    <a:pt x="244" y="0"/>
                  </a:cubicBezTo>
                  <a:close/>
                </a:path>
              </a:pathLst>
            </a:custGeom>
            <a:solidFill>
              <a:schemeClr val="accent1"/>
            </a:solidFill>
            <a:ln>
              <a:noFill/>
            </a:ln>
            <a:effectLst>
              <a:outerShdw blurRad="57150" dist="57150" dir="5400000" algn="bl" rotWithShape="0">
                <a:srgbClr val="17336B">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86"/>
            <p:cNvSpPr/>
            <p:nvPr/>
          </p:nvSpPr>
          <p:spPr>
            <a:xfrm>
              <a:off x="6255500" y="4126117"/>
              <a:ext cx="1287271" cy="30526"/>
            </a:xfrm>
            <a:custGeom>
              <a:avLst/>
              <a:gdLst/>
              <a:ahLst/>
              <a:cxnLst/>
              <a:rect l="l" t="t" r="r" b="b"/>
              <a:pathLst>
                <a:path w="8133" h="606" extrusionOk="0">
                  <a:moveTo>
                    <a:pt x="1" y="0"/>
                  </a:moveTo>
                  <a:lnTo>
                    <a:pt x="1" y="605"/>
                  </a:lnTo>
                  <a:lnTo>
                    <a:pt x="8132" y="605"/>
                  </a:lnTo>
                  <a:lnTo>
                    <a:pt x="8132" y="0"/>
                  </a:lnTo>
                  <a:close/>
                </a:path>
              </a:pathLst>
            </a:custGeom>
            <a:solidFill>
              <a:schemeClr val="lt1"/>
            </a:solidFill>
            <a:ln>
              <a:noFill/>
            </a:ln>
            <a:effectLst>
              <a:outerShdw blurRad="57150" dist="57150" dir="5400000" algn="bl" rotWithShape="0">
                <a:srgbClr val="17336B">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64" name="Google Shape;1964;p86"/>
          <p:cNvSpPr/>
          <p:nvPr/>
        </p:nvSpPr>
        <p:spPr>
          <a:xfrm>
            <a:off x="904200" y="2040227"/>
            <a:ext cx="360880" cy="36006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5"/>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86"/>
          <p:cNvSpPr/>
          <p:nvPr/>
        </p:nvSpPr>
        <p:spPr>
          <a:xfrm rot="10800000">
            <a:off x="7818811" y="1146764"/>
            <a:ext cx="320089" cy="320089"/>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6"/>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86"/>
          <p:cNvSpPr/>
          <p:nvPr/>
        </p:nvSpPr>
        <p:spPr>
          <a:xfrm>
            <a:off x="1154973" y="3693025"/>
            <a:ext cx="216619" cy="216619"/>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1"/>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8"/>
        <p:cNvGrpSpPr/>
        <p:nvPr/>
      </p:nvGrpSpPr>
      <p:grpSpPr>
        <a:xfrm>
          <a:off x="0" y="0"/>
          <a:ext cx="0" cy="0"/>
          <a:chOff x="0" y="0"/>
          <a:chExt cx="0" cy="0"/>
        </a:xfrm>
      </p:grpSpPr>
      <p:sp>
        <p:nvSpPr>
          <p:cNvPr id="1589" name="Google Shape;1589;p76"/>
          <p:cNvSpPr/>
          <p:nvPr/>
        </p:nvSpPr>
        <p:spPr>
          <a:xfrm>
            <a:off x="1552658" y="887775"/>
            <a:ext cx="1159800" cy="808200"/>
          </a:xfrm>
          <a:prstGeom prst="wedgeRoundRectCallout">
            <a:avLst>
              <a:gd name="adj1" fmla="val -17374"/>
              <a:gd name="adj2" fmla="val 73101"/>
              <a:gd name="adj3" fmla="val 0"/>
            </a:avLst>
          </a:prstGeom>
          <a:solidFill>
            <a:srgbClr val="AD51E9"/>
          </a:solidFill>
          <a:ln>
            <a:noFill/>
          </a:ln>
          <a:effectLst>
            <a:outerShdw blurRad="57150" dist="47625" dir="540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76"/>
          <p:cNvSpPr/>
          <p:nvPr/>
        </p:nvSpPr>
        <p:spPr>
          <a:xfrm>
            <a:off x="2846029" y="3173971"/>
            <a:ext cx="3459000" cy="808200"/>
          </a:xfrm>
          <a:prstGeom prst="roundRect">
            <a:avLst>
              <a:gd name="adj" fmla="val 31653"/>
            </a:avLst>
          </a:prstGeom>
          <a:solidFill>
            <a:schemeClr val="lt2"/>
          </a:solidFill>
          <a:ln w="9525" cap="flat" cmpd="sng">
            <a:solidFill>
              <a:srgbClr val="D2D6FF"/>
            </a:solidFill>
            <a:prstDash val="solid"/>
            <a:round/>
            <a:headEnd type="none" w="sm" len="sm"/>
            <a:tailEnd type="none" w="sm" len="sm"/>
          </a:ln>
          <a:effectLst>
            <a:outerShdw blurRad="57150" dist="47625" dir="5400000" algn="bl" rotWithShape="0">
              <a:schemeClr val="dk1">
                <a:alpha val="23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76"/>
          <p:cNvSpPr txBox="1">
            <a:spLocks noGrp="1"/>
          </p:cNvSpPr>
          <p:nvPr>
            <p:ph type="title"/>
          </p:nvPr>
        </p:nvSpPr>
        <p:spPr>
          <a:xfrm>
            <a:off x="2419508" y="1522954"/>
            <a:ext cx="4304985" cy="1661100"/>
          </a:xfrm>
          <a:prstGeom prst="rect">
            <a:avLst/>
          </a:prstGeom>
        </p:spPr>
        <p:txBody>
          <a:bodyPr spcFirstLastPara="1" wrap="square" lIns="91425" tIns="91425" rIns="91425" bIns="91425" anchor="ctr" anchorCtr="0">
            <a:noAutofit/>
          </a:bodyPr>
          <a:lstStyle/>
          <a:p>
            <a:pPr lvl="0" rtl="1"/>
            <a:r>
              <a:rPr lang="ar-SA" dirty="0">
                <a:latin typeface="Cairo Black" panose="00000A00000000000000" pitchFamily="2" charset="-78"/>
                <a:cs typeface="Cairo Black" panose="00000A00000000000000" pitchFamily="2" charset="-78"/>
              </a:rPr>
              <a:t>التقنيات المعتمدة في تطوير النظام</a:t>
            </a:r>
            <a:endParaRPr dirty="0">
              <a:latin typeface="Cairo Black" panose="00000A00000000000000" pitchFamily="2" charset="-78"/>
              <a:cs typeface="Cairo Black" panose="00000A00000000000000" pitchFamily="2" charset="-78"/>
            </a:endParaRPr>
          </a:p>
        </p:txBody>
      </p:sp>
      <p:sp>
        <p:nvSpPr>
          <p:cNvPr id="1592" name="Google Shape;1592;p76"/>
          <p:cNvSpPr txBox="1">
            <a:spLocks noGrp="1"/>
          </p:cNvSpPr>
          <p:nvPr>
            <p:ph type="subTitle" idx="1"/>
          </p:nvPr>
        </p:nvSpPr>
        <p:spPr>
          <a:xfrm>
            <a:off x="3204287" y="3367631"/>
            <a:ext cx="2751300" cy="553287"/>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US" b="1" dirty="0">
                <a:latin typeface="Cairo Light" panose="00000400000000000000" pitchFamily="2" charset="-78"/>
                <a:cs typeface="Cairo Light" panose="00000400000000000000" pitchFamily="2" charset="-78"/>
              </a:rPr>
              <a:t>Technologies Used in System Development</a:t>
            </a:r>
            <a:endParaRPr b="1" dirty="0">
              <a:latin typeface="Cairo Light" panose="00000400000000000000" pitchFamily="2" charset="-78"/>
              <a:cs typeface="Cairo Light" panose="00000400000000000000" pitchFamily="2" charset="-78"/>
            </a:endParaRPr>
          </a:p>
        </p:txBody>
      </p:sp>
      <p:grpSp>
        <p:nvGrpSpPr>
          <p:cNvPr id="1593" name="Google Shape;1593;p76"/>
          <p:cNvGrpSpPr/>
          <p:nvPr/>
        </p:nvGrpSpPr>
        <p:grpSpPr>
          <a:xfrm>
            <a:off x="6782222" y="3381976"/>
            <a:ext cx="1514782" cy="1006855"/>
            <a:chOff x="4981963" y="3755000"/>
            <a:chExt cx="1001575" cy="735575"/>
          </a:xfrm>
        </p:grpSpPr>
        <p:sp>
          <p:nvSpPr>
            <p:cNvPr id="1594" name="Google Shape;1594;p76"/>
            <p:cNvSpPr/>
            <p:nvPr/>
          </p:nvSpPr>
          <p:spPr>
            <a:xfrm>
              <a:off x="4981963" y="3755000"/>
              <a:ext cx="1001575" cy="735575"/>
            </a:xfrm>
            <a:custGeom>
              <a:avLst/>
              <a:gdLst/>
              <a:ahLst/>
              <a:cxnLst/>
              <a:rect l="l" t="t" r="r" b="b"/>
              <a:pathLst>
                <a:path w="40063" h="29423" extrusionOk="0">
                  <a:moveTo>
                    <a:pt x="1916" y="0"/>
                  </a:moveTo>
                  <a:cubicBezTo>
                    <a:pt x="852" y="0"/>
                    <a:pt x="1" y="882"/>
                    <a:pt x="1" y="1945"/>
                  </a:cubicBezTo>
                  <a:lnTo>
                    <a:pt x="1" y="27478"/>
                  </a:lnTo>
                  <a:cubicBezTo>
                    <a:pt x="1" y="28541"/>
                    <a:pt x="852" y="29423"/>
                    <a:pt x="1916" y="29423"/>
                  </a:cubicBezTo>
                  <a:lnTo>
                    <a:pt x="38148" y="29423"/>
                  </a:lnTo>
                  <a:cubicBezTo>
                    <a:pt x="39211" y="29423"/>
                    <a:pt x="40063" y="28541"/>
                    <a:pt x="40063" y="27478"/>
                  </a:cubicBezTo>
                  <a:lnTo>
                    <a:pt x="40063" y="1976"/>
                  </a:lnTo>
                  <a:cubicBezTo>
                    <a:pt x="40063" y="882"/>
                    <a:pt x="39211" y="0"/>
                    <a:pt x="38148" y="0"/>
                  </a:cubicBezTo>
                  <a:close/>
                </a:path>
              </a:pathLst>
            </a:custGeom>
            <a:solidFill>
              <a:schemeClr val="dk2"/>
            </a:solidFill>
            <a:ln>
              <a:noFill/>
            </a:ln>
            <a:effectLst>
              <a:outerShdw blurRad="57150" dist="76200" dir="5400000" algn="bl" rotWithShape="0">
                <a:schemeClr val="dk1">
                  <a:alpha val="1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76"/>
            <p:cNvSpPr/>
            <p:nvPr/>
          </p:nvSpPr>
          <p:spPr>
            <a:xfrm>
              <a:off x="5092913" y="3848450"/>
              <a:ext cx="357950" cy="289550"/>
            </a:xfrm>
            <a:custGeom>
              <a:avLst/>
              <a:gdLst/>
              <a:ahLst/>
              <a:cxnLst/>
              <a:rect l="l" t="t" r="r" b="b"/>
              <a:pathLst>
                <a:path w="14318" h="11582" extrusionOk="0">
                  <a:moveTo>
                    <a:pt x="791" y="1"/>
                  </a:moveTo>
                  <a:cubicBezTo>
                    <a:pt x="335" y="1"/>
                    <a:pt x="1" y="365"/>
                    <a:pt x="1" y="791"/>
                  </a:cubicBezTo>
                  <a:lnTo>
                    <a:pt x="1" y="10791"/>
                  </a:lnTo>
                  <a:cubicBezTo>
                    <a:pt x="1" y="11247"/>
                    <a:pt x="366" y="11581"/>
                    <a:pt x="791" y="11581"/>
                  </a:cubicBezTo>
                  <a:lnTo>
                    <a:pt x="13527" y="11581"/>
                  </a:lnTo>
                  <a:cubicBezTo>
                    <a:pt x="13952" y="11581"/>
                    <a:pt x="14287" y="11247"/>
                    <a:pt x="14317" y="10791"/>
                  </a:cubicBezTo>
                  <a:lnTo>
                    <a:pt x="14317" y="791"/>
                  </a:lnTo>
                  <a:cubicBezTo>
                    <a:pt x="14317" y="335"/>
                    <a:pt x="13952" y="1"/>
                    <a:pt x="13527" y="1"/>
                  </a:cubicBezTo>
                  <a:close/>
                </a:path>
              </a:pathLst>
            </a:custGeom>
            <a:solidFill>
              <a:schemeClr val="accent1"/>
            </a:solidFill>
            <a:ln>
              <a:noFill/>
            </a:ln>
            <a:effectLst>
              <a:outerShdw blurRad="57150" dist="7620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76"/>
            <p:cNvSpPr/>
            <p:nvPr/>
          </p:nvSpPr>
          <p:spPr>
            <a:xfrm>
              <a:off x="5092913" y="4207125"/>
              <a:ext cx="779675" cy="30425"/>
            </a:xfrm>
            <a:custGeom>
              <a:avLst/>
              <a:gdLst/>
              <a:ahLst/>
              <a:cxnLst/>
              <a:rect l="l" t="t" r="r" b="b"/>
              <a:pathLst>
                <a:path w="31187" h="1217" extrusionOk="0">
                  <a:moveTo>
                    <a:pt x="609" y="0"/>
                  </a:moveTo>
                  <a:cubicBezTo>
                    <a:pt x="274" y="0"/>
                    <a:pt x="1" y="274"/>
                    <a:pt x="1" y="608"/>
                  </a:cubicBezTo>
                  <a:cubicBezTo>
                    <a:pt x="1" y="973"/>
                    <a:pt x="274" y="1216"/>
                    <a:pt x="609" y="1216"/>
                  </a:cubicBezTo>
                  <a:lnTo>
                    <a:pt x="30579" y="1216"/>
                  </a:lnTo>
                  <a:cubicBezTo>
                    <a:pt x="30913" y="1216"/>
                    <a:pt x="31187" y="973"/>
                    <a:pt x="31187" y="608"/>
                  </a:cubicBezTo>
                  <a:cubicBezTo>
                    <a:pt x="31187" y="274"/>
                    <a:pt x="30913" y="0"/>
                    <a:pt x="30579" y="0"/>
                  </a:cubicBezTo>
                  <a:close/>
                </a:path>
              </a:pathLst>
            </a:custGeom>
            <a:solidFill>
              <a:schemeClr val="lt1"/>
            </a:solidFill>
            <a:ln>
              <a:noFill/>
            </a:ln>
            <a:effectLst>
              <a:outerShdw blurRad="57150" dist="57150" dir="5400000" algn="bl" rotWithShape="0">
                <a:schemeClr val="dk1">
                  <a:alpha val="20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76"/>
            <p:cNvSpPr/>
            <p:nvPr/>
          </p:nvSpPr>
          <p:spPr>
            <a:xfrm>
              <a:off x="5092913" y="4286900"/>
              <a:ext cx="779675" cy="30425"/>
            </a:xfrm>
            <a:custGeom>
              <a:avLst/>
              <a:gdLst/>
              <a:ahLst/>
              <a:cxnLst/>
              <a:rect l="l" t="t" r="r" b="b"/>
              <a:pathLst>
                <a:path w="31187" h="1217" extrusionOk="0">
                  <a:moveTo>
                    <a:pt x="609" y="1"/>
                  </a:moveTo>
                  <a:cubicBezTo>
                    <a:pt x="274" y="1"/>
                    <a:pt x="1" y="275"/>
                    <a:pt x="1" y="609"/>
                  </a:cubicBezTo>
                  <a:cubicBezTo>
                    <a:pt x="1" y="974"/>
                    <a:pt x="274" y="1217"/>
                    <a:pt x="609" y="1217"/>
                  </a:cubicBezTo>
                  <a:lnTo>
                    <a:pt x="30579" y="1217"/>
                  </a:lnTo>
                  <a:cubicBezTo>
                    <a:pt x="30913" y="1217"/>
                    <a:pt x="31187" y="913"/>
                    <a:pt x="31187" y="609"/>
                  </a:cubicBezTo>
                  <a:cubicBezTo>
                    <a:pt x="31187" y="275"/>
                    <a:pt x="30913" y="1"/>
                    <a:pt x="30579" y="1"/>
                  </a:cubicBezTo>
                  <a:close/>
                </a:path>
              </a:pathLst>
            </a:custGeom>
            <a:solidFill>
              <a:schemeClr val="lt1"/>
            </a:solidFill>
            <a:ln>
              <a:noFill/>
            </a:ln>
            <a:effectLst>
              <a:outerShdw blurRad="57150" dist="57150" dir="5400000" algn="bl" rotWithShape="0">
                <a:schemeClr val="dk1">
                  <a:alpha val="20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76"/>
            <p:cNvSpPr/>
            <p:nvPr/>
          </p:nvSpPr>
          <p:spPr>
            <a:xfrm>
              <a:off x="5092913" y="4365950"/>
              <a:ext cx="295625" cy="30400"/>
            </a:xfrm>
            <a:custGeom>
              <a:avLst/>
              <a:gdLst/>
              <a:ahLst/>
              <a:cxnLst/>
              <a:rect l="l" t="t" r="r" b="b"/>
              <a:pathLst>
                <a:path w="11825" h="1216" extrusionOk="0">
                  <a:moveTo>
                    <a:pt x="609" y="0"/>
                  </a:moveTo>
                  <a:cubicBezTo>
                    <a:pt x="274" y="0"/>
                    <a:pt x="1" y="274"/>
                    <a:pt x="1" y="608"/>
                  </a:cubicBezTo>
                  <a:cubicBezTo>
                    <a:pt x="1" y="942"/>
                    <a:pt x="274" y="1216"/>
                    <a:pt x="609" y="1216"/>
                  </a:cubicBezTo>
                  <a:lnTo>
                    <a:pt x="11217" y="1216"/>
                  </a:lnTo>
                  <a:cubicBezTo>
                    <a:pt x="11551" y="1216"/>
                    <a:pt x="11825" y="942"/>
                    <a:pt x="11825" y="608"/>
                  </a:cubicBezTo>
                  <a:cubicBezTo>
                    <a:pt x="11825" y="274"/>
                    <a:pt x="11551" y="0"/>
                    <a:pt x="11217" y="0"/>
                  </a:cubicBezTo>
                  <a:close/>
                </a:path>
              </a:pathLst>
            </a:custGeom>
            <a:solidFill>
              <a:schemeClr val="lt1"/>
            </a:solidFill>
            <a:ln>
              <a:noFill/>
            </a:ln>
            <a:effectLst>
              <a:outerShdw blurRad="57150" dist="57150" dir="5400000" algn="bl" rotWithShape="0">
                <a:schemeClr val="dk1">
                  <a:alpha val="20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76"/>
            <p:cNvSpPr/>
            <p:nvPr/>
          </p:nvSpPr>
          <p:spPr>
            <a:xfrm>
              <a:off x="5515413" y="3848450"/>
              <a:ext cx="357950" cy="289550"/>
            </a:xfrm>
            <a:custGeom>
              <a:avLst/>
              <a:gdLst/>
              <a:ahLst/>
              <a:cxnLst/>
              <a:rect l="l" t="t" r="r" b="b"/>
              <a:pathLst>
                <a:path w="14318" h="11582" extrusionOk="0">
                  <a:moveTo>
                    <a:pt x="791" y="1"/>
                  </a:moveTo>
                  <a:cubicBezTo>
                    <a:pt x="335" y="1"/>
                    <a:pt x="1" y="365"/>
                    <a:pt x="1" y="791"/>
                  </a:cubicBezTo>
                  <a:lnTo>
                    <a:pt x="1" y="10791"/>
                  </a:lnTo>
                  <a:cubicBezTo>
                    <a:pt x="1" y="11247"/>
                    <a:pt x="396" y="11581"/>
                    <a:pt x="791" y="11581"/>
                  </a:cubicBezTo>
                  <a:lnTo>
                    <a:pt x="13527" y="11581"/>
                  </a:lnTo>
                  <a:cubicBezTo>
                    <a:pt x="13952" y="11581"/>
                    <a:pt x="14287" y="11247"/>
                    <a:pt x="14317" y="10791"/>
                  </a:cubicBezTo>
                  <a:lnTo>
                    <a:pt x="14317" y="791"/>
                  </a:lnTo>
                  <a:cubicBezTo>
                    <a:pt x="14317" y="335"/>
                    <a:pt x="13952" y="1"/>
                    <a:pt x="13527" y="1"/>
                  </a:cubicBezTo>
                  <a:close/>
                </a:path>
              </a:pathLst>
            </a:custGeom>
            <a:solidFill>
              <a:schemeClr val="accent3"/>
            </a:solidFill>
            <a:ln>
              <a:noFill/>
            </a:ln>
            <a:effectLst>
              <a:outerShdw blurRad="57150" dist="7620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0" name="Google Shape;1600;p76"/>
          <p:cNvGrpSpPr/>
          <p:nvPr/>
        </p:nvGrpSpPr>
        <p:grpSpPr>
          <a:xfrm flipH="1">
            <a:off x="7908792" y="2620556"/>
            <a:ext cx="789081" cy="515055"/>
            <a:chOff x="4842900" y="2922987"/>
            <a:chExt cx="436632" cy="284986"/>
          </a:xfrm>
        </p:grpSpPr>
        <p:sp>
          <p:nvSpPr>
            <p:cNvPr id="1601" name="Google Shape;1601;p76"/>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BBF6BE"/>
                </a:gs>
                <a:gs pos="100000">
                  <a:srgbClr val="4EE056"/>
                </a:gs>
              </a:gsLst>
              <a:lin ang="5400012" scaled="0"/>
            </a:gra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76"/>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3" name="Google Shape;1603;p76"/>
          <p:cNvSpPr/>
          <p:nvPr/>
        </p:nvSpPr>
        <p:spPr>
          <a:xfrm>
            <a:off x="847750" y="412512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76"/>
          <p:cNvSpPr/>
          <p:nvPr/>
        </p:nvSpPr>
        <p:spPr>
          <a:xfrm>
            <a:off x="8077075" y="801150"/>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76"/>
          <p:cNvSpPr txBox="1">
            <a:spLocks noGrp="1"/>
          </p:cNvSpPr>
          <p:nvPr>
            <p:ph type="title" idx="2"/>
          </p:nvPr>
        </p:nvSpPr>
        <p:spPr>
          <a:xfrm>
            <a:off x="1639207" y="935175"/>
            <a:ext cx="969000" cy="713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01</a:t>
            </a:r>
            <a:endParaRP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0"/>
        <p:cNvGrpSpPr/>
        <p:nvPr/>
      </p:nvGrpSpPr>
      <p:grpSpPr>
        <a:xfrm>
          <a:off x="0" y="0"/>
          <a:ext cx="0" cy="0"/>
          <a:chOff x="0" y="0"/>
          <a:chExt cx="0" cy="0"/>
        </a:xfrm>
      </p:grpSpPr>
      <p:grpSp>
        <p:nvGrpSpPr>
          <p:cNvPr id="4" name="Google Shape;4925;p129">
            <a:extLst>
              <a:ext uri="{FF2B5EF4-FFF2-40B4-BE49-F238E27FC236}">
                <a16:creationId xmlns:a16="http://schemas.microsoft.com/office/drawing/2014/main" id="{F9D78627-6102-BB10-1BD1-6E532DF1835C}"/>
              </a:ext>
            </a:extLst>
          </p:cNvPr>
          <p:cNvGrpSpPr/>
          <p:nvPr/>
        </p:nvGrpSpPr>
        <p:grpSpPr>
          <a:xfrm>
            <a:off x="4954070" y="1739923"/>
            <a:ext cx="3626425" cy="2016000"/>
            <a:chOff x="720000" y="2324000"/>
            <a:chExt cx="3626425" cy="2016000"/>
          </a:xfrm>
        </p:grpSpPr>
        <p:sp>
          <p:nvSpPr>
            <p:cNvPr id="5" name="Google Shape;4926;p129">
              <a:extLst>
                <a:ext uri="{FF2B5EF4-FFF2-40B4-BE49-F238E27FC236}">
                  <a16:creationId xmlns:a16="http://schemas.microsoft.com/office/drawing/2014/main" id="{BEC4317C-4C0E-9FB4-48B2-513AB47DF8B2}"/>
                </a:ext>
              </a:extLst>
            </p:cNvPr>
            <p:cNvSpPr/>
            <p:nvPr/>
          </p:nvSpPr>
          <p:spPr>
            <a:xfrm>
              <a:off x="1111550" y="2324000"/>
              <a:ext cx="2905850" cy="1871625"/>
            </a:xfrm>
            <a:custGeom>
              <a:avLst/>
              <a:gdLst/>
              <a:ahLst/>
              <a:cxnLst/>
              <a:rect l="l" t="t" r="r" b="b"/>
              <a:pathLst>
                <a:path w="116234" h="74865" extrusionOk="0">
                  <a:moveTo>
                    <a:pt x="1885" y="0"/>
                  </a:moveTo>
                  <a:cubicBezTo>
                    <a:pt x="852" y="0"/>
                    <a:pt x="0" y="851"/>
                    <a:pt x="0" y="1854"/>
                  </a:cubicBezTo>
                  <a:lnTo>
                    <a:pt x="0" y="73010"/>
                  </a:lnTo>
                  <a:cubicBezTo>
                    <a:pt x="0" y="74013"/>
                    <a:pt x="852" y="74865"/>
                    <a:pt x="1885" y="74865"/>
                  </a:cubicBezTo>
                  <a:lnTo>
                    <a:pt x="114410" y="74865"/>
                  </a:lnTo>
                  <a:cubicBezTo>
                    <a:pt x="115443" y="74865"/>
                    <a:pt x="116234" y="74074"/>
                    <a:pt x="116234" y="73041"/>
                  </a:cubicBezTo>
                  <a:lnTo>
                    <a:pt x="116234" y="1854"/>
                  </a:lnTo>
                  <a:cubicBezTo>
                    <a:pt x="116234" y="851"/>
                    <a:pt x="115413" y="0"/>
                    <a:pt x="114380" y="0"/>
                  </a:cubicBezTo>
                  <a:close/>
                </a:path>
              </a:pathLst>
            </a:custGeom>
            <a:solidFill>
              <a:schemeClr val="lt1"/>
            </a:solid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6" name="Google Shape;4927;p129">
              <a:extLst>
                <a:ext uri="{FF2B5EF4-FFF2-40B4-BE49-F238E27FC236}">
                  <a16:creationId xmlns:a16="http://schemas.microsoft.com/office/drawing/2014/main" id="{BCB1CB86-EC88-C7B8-ECF2-3F1B3751CD2D}"/>
                </a:ext>
              </a:extLst>
            </p:cNvPr>
            <p:cNvSpPr/>
            <p:nvPr/>
          </p:nvSpPr>
          <p:spPr>
            <a:xfrm>
              <a:off x="1113075" y="2680375"/>
              <a:ext cx="2905100" cy="1516000"/>
            </a:xfrm>
            <a:custGeom>
              <a:avLst/>
              <a:gdLst/>
              <a:ahLst/>
              <a:cxnLst/>
              <a:rect l="l" t="t" r="r" b="b"/>
              <a:pathLst>
                <a:path w="116204" h="60640" extrusionOk="0">
                  <a:moveTo>
                    <a:pt x="0" y="1"/>
                  </a:moveTo>
                  <a:lnTo>
                    <a:pt x="0" y="58786"/>
                  </a:lnTo>
                  <a:cubicBezTo>
                    <a:pt x="0" y="59819"/>
                    <a:pt x="821" y="60640"/>
                    <a:pt x="1854" y="60640"/>
                  </a:cubicBezTo>
                  <a:lnTo>
                    <a:pt x="114349" y="60640"/>
                  </a:lnTo>
                  <a:cubicBezTo>
                    <a:pt x="115382" y="60640"/>
                    <a:pt x="116203" y="59819"/>
                    <a:pt x="116203" y="58786"/>
                  </a:cubicBezTo>
                  <a:lnTo>
                    <a:pt x="116203" y="1"/>
                  </a:lnTo>
                  <a:close/>
                </a:path>
              </a:pathLst>
            </a:custGeom>
            <a:gradFill>
              <a:gsLst>
                <a:gs pos="0">
                  <a:srgbClr val="F9F8FF"/>
                </a:gs>
                <a:gs pos="100000">
                  <a:srgbClr val="67E99C">
                    <a:alpha val="54117"/>
                  </a:srgbClr>
                </a:gs>
              </a:gsLst>
              <a:lin ang="5400700" scaled="0"/>
            </a:gra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Light" panose="00000400000000000000" pitchFamily="2" charset="-78"/>
                <a:cs typeface="Cairo Light" panose="00000400000000000000" pitchFamily="2" charset="-78"/>
              </a:endParaRPr>
            </a:p>
          </p:txBody>
        </p:sp>
        <p:sp>
          <p:nvSpPr>
            <p:cNvPr id="7" name="Google Shape;4928;p129">
              <a:extLst>
                <a:ext uri="{FF2B5EF4-FFF2-40B4-BE49-F238E27FC236}">
                  <a16:creationId xmlns:a16="http://schemas.microsoft.com/office/drawing/2014/main" id="{E0A9ECF5-7629-2A28-834D-E6E9DEA88BDB}"/>
                </a:ext>
              </a:extLst>
            </p:cNvPr>
            <p:cNvSpPr/>
            <p:nvPr/>
          </p:nvSpPr>
          <p:spPr>
            <a:xfrm>
              <a:off x="3105500" y="2859725"/>
              <a:ext cx="772075" cy="1101850"/>
            </a:xfrm>
            <a:custGeom>
              <a:avLst/>
              <a:gdLst/>
              <a:ahLst/>
              <a:cxnLst/>
              <a:rect l="l" t="t" r="r" b="b"/>
              <a:pathLst>
                <a:path w="30883" h="44074" extrusionOk="0">
                  <a:moveTo>
                    <a:pt x="30093" y="44074"/>
                  </a:moveTo>
                  <a:lnTo>
                    <a:pt x="791" y="44074"/>
                  </a:lnTo>
                  <a:cubicBezTo>
                    <a:pt x="335" y="44074"/>
                    <a:pt x="1" y="43709"/>
                    <a:pt x="1" y="43283"/>
                  </a:cubicBezTo>
                  <a:lnTo>
                    <a:pt x="1" y="821"/>
                  </a:lnTo>
                  <a:cubicBezTo>
                    <a:pt x="1" y="365"/>
                    <a:pt x="366" y="0"/>
                    <a:pt x="791" y="0"/>
                  </a:cubicBezTo>
                  <a:lnTo>
                    <a:pt x="30093" y="0"/>
                  </a:lnTo>
                  <a:cubicBezTo>
                    <a:pt x="30548" y="0"/>
                    <a:pt x="30883" y="395"/>
                    <a:pt x="30883" y="821"/>
                  </a:cubicBezTo>
                  <a:lnTo>
                    <a:pt x="30883" y="43283"/>
                  </a:lnTo>
                  <a:cubicBezTo>
                    <a:pt x="30883" y="43739"/>
                    <a:pt x="30518" y="44074"/>
                    <a:pt x="30093" y="44074"/>
                  </a:cubicBezTo>
                  <a:close/>
                </a:path>
              </a:pathLst>
            </a:custGeom>
            <a:solidFill>
              <a:schemeClr val="l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8" name="Google Shape;4929;p129">
              <a:extLst>
                <a:ext uri="{FF2B5EF4-FFF2-40B4-BE49-F238E27FC236}">
                  <a16:creationId xmlns:a16="http://schemas.microsoft.com/office/drawing/2014/main" id="{EA2766C4-5703-3FC7-6E70-3D7189A9AAAA}"/>
                </a:ext>
              </a:extLst>
            </p:cNvPr>
            <p:cNvSpPr/>
            <p:nvPr/>
          </p:nvSpPr>
          <p:spPr>
            <a:xfrm>
              <a:off x="3109300" y="2865025"/>
              <a:ext cx="762975" cy="1092000"/>
            </a:xfrm>
            <a:custGeom>
              <a:avLst/>
              <a:gdLst/>
              <a:ahLst/>
              <a:cxnLst/>
              <a:rect l="l" t="t" r="r" b="b"/>
              <a:pathLst>
                <a:path w="30519" h="43680" extrusionOk="0">
                  <a:moveTo>
                    <a:pt x="609" y="1"/>
                  </a:moveTo>
                  <a:cubicBezTo>
                    <a:pt x="274" y="1"/>
                    <a:pt x="1" y="244"/>
                    <a:pt x="1" y="609"/>
                  </a:cubicBezTo>
                  <a:lnTo>
                    <a:pt x="1" y="43071"/>
                  </a:lnTo>
                  <a:cubicBezTo>
                    <a:pt x="1" y="43406"/>
                    <a:pt x="274" y="43679"/>
                    <a:pt x="609" y="43679"/>
                  </a:cubicBezTo>
                  <a:lnTo>
                    <a:pt x="29910" y="43679"/>
                  </a:lnTo>
                  <a:cubicBezTo>
                    <a:pt x="30245" y="43679"/>
                    <a:pt x="30518" y="43406"/>
                    <a:pt x="30518" y="43071"/>
                  </a:cubicBezTo>
                  <a:lnTo>
                    <a:pt x="30518" y="609"/>
                  </a:lnTo>
                  <a:cubicBezTo>
                    <a:pt x="30518" y="244"/>
                    <a:pt x="30245" y="1"/>
                    <a:pt x="29910" y="1"/>
                  </a:cubicBezTo>
                  <a:close/>
                </a:path>
              </a:pathLst>
            </a:custGeom>
            <a:gradFill>
              <a:gsLst>
                <a:gs pos="0">
                  <a:schemeClr val="lt1"/>
                </a:gs>
                <a:gs pos="100000">
                  <a:srgbClr val="F9F8FF">
                    <a:alpha val="86666"/>
                  </a:srgbClr>
                </a:gs>
              </a:gsLst>
              <a:lin ang="5400700" scaled="0"/>
            </a:gradFill>
            <a:ln>
              <a:noFill/>
            </a:ln>
            <a:effectLst>
              <a:outerShdw blurRad="57150" dist="57150" dir="5400000" algn="bl" rotWithShape="0">
                <a:schemeClr val="dk1">
                  <a:alpha val="18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9" name="Google Shape;4930;p129">
              <a:extLst>
                <a:ext uri="{FF2B5EF4-FFF2-40B4-BE49-F238E27FC236}">
                  <a16:creationId xmlns:a16="http://schemas.microsoft.com/office/drawing/2014/main" id="{7592C6DE-7FAA-0973-97BF-85FD9487EFBD}"/>
                </a:ext>
              </a:extLst>
            </p:cNvPr>
            <p:cNvSpPr/>
            <p:nvPr/>
          </p:nvSpPr>
          <p:spPr>
            <a:xfrm>
              <a:off x="3210375" y="3517775"/>
              <a:ext cx="560825" cy="40300"/>
            </a:xfrm>
            <a:custGeom>
              <a:avLst/>
              <a:gdLst/>
              <a:ahLst/>
              <a:cxnLst/>
              <a:rect l="l" t="t" r="r" b="b"/>
              <a:pathLst>
                <a:path w="22433" h="1612" extrusionOk="0">
                  <a:moveTo>
                    <a:pt x="791" y="1"/>
                  </a:moveTo>
                  <a:cubicBezTo>
                    <a:pt x="335" y="1"/>
                    <a:pt x="0" y="396"/>
                    <a:pt x="0" y="821"/>
                  </a:cubicBezTo>
                  <a:cubicBezTo>
                    <a:pt x="0" y="1277"/>
                    <a:pt x="365" y="1612"/>
                    <a:pt x="791" y="1612"/>
                  </a:cubicBezTo>
                  <a:lnTo>
                    <a:pt x="21642" y="1612"/>
                  </a:lnTo>
                  <a:cubicBezTo>
                    <a:pt x="22098" y="1612"/>
                    <a:pt x="22432" y="1277"/>
                    <a:pt x="22432" y="821"/>
                  </a:cubicBezTo>
                  <a:cubicBezTo>
                    <a:pt x="22432" y="365"/>
                    <a:pt x="22068" y="1"/>
                    <a:pt x="21642" y="1"/>
                  </a:cubicBezTo>
                  <a:close/>
                </a:path>
              </a:pathLst>
            </a:custGeom>
            <a:solidFill>
              <a:schemeClr val="dk2"/>
            </a:solidFill>
            <a:ln>
              <a:noFill/>
            </a:ln>
            <a:effectLst>
              <a:outerShdw blurRad="57150" dist="28575" dir="5400000" algn="bl" rotWithShape="0">
                <a:schemeClr val="dk1">
                  <a:alpha val="17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0" name="Google Shape;4931;p129">
              <a:extLst>
                <a:ext uri="{FF2B5EF4-FFF2-40B4-BE49-F238E27FC236}">
                  <a16:creationId xmlns:a16="http://schemas.microsoft.com/office/drawing/2014/main" id="{EA397607-CB6B-00AC-AE0E-64BF870EC599}"/>
                </a:ext>
              </a:extLst>
            </p:cNvPr>
            <p:cNvSpPr/>
            <p:nvPr/>
          </p:nvSpPr>
          <p:spPr>
            <a:xfrm>
              <a:off x="3211125" y="3817925"/>
              <a:ext cx="266750" cy="40300"/>
            </a:xfrm>
            <a:custGeom>
              <a:avLst/>
              <a:gdLst/>
              <a:ahLst/>
              <a:cxnLst/>
              <a:rect l="l" t="t" r="r" b="b"/>
              <a:pathLst>
                <a:path w="10670" h="1612" extrusionOk="0">
                  <a:moveTo>
                    <a:pt x="791" y="1"/>
                  </a:moveTo>
                  <a:cubicBezTo>
                    <a:pt x="335" y="1"/>
                    <a:pt x="1" y="396"/>
                    <a:pt x="1" y="822"/>
                  </a:cubicBezTo>
                  <a:cubicBezTo>
                    <a:pt x="1" y="1278"/>
                    <a:pt x="366" y="1612"/>
                    <a:pt x="791" y="1612"/>
                  </a:cubicBezTo>
                  <a:lnTo>
                    <a:pt x="9879" y="1612"/>
                  </a:lnTo>
                  <a:cubicBezTo>
                    <a:pt x="10275" y="1612"/>
                    <a:pt x="10670" y="1247"/>
                    <a:pt x="10670" y="822"/>
                  </a:cubicBezTo>
                  <a:cubicBezTo>
                    <a:pt x="10670" y="366"/>
                    <a:pt x="10305" y="1"/>
                    <a:pt x="9879" y="1"/>
                  </a:cubicBezTo>
                  <a:close/>
                </a:path>
              </a:pathLst>
            </a:custGeom>
            <a:solidFill>
              <a:schemeClr val="dk2"/>
            </a:solidFill>
            <a:ln>
              <a:noFill/>
            </a:ln>
            <a:effectLst>
              <a:outerShdw blurRad="57150" dist="28575" dir="5400000" algn="bl" rotWithShape="0">
                <a:schemeClr val="dk1">
                  <a:alpha val="17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1" name="Google Shape;4932;p129">
              <a:extLst>
                <a:ext uri="{FF2B5EF4-FFF2-40B4-BE49-F238E27FC236}">
                  <a16:creationId xmlns:a16="http://schemas.microsoft.com/office/drawing/2014/main" id="{7AC47B5D-6EAA-2B35-F311-6BF023D7CA30}"/>
                </a:ext>
              </a:extLst>
            </p:cNvPr>
            <p:cNvSpPr/>
            <p:nvPr/>
          </p:nvSpPr>
          <p:spPr>
            <a:xfrm>
              <a:off x="3210375" y="3618075"/>
              <a:ext cx="560825" cy="39550"/>
            </a:xfrm>
            <a:custGeom>
              <a:avLst/>
              <a:gdLst/>
              <a:ahLst/>
              <a:cxnLst/>
              <a:rect l="l" t="t" r="r" b="b"/>
              <a:pathLst>
                <a:path w="22433" h="1582" extrusionOk="0">
                  <a:moveTo>
                    <a:pt x="791" y="1"/>
                  </a:moveTo>
                  <a:cubicBezTo>
                    <a:pt x="335" y="1"/>
                    <a:pt x="0" y="366"/>
                    <a:pt x="0" y="791"/>
                  </a:cubicBezTo>
                  <a:cubicBezTo>
                    <a:pt x="0" y="1247"/>
                    <a:pt x="365" y="1581"/>
                    <a:pt x="791" y="1581"/>
                  </a:cubicBezTo>
                  <a:lnTo>
                    <a:pt x="21642" y="1581"/>
                  </a:lnTo>
                  <a:cubicBezTo>
                    <a:pt x="22098" y="1581"/>
                    <a:pt x="22432" y="1247"/>
                    <a:pt x="22432" y="791"/>
                  </a:cubicBezTo>
                  <a:cubicBezTo>
                    <a:pt x="22432" y="335"/>
                    <a:pt x="22068" y="1"/>
                    <a:pt x="21642" y="1"/>
                  </a:cubicBezTo>
                  <a:close/>
                </a:path>
              </a:pathLst>
            </a:custGeom>
            <a:solidFill>
              <a:schemeClr val="dk2"/>
            </a:solidFill>
            <a:ln>
              <a:noFill/>
            </a:ln>
            <a:effectLst>
              <a:outerShdw blurRad="57150" dist="28575" dir="5400000" algn="bl" rotWithShape="0">
                <a:schemeClr val="dk1">
                  <a:alpha val="17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2" name="Google Shape;4933;p129">
              <a:extLst>
                <a:ext uri="{FF2B5EF4-FFF2-40B4-BE49-F238E27FC236}">
                  <a16:creationId xmlns:a16="http://schemas.microsoft.com/office/drawing/2014/main" id="{3FDD3D8E-4686-45A6-1C0D-95BC10787D6C}"/>
                </a:ext>
              </a:extLst>
            </p:cNvPr>
            <p:cNvSpPr/>
            <p:nvPr/>
          </p:nvSpPr>
          <p:spPr>
            <a:xfrm>
              <a:off x="3210375" y="3717625"/>
              <a:ext cx="560825" cy="40300"/>
            </a:xfrm>
            <a:custGeom>
              <a:avLst/>
              <a:gdLst/>
              <a:ahLst/>
              <a:cxnLst/>
              <a:rect l="l" t="t" r="r" b="b"/>
              <a:pathLst>
                <a:path w="22433" h="1612" extrusionOk="0">
                  <a:moveTo>
                    <a:pt x="791" y="1"/>
                  </a:moveTo>
                  <a:cubicBezTo>
                    <a:pt x="335" y="1"/>
                    <a:pt x="0" y="365"/>
                    <a:pt x="0" y="791"/>
                  </a:cubicBezTo>
                  <a:cubicBezTo>
                    <a:pt x="0" y="1247"/>
                    <a:pt x="365" y="1612"/>
                    <a:pt x="791" y="1612"/>
                  </a:cubicBezTo>
                  <a:lnTo>
                    <a:pt x="21642" y="1612"/>
                  </a:lnTo>
                  <a:cubicBezTo>
                    <a:pt x="22098" y="1612"/>
                    <a:pt x="22432" y="1247"/>
                    <a:pt x="22432" y="791"/>
                  </a:cubicBezTo>
                  <a:cubicBezTo>
                    <a:pt x="22432" y="335"/>
                    <a:pt x="22068" y="1"/>
                    <a:pt x="21642" y="1"/>
                  </a:cubicBezTo>
                  <a:close/>
                </a:path>
              </a:pathLst>
            </a:custGeom>
            <a:solidFill>
              <a:schemeClr val="dk2"/>
            </a:solidFill>
            <a:ln>
              <a:noFill/>
            </a:ln>
            <a:effectLst>
              <a:outerShdw blurRad="57150" dist="28575" dir="5400000" algn="bl" rotWithShape="0">
                <a:schemeClr val="dk1">
                  <a:alpha val="17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 name="Google Shape;4934;p129">
              <a:extLst>
                <a:ext uri="{FF2B5EF4-FFF2-40B4-BE49-F238E27FC236}">
                  <a16:creationId xmlns:a16="http://schemas.microsoft.com/office/drawing/2014/main" id="{10C0934F-17C9-E844-DC20-3952544DB21B}"/>
                </a:ext>
              </a:extLst>
            </p:cNvPr>
            <p:cNvSpPr/>
            <p:nvPr/>
          </p:nvSpPr>
          <p:spPr>
            <a:xfrm>
              <a:off x="3144250" y="2892400"/>
              <a:ext cx="36500" cy="35725"/>
            </a:xfrm>
            <a:custGeom>
              <a:avLst/>
              <a:gdLst/>
              <a:ahLst/>
              <a:cxnLst/>
              <a:rect l="l" t="t" r="r" b="b"/>
              <a:pathLst>
                <a:path w="1460" h="1429" extrusionOk="0">
                  <a:moveTo>
                    <a:pt x="730" y="0"/>
                  </a:moveTo>
                  <a:cubicBezTo>
                    <a:pt x="335" y="0"/>
                    <a:pt x="1" y="304"/>
                    <a:pt x="1" y="730"/>
                  </a:cubicBezTo>
                  <a:cubicBezTo>
                    <a:pt x="1" y="1125"/>
                    <a:pt x="335" y="1429"/>
                    <a:pt x="730" y="1429"/>
                  </a:cubicBezTo>
                  <a:cubicBezTo>
                    <a:pt x="1126" y="1429"/>
                    <a:pt x="1460" y="1125"/>
                    <a:pt x="1460" y="730"/>
                  </a:cubicBezTo>
                  <a:cubicBezTo>
                    <a:pt x="1460" y="304"/>
                    <a:pt x="1126" y="0"/>
                    <a:pt x="730" y="0"/>
                  </a:cubicBezTo>
                  <a:close/>
                </a:path>
              </a:pathLst>
            </a:custGeom>
            <a:solidFill>
              <a:srgbClr val="FFC3D0"/>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4" name="Google Shape;4935;p129">
              <a:extLst>
                <a:ext uri="{FF2B5EF4-FFF2-40B4-BE49-F238E27FC236}">
                  <a16:creationId xmlns:a16="http://schemas.microsoft.com/office/drawing/2014/main" id="{62847B92-2261-31FC-9E98-4B4B93462F40}"/>
                </a:ext>
              </a:extLst>
            </p:cNvPr>
            <p:cNvSpPr/>
            <p:nvPr/>
          </p:nvSpPr>
          <p:spPr>
            <a:xfrm>
              <a:off x="3217200" y="2892400"/>
              <a:ext cx="36500" cy="35725"/>
            </a:xfrm>
            <a:custGeom>
              <a:avLst/>
              <a:gdLst/>
              <a:ahLst/>
              <a:cxnLst/>
              <a:rect l="l" t="t" r="r" b="b"/>
              <a:pathLst>
                <a:path w="1460" h="1429" extrusionOk="0">
                  <a:moveTo>
                    <a:pt x="730" y="0"/>
                  </a:moveTo>
                  <a:cubicBezTo>
                    <a:pt x="335" y="0"/>
                    <a:pt x="1" y="304"/>
                    <a:pt x="1" y="730"/>
                  </a:cubicBezTo>
                  <a:cubicBezTo>
                    <a:pt x="1" y="1125"/>
                    <a:pt x="335" y="1429"/>
                    <a:pt x="730" y="1429"/>
                  </a:cubicBezTo>
                  <a:cubicBezTo>
                    <a:pt x="1126" y="1429"/>
                    <a:pt x="1460" y="1125"/>
                    <a:pt x="1460" y="730"/>
                  </a:cubicBezTo>
                  <a:cubicBezTo>
                    <a:pt x="1460" y="304"/>
                    <a:pt x="1126" y="0"/>
                    <a:pt x="730" y="0"/>
                  </a:cubicBezTo>
                  <a:close/>
                </a:path>
              </a:pathLst>
            </a:custGeom>
            <a:solidFill>
              <a:srgbClr val="F5D79B"/>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5" name="Google Shape;4936;p129">
              <a:extLst>
                <a:ext uri="{FF2B5EF4-FFF2-40B4-BE49-F238E27FC236}">
                  <a16:creationId xmlns:a16="http://schemas.microsoft.com/office/drawing/2014/main" id="{923D6653-2BF5-5F0C-6B12-A6E706C871D8}"/>
                </a:ext>
              </a:extLst>
            </p:cNvPr>
            <p:cNvSpPr/>
            <p:nvPr/>
          </p:nvSpPr>
          <p:spPr>
            <a:xfrm>
              <a:off x="3292450" y="2892400"/>
              <a:ext cx="36500" cy="35725"/>
            </a:xfrm>
            <a:custGeom>
              <a:avLst/>
              <a:gdLst/>
              <a:ahLst/>
              <a:cxnLst/>
              <a:rect l="l" t="t" r="r" b="b"/>
              <a:pathLst>
                <a:path w="1460" h="1429" extrusionOk="0">
                  <a:moveTo>
                    <a:pt x="730" y="0"/>
                  </a:moveTo>
                  <a:cubicBezTo>
                    <a:pt x="365" y="0"/>
                    <a:pt x="0" y="304"/>
                    <a:pt x="0" y="730"/>
                  </a:cubicBezTo>
                  <a:cubicBezTo>
                    <a:pt x="0" y="1094"/>
                    <a:pt x="304" y="1429"/>
                    <a:pt x="730" y="1429"/>
                  </a:cubicBezTo>
                  <a:cubicBezTo>
                    <a:pt x="1125" y="1429"/>
                    <a:pt x="1459" y="1125"/>
                    <a:pt x="1459" y="730"/>
                  </a:cubicBezTo>
                  <a:cubicBezTo>
                    <a:pt x="1459" y="304"/>
                    <a:pt x="1125" y="0"/>
                    <a:pt x="730" y="0"/>
                  </a:cubicBezTo>
                  <a:close/>
                </a:path>
              </a:pathLst>
            </a:custGeom>
            <a:solidFill>
              <a:srgbClr val="6AEBE7"/>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6" name="Google Shape;4937;p129">
              <a:extLst>
                <a:ext uri="{FF2B5EF4-FFF2-40B4-BE49-F238E27FC236}">
                  <a16:creationId xmlns:a16="http://schemas.microsoft.com/office/drawing/2014/main" id="{6740EA3D-6293-B65D-6D6D-1DB8A016020E}"/>
                </a:ext>
              </a:extLst>
            </p:cNvPr>
            <p:cNvSpPr/>
            <p:nvPr/>
          </p:nvSpPr>
          <p:spPr>
            <a:xfrm>
              <a:off x="3144250" y="2958500"/>
              <a:ext cx="693825" cy="478750"/>
            </a:xfrm>
            <a:custGeom>
              <a:avLst/>
              <a:gdLst/>
              <a:ahLst/>
              <a:cxnLst/>
              <a:rect l="l" t="t" r="r" b="b"/>
              <a:pathLst>
                <a:path w="27753" h="19150" extrusionOk="0">
                  <a:moveTo>
                    <a:pt x="1" y="1"/>
                  </a:moveTo>
                  <a:lnTo>
                    <a:pt x="1" y="19150"/>
                  </a:lnTo>
                  <a:lnTo>
                    <a:pt x="27752" y="19150"/>
                  </a:lnTo>
                  <a:lnTo>
                    <a:pt x="27752" y="1"/>
                  </a:lnTo>
                  <a:close/>
                </a:path>
              </a:pathLst>
            </a:custGeom>
            <a:solidFill>
              <a:srgbClr val="FFFFFF"/>
            </a:solidFill>
            <a:ln>
              <a:noFill/>
            </a:ln>
            <a:effectLst>
              <a:outerShdw blurRad="57150" dist="28575" dir="5400000" algn="bl" rotWithShape="0">
                <a:schemeClr val="dk1">
                  <a:alpha val="17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7" name="Google Shape;4938;p129">
              <a:extLst>
                <a:ext uri="{FF2B5EF4-FFF2-40B4-BE49-F238E27FC236}">
                  <a16:creationId xmlns:a16="http://schemas.microsoft.com/office/drawing/2014/main" id="{B7415919-3496-9305-5F46-F70351A54C30}"/>
                </a:ext>
              </a:extLst>
            </p:cNvPr>
            <p:cNvSpPr/>
            <p:nvPr/>
          </p:nvSpPr>
          <p:spPr>
            <a:xfrm>
              <a:off x="3144250" y="3017025"/>
              <a:ext cx="694575" cy="421750"/>
            </a:xfrm>
            <a:custGeom>
              <a:avLst/>
              <a:gdLst/>
              <a:ahLst/>
              <a:cxnLst/>
              <a:rect l="l" t="t" r="r" b="b"/>
              <a:pathLst>
                <a:path w="27783" h="16870" extrusionOk="0">
                  <a:moveTo>
                    <a:pt x="5928" y="0"/>
                  </a:moveTo>
                  <a:lnTo>
                    <a:pt x="1" y="6231"/>
                  </a:lnTo>
                  <a:lnTo>
                    <a:pt x="1" y="16870"/>
                  </a:lnTo>
                  <a:lnTo>
                    <a:pt x="27783" y="16809"/>
                  </a:lnTo>
                  <a:lnTo>
                    <a:pt x="27752" y="11733"/>
                  </a:lnTo>
                  <a:lnTo>
                    <a:pt x="23679" y="7386"/>
                  </a:lnTo>
                  <a:lnTo>
                    <a:pt x="18330" y="13009"/>
                  </a:lnTo>
                  <a:lnTo>
                    <a:pt x="17874" y="12553"/>
                  </a:lnTo>
                  <a:lnTo>
                    <a:pt x="5928" y="0"/>
                  </a:lnTo>
                  <a:close/>
                </a:path>
              </a:pathLst>
            </a:custGeom>
            <a:solidFill>
              <a:srgbClr val="AD51E9"/>
            </a:solidFill>
            <a:ln>
              <a:noFill/>
            </a:ln>
            <a:effectLst>
              <a:outerShdw blurRad="57150" dist="28575" dir="5400000" algn="bl" rotWithShape="0">
                <a:schemeClr val="dk1">
                  <a:alpha val="17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8" name="Google Shape;4939;p129">
              <a:extLst>
                <a:ext uri="{FF2B5EF4-FFF2-40B4-BE49-F238E27FC236}">
                  <a16:creationId xmlns:a16="http://schemas.microsoft.com/office/drawing/2014/main" id="{1D2AD5EB-E25E-1D22-69D7-ED9E5AC2757A}"/>
                </a:ext>
              </a:extLst>
            </p:cNvPr>
            <p:cNvSpPr/>
            <p:nvPr/>
          </p:nvSpPr>
          <p:spPr>
            <a:xfrm>
              <a:off x="3525725" y="3051975"/>
              <a:ext cx="145925" cy="145925"/>
            </a:xfrm>
            <a:custGeom>
              <a:avLst/>
              <a:gdLst/>
              <a:ahLst/>
              <a:cxnLst/>
              <a:rect l="l" t="t" r="r" b="b"/>
              <a:pathLst>
                <a:path w="5837" h="5837" extrusionOk="0">
                  <a:moveTo>
                    <a:pt x="2919" y="0"/>
                  </a:moveTo>
                  <a:cubicBezTo>
                    <a:pt x="1308" y="0"/>
                    <a:pt x="1" y="1307"/>
                    <a:pt x="1" y="2918"/>
                  </a:cubicBezTo>
                  <a:cubicBezTo>
                    <a:pt x="1" y="4529"/>
                    <a:pt x="1308" y="5836"/>
                    <a:pt x="2919" y="5836"/>
                  </a:cubicBezTo>
                  <a:cubicBezTo>
                    <a:pt x="4530" y="5836"/>
                    <a:pt x="5837" y="4529"/>
                    <a:pt x="5837" y="2918"/>
                  </a:cubicBezTo>
                  <a:cubicBezTo>
                    <a:pt x="5837" y="1307"/>
                    <a:pt x="4530" y="0"/>
                    <a:pt x="2919" y="0"/>
                  </a:cubicBezTo>
                  <a:close/>
                </a:path>
              </a:pathLst>
            </a:custGeom>
            <a:solidFill>
              <a:schemeClr val="accent1"/>
            </a:solidFill>
            <a:ln>
              <a:noFill/>
            </a:ln>
            <a:effectLst>
              <a:outerShdw blurRad="57150" dist="28575" dir="5400000" algn="bl" rotWithShape="0">
                <a:schemeClr val="dk1">
                  <a:alpha val="17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9" name="Google Shape;4940;p129">
              <a:extLst>
                <a:ext uri="{FF2B5EF4-FFF2-40B4-BE49-F238E27FC236}">
                  <a16:creationId xmlns:a16="http://schemas.microsoft.com/office/drawing/2014/main" id="{03B9CB91-5171-74CC-697E-C7E4865AE3A7}"/>
                </a:ext>
              </a:extLst>
            </p:cNvPr>
            <p:cNvSpPr/>
            <p:nvPr/>
          </p:nvSpPr>
          <p:spPr>
            <a:xfrm>
              <a:off x="1239200" y="2500300"/>
              <a:ext cx="2652050" cy="102625"/>
            </a:xfrm>
            <a:custGeom>
              <a:avLst/>
              <a:gdLst/>
              <a:ahLst/>
              <a:cxnLst/>
              <a:rect l="l" t="t" r="r" b="b"/>
              <a:pathLst>
                <a:path w="106082" h="4105" extrusionOk="0">
                  <a:moveTo>
                    <a:pt x="2037" y="0"/>
                  </a:moveTo>
                  <a:cubicBezTo>
                    <a:pt x="913" y="0"/>
                    <a:pt x="1" y="912"/>
                    <a:pt x="1" y="2037"/>
                  </a:cubicBezTo>
                  <a:cubicBezTo>
                    <a:pt x="1" y="3173"/>
                    <a:pt x="884" y="4104"/>
                    <a:pt x="1985" y="4104"/>
                  </a:cubicBezTo>
                  <a:cubicBezTo>
                    <a:pt x="2002" y="4104"/>
                    <a:pt x="2020" y="4104"/>
                    <a:pt x="2037" y="4103"/>
                  </a:cubicBezTo>
                  <a:lnTo>
                    <a:pt x="104015" y="4103"/>
                  </a:lnTo>
                  <a:cubicBezTo>
                    <a:pt x="105170" y="4103"/>
                    <a:pt x="106082" y="3192"/>
                    <a:pt x="106082" y="2037"/>
                  </a:cubicBezTo>
                  <a:cubicBezTo>
                    <a:pt x="106082" y="912"/>
                    <a:pt x="105170" y="0"/>
                    <a:pt x="10401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20" name="Google Shape;4941;p129">
              <a:extLst>
                <a:ext uri="{FF2B5EF4-FFF2-40B4-BE49-F238E27FC236}">
                  <a16:creationId xmlns:a16="http://schemas.microsoft.com/office/drawing/2014/main" id="{AA9EDE6E-2EDA-4000-621B-63C999D2DB40}"/>
                </a:ext>
              </a:extLst>
            </p:cNvPr>
            <p:cNvSpPr/>
            <p:nvPr/>
          </p:nvSpPr>
          <p:spPr>
            <a:xfrm>
              <a:off x="1233125" y="2391625"/>
              <a:ext cx="47900" cy="47900"/>
            </a:xfrm>
            <a:custGeom>
              <a:avLst/>
              <a:gdLst/>
              <a:ahLst/>
              <a:cxnLst/>
              <a:rect l="l" t="t" r="r" b="b"/>
              <a:pathLst>
                <a:path w="1916" h="1916" extrusionOk="0">
                  <a:moveTo>
                    <a:pt x="973" y="0"/>
                  </a:moveTo>
                  <a:cubicBezTo>
                    <a:pt x="426" y="0"/>
                    <a:pt x="1" y="426"/>
                    <a:pt x="1" y="943"/>
                  </a:cubicBezTo>
                  <a:cubicBezTo>
                    <a:pt x="1" y="1490"/>
                    <a:pt x="426" y="1915"/>
                    <a:pt x="973" y="1915"/>
                  </a:cubicBezTo>
                  <a:cubicBezTo>
                    <a:pt x="1490" y="1915"/>
                    <a:pt x="1916" y="1490"/>
                    <a:pt x="1916" y="943"/>
                  </a:cubicBezTo>
                  <a:cubicBezTo>
                    <a:pt x="1916" y="456"/>
                    <a:pt x="1490" y="31"/>
                    <a:pt x="97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21" name="Google Shape;4942;p129">
              <a:extLst>
                <a:ext uri="{FF2B5EF4-FFF2-40B4-BE49-F238E27FC236}">
                  <a16:creationId xmlns:a16="http://schemas.microsoft.com/office/drawing/2014/main" id="{6AFF3317-0ED2-ADF3-D2AD-DC068DCF7E48}"/>
                </a:ext>
              </a:extLst>
            </p:cNvPr>
            <p:cNvSpPr/>
            <p:nvPr/>
          </p:nvSpPr>
          <p:spPr>
            <a:xfrm>
              <a:off x="1326600" y="2391625"/>
              <a:ext cx="47125" cy="47900"/>
            </a:xfrm>
            <a:custGeom>
              <a:avLst/>
              <a:gdLst/>
              <a:ahLst/>
              <a:cxnLst/>
              <a:rect l="l" t="t" r="r" b="b"/>
              <a:pathLst>
                <a:path w="1885" h="1916" extrusionOk="0">
                  <a:moveTo>
                    <a:pt x="943" y="0"/>
                  </a:moveTo>
                  <a:cubicBezTo>
                    <a:pt x="426" y="0"/>
                    <a:pt x="0" y="426"/>
                    <a:pt x="0" y="943"/>
                  </a:cubicBezTo>
                  <a:cubicBezTo>
                    <a:pt x="0" y="1490"/>
                    <a:pt x="426" y="1915"/>
                    <a:pt x="943" y="1915"/>
                  </a:cubicBezTo>
                  <a:cubicBezTo>
                    <a:pt x="1490" y="1915"/>
                    <a:pt x="1885" y="1490"/>
                    <a:pt x="1885" y="943"/>
                  </a:cubicBezTo>
                  <a:cubicBezTo>
                    <a:pt x="1885" y="456"/>
                    <a:pt x="1490" y="31"/>
                    <a:pt x="9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22" name="Google Shape;4943;p129">
              <a:extLst>
                <a:ext uri="{FF2B5EF4-FFF2-40B4-BE49-F238E27FC236}">
                  <a16:creationId xmlns:a16="http://schemas.microsoft.com/office/drawing/2014/main" id="{7F82A7C5-9239-1C52-6641-E5B8E5AEE0A9}"/>
                </a:ext>
              </a:extLst>
            </p:cNvPr>
            <p:cNvSpPr/>
            <p:nvPr/>
          </p:nvSpPr>
          <p:spPr>
            <a:xfrm>
              <a:off x="1420825" y="2391625"/>
              <a:ext cx="47150" cy="47900"/>
            </a:xfrm>
            <a:custGeom>
              <a:avLst/>
              <a:gdLst/>
              <a:ahLst/>
              <a:cxnLst/>
              <a:rect l="l" t="t" r="r" b="b"/>
              <a:pathLst>
                <a:path w="1886" h="1916" extrusionOk="0">
                  <a:moveTo>
                    <a:pt x="943" y="0"/>
                  </a:moveTo>
                  <a:cubicBezTo>
                    <a:pt x="396" y="0"/>
                    <a:pt x="1" y="426"/>
                    <a:pt x="1" y="943"/>
                  </a:cubicBezTo>
                  <a:cubicBezTo>
                    <a:pt x="1" y="1490"/>
                    <a:pt x="396" y="1915"/>
                    <a:pt x="943" y="1915"/>
                  </a:cubicBezTo>
                  <a:cubicBezTo>
                    <a:pt x="1460" y="1915"/>
                    <a:pt x="1885" y="1490"/>
                    <a:pt x="1885" y="943"/>
                  </a:cubicBezTo>
                  <a:cubicBezTo>
                    <a:pt x="1885" y="456"/>
                    <a:pt x="1460" y="31"/>
                    <a:pt x="94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23" name="Google Shape;4944;p129">
              <a:extLst>
                <a:ext uri="{FF2B5EF4-FFF2-40B4-BE49-F238E27FC236}">
                  <a16:creationId xmlns:a16="http://schemas.microsoft.com/office/drawing/2014/main" id="{BF90DA48-C938-2DF1-9881-37DBE5FDB434}"/>
                </a:ext>
              </a:extLst>
            </p:cNvPr>
            <p:cNvSpPr/>
            <p:nvPr/>
          </p:nvSpPr>
          <p:spPr>
            <a:xfrm>
              <a:off x="1296200" y="2538275"/>
              <a:ext cx="1129225" cy="28150"/>
            </a:xfrm>
            <a:custGeom>
              <a:avLst/>
              <a:gdLst/>
              <a:ahLst/>
              <a:cxnLst/>
              <a:rect l="l" t="t" r="r" b="b"/>
              <a:pathLst>
                <a:path w="45169" h="1126" extrusionOk="0">
                  <a:moveTo>
                    <a:pt x="578" y="1"/>
                  </a:moveTo>
                  <a:cubicBezTo>
                    <a:pt x="274" y="1"/>
                    <a:pt x="1" y="214"/>
                    <a:pt x="1" y="548"/>
                  </a:cubicBezTo>
                  <a:cubicBezTo>
                    <a:pt x="1" y="852"/>
                    <a:pt x="213" y="1125"/>
                    <a:pt x="578" y="1125"/>
                  </a:cubicBezTo>
                  <a:lnTo>
                    <a:pt x="44561" y="1125"/>
                  </a:lnTo>
                  <a:cubicBezTo>
                    <a:pt x="44895" y="1125"/>
                    <a:pt x="45169" y="852"/>
                    <a:pt x="45138" y="548"/>
                  </a:cubicBezTo>
                  <a:cubicBezTo>
                    <a:pt x="45138" y="244"/>
                    <a:pt x="44895" y="1"/>
                    <a:pt x="44561" y="1"/>
                  </a:cubicBezTo>
                  <a:close/>
                </a:path>
              </a:pathLst>
            </a:custGeom>
            <a:gradFill>
              <a:gsLst>
                <a:gs pos="0">
                  <a:schemeClr val="lt1"/>
                </a:gs>
                <a:gs pos="100000">
                  <a:srgbClr val="F9F8FF">
                    <a:alpha val="86666"/>
                  </a:srgbClr>
                </a:gs>
              </a:gsLst>
              <a:lin ang="5400700" scaled="0"/>
            </a:gra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24" name="Google Shape;4945;p129">
              <a:extLst>
                <a:ext uri="{FF2B5EF4-FFF2-40B4-BE49-F238E27FC236}">
                  <a16:creationId xmlns:a16="http://schemas.microsoft.com/office/drawing/2014/main" id="{27C97595-7EB1-4886-96FC-42DFAD86419C}"/>
                </a:ext>
              </a:extLst>
            </p:cNvPr>
            <p:cNvSpPr/>
            <p:nvPr/>
          </p:nvSpPr>
          <p:spPr>
            <a:xfrm>
              <a:off x="2499875" y="2538275"/>
              <a:ext cx="473425" cy="28150"/>
            </a:xfrm>
            <a:custGeom>
              <a:avLst/>
              <a:gdLst/>
              <a:ahLst/>
              <a:cxnLst/>
              <a:rect l="l" t="t" r="r" b="b"/>
              <a:pathLst>
                <a:path w="18937" h="1126" extrusionOk="0">
                  <a:moveTo>
                    <a:pt x="548" y="1"/>
                  </a:moveTo>
                  <a:cubicBezTo>
                    <a:pt x="244" y="1"/>
                    <a:pt x="0" y="214"/>
                    <a:pt x="0" y="548"/>
                  </a:cubicBezTo>
                  <a:cubicBezTo>
                    <a:pt x="0" y="852"/>
                    <a:pt x="213" y="1125"/>
                    <a:pt x="548" y="1125"/>
                  </a:cubicBezTo>
                  <a:lnTo>
                    <a:pt x="18329" y="1125"/>
                  </a:lnTo>
                  <a:cubicBezTo>
                    <a:pt x="18694" y="1125"/>
                    <a:pt x="18937" y="852"/>
                    <a:pt x="18907" y="548"/>
                  </a:cubicBezTo>
                  <a:cubicBezTo>
                    <a:pt x="18907" y="244"/>
                    <a:pt x="18694" y="1"/>
                    <a:pt x="18329" y="1"/>
                  </a:cubicBezTo>
                  <a:close/>
                </a:path>
              </a:pathLst>
            </a:custGeom>
            <a:gradFill>
              <a:gsLst>
                <a:gs pos="0">
                  <a:schemeClr val="lt1"/>
                </a:gs>
                <a:gs pos="100000">
                  <a:srgbClr val="F9F8FF">
                    <a:alpha val="86666"/>
                  </a:srgbClr>
                </a:gs>
              </a:gsLst>
              <a:lin ang="5400700" scaled="0"/>
            </a:gra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25" name="Google Shape;4946;p129">
              <a:extLst>
                <a:ext uri="{FF2B5EF4-FFF2-40B4-BE49-F238E27FC236}">
                  <a16:creationId xmlns:a16="http://schemas.microsoft.com/office/drawing/2014/main" id="{78888723-A3B8-F246-8C46-00F3067A29E0}"/>
                </a:ext>
              </a:extLst>
            </p:cNvPr>
            <p:cNvSpPr/>
            <p:nvPr/>
          </p:nvSpPr>
          <p:spPr>
            <a:xfrm>
              <a:off x="967925" y="2859725"/>
              <a:ext cx="1102625" cy="1101850"/>
            </a:xfrm>
            <a:custGeom>
              <a:avLst/>
              <a:gdLst/>
              <a:ahLst/>
              <a:cxnLst/>
              <a:rect l="l" t="t" r="r" b="b"/>
              <a:pathLst>
                <a:path w="44105" h="44074" extrusionOk="0">
                  <a:moveTo>
                    <a:pt x="821" y="0"/>
                  </a:moveTo>
                  <a:cubicBezTo>
                    <a:pt x="396" y="0"/>
                    <a:pt x="1" y="365"/>
                    <a:pt x="1" y="821"/>
                  </a:cubicBezTo>
                  <a:lnTo>
                    <a:pt x="1" y="43283"/>
                  </a:lnTo>
                  <a:cubicBezTo>
                    <a:pt x="1" y="43709"/>
                    <a:pt x="365" y="44074"/>
                    <a:pt x="821" y="44074"/>
                  </a:cubicBezTo>
                  <a:lnTo>
                    <a:pt x="43284" y="44074"/>
                  </a:lnTo>
                  <a:cubicBezTo>
                    <a:pt x="43710" y="44074"/>
                    <a:pt x="44105" y="43739"/>
                    <a:pt x="44105" y="43283"/>
                  </a:cubicBezTo>
                  <a:lnTo>
                    <a:pt x="44105" y="821"/>
                  </a:lnTo>
                  <a:cubicBezTo>
                    <a:pt x="44105" y="395"/>
                    <a:pt x="43740" y="0"/>
                    <a:pt x="43284" y="0"/>
                  </a:cubicBezTo>
                  <a:close/>
                </a:path>
              </a:pathLst>
            </a:custGeom>
            <a:solidFill>
              <a:schemeClr val="lt1"/>
            </a:solidFill>
            <a:ln>
              <a:noFill/>
            </a:ln>
            <a:effectLst>
              <a:outerShdw blurRad="57150" dist="47625" dir="5400000" algn="bl" rotWithShape="0">
                <a:schemeClr val="dk1">
                  <a:alpha val="20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26" name="Google Shape;4947;p129">
              <a:extLst>
                <a:ext uri="{FF2B5EF4-FFF2-40B4-BE49-F238E27FC236}">
                  <a16:creationId xmlns:a16="http://schemas.microsoft.com/office/drawing/2014/main" id="{0A864028-B64A-72F1-B583-747030CE2050}"/>
                </a:ext>
              </a:extLst>
            </p:cNvPr>
            <p:cNvSpPr/>
            <p:nvPr/>
          </p:nvSpPr>
          <p:spPr>
            <a:xfrm>
              <a:off x="987675" y="3438750"/>
              <a:ext cx="1062375" cy="503825"/>
            </a:xfrm>
            <a:custGeom>
              <a:avLst/>
              <a:gdLst/>
              <a:ahLst/>
              <a:cxnLst/>
              <a:rect l="l" t="t" r="r" b="b"/>
              <a:pathLst>
                <a:path w="42495" h="20153" extrusionOk="0">
                  <a:moveTo>
                    <a:pt x="1" y="1"/>
                  </a:moveTo>
                  <a:lnTo>
                    <a:pt x="31" y="20153"/>
                  </a:lnTo>
                  <a:lnTo>
                    <a:pt x="42494" y="20153"/>
                  </a:lnTo>
                  <a:lnTo>
                    <a:pt x="42494" y="20122"/>
                  </a:lnTo>
                  <a:lnTo>
                    <a:pt x="42494" y="1"/>
                  </a:lnTo>
                  <a:close/>
                </a:path>
              </a:pathLst>
            </a:custGeom>
            <a:gradFill>
              <a:gsLst>
                <a:gs pos="0">
                  <a:schemeClr val="lt1"/>
                </a:gs>
                <a:gs pos="100000">
                  <a:srgbClr val="F9F8FF">
                    <a:alpha val="86666"/>
                  </a:srgbClr>
                </a:gs>
              </a:gsLst>
              <a:lin ang="5400700" scaled="0"/>
            </a:gra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27" name="Google Shape;4948;p129">
              <a:extLst>
                <a:ext uri="{FF2B5EF4-FFF2-40B4-BE49-F238E27FC236}">
                  <a16:creationId xmlns:a16="http://schemas.microsoft.com/office/drawing/2014/main" id="{EE809A52-7795-0471-3E4E-EC4CAF982A23}"/>
                </a:ext>
              </a:extLst>
            </p:cNvPr>
            <p:cNvSpPr/>
            <p:nvPr/>
          </p:nvSpPr>
          <p:spPr>
            <a:xfrm>
              <a:off x="987675" y="2880225"/>
              <a:ext cx="1062375" cy="558550"/>
            </a:xfrm>
            <a:custGeom>
              <a:avLst/>
              <a:gdLst/>
              <a:ahLst/>
              <a:cxnLst/>
              <a:rect l="l" t="t" r="r" b="b"/>
              <a:pathLst>
                <a:path w="42495" h="22342" extrusionOk="0">
                  <a:moveTo>
                    <a:pt x="1" y="1"/>
                  </a:moveTo>
                  <a:lnTo>
                    <a:pt x="31" y="22342"/>
                  </a:lnTo>
                  <a:lnTo>
                    <a:pt x="42494" y="22342"/>
                  </a:lnTo>
                  <a:lnTo>
                    <a:pt x="42494" y="1"/>
                  </a:lnTo>
                  <a:close/>
                </a:path>
              </a:pathLst>
            </a:custGeom>
            <a:gradFill>
              <a:gsLst>
                <a:gs pos="0">
                  <a:srgbClr val="66BEE9">
                    <a:alpha val="34509"/>
                  </a:srgbClr>
                </a:gs>
                <a:gs pos="100000">
                  <a:schemeClr val="lt2"/>
                </a:gs>
              </a:gsLst>
              <a:lin ang="5400700" scaled="0"/>
            </a:gradFill>
            <a:ln>
              <a:noFill/>
            </a:ln>
            <a:effectLst>
              <a:outerShdw blurRad="57150" dist="38100" dir="5400000" algn="bl" rotWithShape="0">
                <a:schemeClr val="dk1">
                  <a:alpha val="18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28" name="Google Shape;4949;p129">
              <a:extLst>
                <a:ext uri="{FF2B5EF4-FFF2-40B4-BE49-F238E27FC236}">
                  <a16:creationId xmlns:a16="http://schemas.microsoft.com/office/drawing/2014/main" id="{85419D79-089B-1CBE-5F03-334C2F0CCB98}"/>
                </a:ext>
              </a:extLst>
            </p:cNvPr>
            <p:cNvSpPr/>
            <p:nvPr/>
          </p:nvSpPr>
          <p:spPr>
            <a:xfrm>
              <a:off x="1460350" y="3007900"/>
              <a:ext cx="212025" cy="294850"/>
            </a:xfrm>
            <a:custGeom>
              <a:avLst/>
              <a:gdLst/>
              <a:ahLst/>
              <a:cxnLst/>
              <a:rect l="l" t="t" r="r" b="b"/>
              <a:pathLst>
                <a:path w="8481" h="11794" extrusionOk="0">
                  <a:moveTo>
                    <a:pt x="3496" y="0"/>
                  </a:moveTo>
                  <a:cubicBezTo>
                    <a:pt x="3161" y="0"/>
                    <a:pt x="2888" y="274"/>
                    <a:pt x="2888" y="608"/>
                  </a:cubicBezTo>
                  <a:lnTo>
                    <a:pt x="2888" y="1733"/>
                  </a:lnTo>
                  <a:lnTo>
                    <a:pt x="91" y="5411"/>
                  </a:lnTo>
                  <a:cubicBezTo>
                    <a:pt x="31" y="5471"/>
                    <a:pt x="0" y="5563"/>
                    <a:pt x="0" y="5623"/>
                  </a:cubicBezTo>
                  <a:lnTo>
                    <a:pt x="0" y="11399"/>
                  </a:lnTo>
                  <a:cubicBezTo>
                    <a:pt x="0" y="11642"/>
                    <a:pt x="152" y="11794"/>
                    <a:pt x="395" y="11794"/>
                  </a:cubicBezTo>
                  <a:lnTo>
                    <a:pt x="6870" y="11794"/>
                  </a:lnTo>
                  <a:cubicBezTo>
                    <a:pt x="7325" y="11794"/>
                    <a:pt x="7721" y="11399"/>
                    <a:pt x="7721" y="10943"/>
                  </a:cubicBezTo>
                  <a:cubicBezTo>
                    <a:pt x="7721" y="10487"/>
                    <a:pt x="7325" y="10122"/>
                    <a:pt x="6870" y="10122"/>
                  </a:cubicBezTo>
                  <a:lnTo>
                    <a:pt x="7173" y="10122"/>
                  </a:lnTo>
                  <a:cubicBezTo>
                    <a:pt x="7690" y="10122"/>
                    <a:pt x="8085" y="9696"/>
                    <a:pt x="8085" y="9210"/>
                  </a:cubicBezTo>
                  <a:cubicBezTo>
                    <a:pt x="8085" y="8724"/>
                    <a:pt x="7690" y="8298"/>
                    <a:pt x="7173" y="8298"/>
                  </a:cubicBezTo>
                  <a:lnTo>
                    <a:pt x="7325" y="8298"/>
                  </a:lnTo>
                  <a:cubicBezTo>
                    <a:pt x="7873" y="8298"/>
                    <a:pt x="8298" y="7873"/>
                    <a:pt x="8298" y="7356"/>
                  </a:cubicBezTo>
                  <a:cubicBezTo>
                    <a:pt x="8298" y="6809"/>
                    <a:pt x="7873" y="6383"/>
                    <a:pt x="7325" y="6383"/>
                  </a:cubicBezTo>
                  <a:lnTo>
                    <a:pt x="7477" y="6383"/>
                  </a:lnTo>
                  <a:cubicBezTo>
                    <a:pt x="7541" y="6397"/>
                    <a:pt x="7604" y="6403"/>
                    <a:pt x="7663" y="6403"/>
                  </a:cubicBezTo>
                  <a:cubicBezTo>
                    <a:pt x="8144" y="6403"/>
                    <a:pt x="8481" y="5992"/>
                    <a:pt x="8481" y="5532"/>
                  </a:cubicBezTo>
                  <a:cubicBezTo>
                    <a:pt x="8481" y="4985"/>
                    <a:pt x="8025" y="4529"/>
                    <a:pt x="7477" y="4529"/>
                  </a:cubicBezTo>
                  <a:lnTo>
                    <a:pt x="3982" y="4529"/>
                  </a:lnTo>
                  <a:cubicBezTo>
                    <a:pt x="4529" y="3739"/>
                    <a:pt x="4803" y="2797"/>
                    <a:pt x="4803" y="1794"/>
                  </a:cubicBezTo>
                  <a:lnTo>
                    <a:pt x="4803" y="1307"/>
                  </a:lnTo>
                  <a:cubicBezTo>
                    <a:pt x="4803" y="578"/>
                    <a:pt x="4225" y="0"/>
                    <a:pt x="3496" y="0"/>
                  </a:cubicBezTo>
                  <a:close/>
                </a:path>
              </a:pathLst>
            </a:custGeom>
            <a:gradFill>
              <a:gsLst>
                <a:gs pos="0">
                  <a:schemeClr val="lt1"/>
                </a:gs>
                <a:gs pos="100000">
                  <a:srgbClr val="F9F8FF">
                    <a:alpha val="86666"/>
                  </a:srgbClr>
                </a:gs>
              </a:gsLst>
              <a:lin ang="5400700" scaled="0"/>
            </a:gradFill>
            <a:ln>
              <a:noFill/>
            </a:ln>
            <a:effectLst>
              <a:outerShdw blurRad="57150" dist="38100" dir="5400000" algn="bl" rotWithShape="0">
                <a:schemeClr val="dk1">
                  <a:alpha val="18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29" name="Google Shape;4950;p129">
              <a:extLst>
                <a:ext uri="{FF2B5EF4-FFF2-40B4-BE49-F238E27FC236}">
                  <a16:creationId xmlns:a16="http://schemas.microsoft.com/office/drawing/2014/main" id="{8C3F03FF-CC6D-B47C-2FAB-446A86FD2F3B}"/>
                </a:ext>
              </a:extLst>
            </p:cNvPr>
            <p:cNvSpPr/>
            <p:nvPr/>
          </p:nvSpPr>
          <p:spPr>
            <a:xfrm>
              <a:off x="1365350" y="3137825"/>
              <a:ext cx="80575" cy="190775"/>
            </a:xfrm>
            <a:custGeom>
              <a:avLst/>
              <a:gdLst/>
              <a:ahLst/>
              <a:cxnLst/>
              <a:rect l="l" t="t" r="r" b="b"/>
              <a:pathLst>
                <a:path w="3223" h="7631" extrusionOk="0">
                  <a:moveTo>
                    <a:pt x="487" y="1"/>
                  </a:moveTo>
                  <a:cubicBezTo>
                    <a:pt x="244" y="1"/>
                    <a:pt x="1" y="244"/>
                    <a:pt x="1" y="518"/>
                  </a:cubicBezTo>
                  <a:lnTo>
                    <a:pt x="1" y="7113"/>
                  </a:lnTo>
                  <a:cubicBezTo>
                    <a:pt x="1" y="7387"/>
                    <a:pt x="244" y="7630"/>
                    <a:pt x="487" y="7630"/>
                  </a:cubicBezTo>
                  <a:lnTo>
                    <a:pt x="2706" y="7630"/>
                  </a:lnTo>
                  <a:cubicBezTo>
                    <a:pt x="3010" y="7630"/>
                    <a:pt x="3223" y="7387"/>
                    <a:pt x="3192" y="7113"/>
                  </a:cubicBezTo>
                  <a:lnTo>
                    <a:pt x="3192" y="518"/>
                  </a:lnTo>
                  <a:cubicBezTo>
                    <a:pt x="3192" y="244"/>
                    <a:pt x="2979" y="1"/>
                    <a:pt x="2706" y="1"/>
                  </a:cubicBezTo>
                  <a:close/>
                </a:path>
              </a:pathLst>
            </a:custGeom>
            <a:gradFill>
              <a:gsLst>
                <a:gs pos="0">
                  <a:schemeClr val="lt1"/>
                </a:gs>
                <a:gs pos="100000">
                  <a:srgbClr val="F9F8FF">
                    <a:alpha val="86666"/>
                  </a:srgbClr>
                </a:gs>
              </a:gsLst>
              <a:lin ang="5400700" scaled="0"/>
            </a:gradFill>
            <a:ln>
              <a:noFill/>
            </a:ln>
            <a:effectLst>
              <a:outerShdw blurRad="57150" dist="19050" dir="5400000" algn="bl" rotWithShape="0">
                <a:schemeClr val="dk1">
                  <a:alpha val="15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30" name="Google Shape;4951;p129">
              <a:extLst>
                <a:ext uri="{FF2B5EF4-FFF2-40B4-BE49-F238E27FC236}">
                  <a16:creationId xmlns:a16="http://schemas.microsoft.com/office/drawing/2014/main" id="{87B0B36C-12BE-622F-A622-964C176EA84C}"/>
                </a:ext>
              </a:extLst>
            </p:cNvPr>
            <p:cNvSpPr/>
            <p:nvPr/>
          </p:nvSpPr>
          <p:spPr>
            <a:xfrm>
              <a:off x="1208050" y="3532225"/>
              <a:ext cx="66150" cy="66900"/>
            </a:xfrm>
            <a:custGeom>
              <a:avLst/>
              <a:gdLst/>
              <a:ahLst/>
              <a:cxnLst/>
              <a:rect l="l" t="t" r="r" b="b"/>
              <a:pathLst>
                <a:path w="2646" h="2676" extrusionOk="0">
                  <a:moveTo>
                    <a:pt x="1308" y="0"/>
                  </a:moveTo>
                  <a:cubicBezTo>
                    <a:pt x="609" y="0"/>
                    <a:pt x="1" y="608"/>
                    <a:pt x="1" y="1338"/>
                  </a:cubicBezTo>
                  <a:cubicBezTo>
                    <a:pt x="1" y="2067"/>
                    <a:pt x="609" y="2675"/>
                    <a:pt x="1308" y="2675"/>
                  </a:cubicBezTo>
                  <a:cubicBezTo>
                    <a:pt x="2037" y="2675"/>
                    <a:pt x="2645" y="2067"/>
                    <a:pt x="2645" y="1338"/>
                  </a:cubicBezTo>
                  <a:cubicBezTo>
                    <a:pt x="2645" y="578"/>
                    <a:pt x="2037" y="0"/>
                    <a:pt x="1308"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31" name="Google Shape;4952;p129">
              <a:extLst>
                <a:ext uri="{FF2B5EF4-FFF2-40B4-BE49-F238E27FC236}">
                  <a16:creationId xmlns:a16="http://schemas.microsoft.com/office/drawing/2014/main" id="{D85E11D2-BC1A-F3A4-E465-B77E9F785737}"/>
                </a:ext>
              </a:extLst>
            </p:cNvPr>
            <p:cNvSpPr/>
            <p:nvPr/>
          </p:nvSpPr>
          <p:spPr>
            <a:xfrm>
              <a:off x="1319750" y="3547425"/>
              <a:ext cx="509925" cy="36500"/>
            </a:xfrm>
            <a:custGeom>
              <a:avLst/>
              <a:gdLst/>
              <a:ahLst/>
              <a:cxnLst/>
              <a:rect l="l" t="t" r="r" b="b"/>
              <a:pathLst>
                <a:path w="20397" h="1460" extrusionOk="0">
                  <a:moveTo>
                    <a:pt x="19697" y="1459"/>
                  </a:moveTo>
                  <a:lnTo>
                    <a:pt x="730" y="1459"/>
                  </a:lnTo>
                  <a:cubicBezTo>
                    <a:pt x="305" y="1459"/>
                    <a:pt x="1" y="1125"/>
                    <a:pt x="1" y="730"/>
                  </a:cubicBezTo>
                  <a:lnTo>
                    <a:pt x="1" y="730"/>
                  </a:lnTo>
                  <a:cubicBezTo>
                    <a:pt x="1" y="304"/>
                    <a:pt x="335" y="0"/>
                    <a:pt x="730" y="0"/>
                  </a:cubicBezTo>
                  <a:lnTo>
                    <a:pt x="19697" y="0"/>
                  </a:lnTo>
                  <a:cubicBezTo>
                    <a:pt x="20092" y="0"/>
                    <a:pt x="20396" y="365"/>
                    <a:pt x="20396" y="730"/>
                  </a:cubicBezTo>
                  <a:lnTo>
                    <a:pt x="20396" y="730"/>
                  </a:lnTo>
                  <a:cubicBezTo>
                    <a:pt x="20396" y="1125"/>
                    <a:pt x="20092" y="1459"/>
                    <a:pt x="19697" y="1459"/>
                  </a:cubicBezTo>
                  <a:close/>
                </a:path>
              </a:pathLst>
            </a:custGeom>
            <a:solidFill>
              <a:schemeClr val="dk2"/>
            </a:solidFill>
            <a:ln>
              <a:noFill/>
            </a:ln>
            <a:effectLst>
              <a:outerShdw blurRad="57150" dist="38100" dir="5400000" algn="bl" rotWithShape="0">
                <a:schemeClr val="dk1">
                  <a:alpha val="18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32" name="Google Shape;4953;p129">
              <a:extLst>
                <a:ext uri="{FF2B5EF4-FFF2-40B4-BE49-F238E27FC236}">
                  <a16:creationId xmlns:a16="http://schemas.microsoft.com/office/drawing/2014/main" id="{7CC01CE7-9288-EB0D-E476-135E9C2EEA39}"/>
                </a:ext>
              </a:extLst>
            </p:cNvPr>
            <p:cNvSpPr/>
            <p:nvPr/>
          </p:nvSpPr>
          <p:spPr>
            <a:xfrm>
              <a:off x="1208050" y="3656850"/>
              <a:ext cx="66150" cy="66875"/>
            </a:xfrm>
            <a:custGeom>
              <a:avLst/>
              <a:gdLst/>
              <a:ahLst/>
              <a:cxnLst/>
              <a:rect l="l" t="t" r="r" b="b"/>
              <a:pathLst>
                <a:path w="2646" h="2675" extrusionOk="0">
                  <a:moveTo>
                    <a:pt x="1308" y="0"/>
                  </a:moveTo>
                  <a:cubicBezTo>
                    <a:pt x="609" y="0"/>
                    <a:pt x="1" y="608"/>
                    <a:pt x="1" y="1338"/>
                  </a:cubicBezTo>
                  <a:cubicBezTo>
                    <a:pt x="1" y="2067"/>
                    <a:pt x="609" y="2675"/>
                    <a:pt x="1308" y="2675"/>
                  </a:cubicBezTo>
                  <a:cubicBezTo>
                    <a:pt x="2037" y="2675"/>
                    <a:pt x="2645" y="2067"/>
                    <a:pt x="2645" y="1338"/>
                  </a:cubicBezTo>
                  <a:cubicBezTo>
                    <a:pt x="2645" y="608"/>
                    <a:pt x="2037" y="0"/>
                    <a:pt x="1308"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33" name="Google Shape;4954;p129">
              <a:extLst>
                <a:ext uri="{FF2B5EF4-FFF2-40B4-BE49-F238E27FC236}">
                  <a16:creationId xmlns:a16="http://schemas.microsoft.com/office/drawing/2014/main" id="{9F66B983-8C8D-8199-B030-8D93633032D3}"/>
                </a:ext>
              </a:extLst>
            </p:cNvPr>
            <p:cNvSpPr/>
            <p:nvPr/>
          </p:nvSpPr>
          <p:spPr>
            <a:xfrm>
              <a:off x="1319750" y="3672050"/>
              <a:ext cx="509925" cy="36475"/>
            </a:xfrm>
            <a:custGeom>
              <a:avLst/>
              <a:gdLst/>
              <a:ahLst/>
              <a:cxnLst/>
              <a:rect l="l" t="t" r="r" b="b"/>
              <a:pathLst>
                <a:path w="20397" h="1459" extrusionOk="0">
                  <a:moveTo>
                    <a:pt x="19697" y="1459"/>
                  </a:moveTo>
                  <a:lnTo>
                    <a:pt x="730" y="1459"/>
                  </a:lnTo>
                  <a:cubicBezTo>
                    <a:pt x="305" y="1459"/>
                    <a:pt x="1" y="1094"/>
                    <a:pt x="1" y="730"/>
                  </a:cubicBezTo>
                  <a:lnTo>
                    <a:pt x="1" y="730"/>
                  </a:lnTo>
                  <a:cubicBezTo>
                    <a:pt x="1" y="304"/>
                    <a:pt x="335" y="0"/>
                    <a:pt x="730" y="0"/>
                  </a:cubicBezTo>
                  <a:lnTo>
                    <a:pt x="19697" y="0"/>
                  </a:lnTo>
                  <a:cubicBezTo>
                    <a:pt x="20092" y="0"/>
                    <a:pt x="20396" y="334"/>
                    <a:pt x="20396" y="730"/>
                  </a:cubicBezTo>
                  <a:lnTo>
                    <a:pt x="20396" y="730"/>
                  </a:lnTo>
                  <a:cubicBezTo>
                    <a:pt x="20396" y="1155"/>
                    <a:pt x="20092" y="1459"/>
                    <a:pt x="19697" y="1459"/>
                  </a:cubicBezTo>
                  <a:close/>
                </a:path>
              </a:pathLst>
            </a:custGeom>
            <a:solidFill>
              <a:schemeClr val="dk2"/>
            </a:solidFill>
            <a:ln>
              <a:noFill/>
            </a:ln>
            <a:effectLst>
              <a:outerShdw blurRad="57150" dist="38100" dir="5400000" algn="bl" rotWithShape="0">
                <a:schemeClr val="dk1">
                  <a:alpha val="18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34" name="Google Shape;4955;p129">
              <a:extLst>
                <a:ext uri="{FF2B5EF4-FFF2-40B4-BE49-F238E27FC236}">
                  <a16:creationId xmlns:a16="http://schemas.microsoft.com/office/drawing/2014/main" id="{D68AE099-2AAA-D16F-2D99-ABA6A80483B2}"/>
                </a:ext>
              </a:extLst>
            </p:cNvPr>
            <p:cNvSpPr/>
            <p:nvPr/>
          </p:nvSpPr>
          <p:spPr>
            <a:xfrm>
              <a:off x="1208050" y="3782200"/>
              <a:ext cx="66150" cy="66925"/>
            </a:xfrm>
            <a:custGeom>
              <a:avLst/>
              <a:gdLst/>
              <a:ahLst/>
              <a:cxnLst/>
              <a:rect l="l" t="t" r="r" b="b"/>
              <a:pathLst>
                <a:path w="2646" h="2677" extrusionOk="0">
                  <a:moveTo>
                    <a:pt x="1360" y="0"/>
                  </a:moveTo>
                  <a:cubicBezTo>
                    <a:pt x="1343" y="0"/>
                    <a:pt x="1325" y="1"/>
                    <a:pt x="1308" y="1"/>
                  </a:cubicBezTo>
                  <a:cubicBezTo>
                    <a:pt x="609" y="1"/>
                    <a:pt x="1" y="609"/>
                    <a:pt x="1" y="1339"/>
                  </a:cubicBezTo>
                  <a:cubicBezTo>
                    <a:pt x="1" y="2068"/>
                    <a:pt x="609" y="2676"/>
                    <a:pt x="1308" y="2676"/>
                  </a:cubicBezTo>
                  <a:cubicBezTo>
                    <a:pt x="2037" y="2676"/>
                    <a:pt x="2645" y="2068"/>
                    <a:pt x="2645" y="1339"/>
                  </a:cubicBezTo>
                  <a:cubicBezTo>
                    <a:pt x="2645" y="597"/>
                    <a:pt x="2066" y="0"/>
                    <a:pt x="1360" y="0"/>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35" name="Google Shape;4956;p129">
              <a:extLst>
                <a:ext uri="{FF2B5EF4-FFF2-40B4-BE49-F238E27FC236}">
                  <a16:creationId xmlns:a16="http://schemas.microsoft.com/office/drawing/2014/main" id="{ABF02751-A59A-25FC-4CCF-0E3D97BE4BB5}"/>
                </a:ext>
              </a:extLst>
            </p:cNvPr>
            <p:cNvSpPr/>
            <p:nvPr/>
          </p:nvSpPr>
          <p:spPr>
            <a:xfrm>
              <a:off x="1319750" y="3797425"/>
              <a:ext cx="509925" cy="36500"/>
            </a:xfrm>
            <a:custGeom>
              <a:avLst/>
              <a:gdLst/>
              <a:ahLst/>
              <a:cxnLst/>
              <a:rect l="l" t="t" r="r" b="b"/>
              <a:pathLst>
                <a:path w="20397" h="1460" extrusionOk="0">
                  <a:moveTo>
                    <a:pt x="19697" y="1459"/>
                  </a:moveTo>
                  <a:lnTo>
                    <a:pt x="730" y="1459"/>
                  </a:lnTo>
                  <a:cubicBezTo>
                    <a:pt x="305" y="1459"/>
                    <a:pt x="1" y="1095"/>
                    <a:pt x="1" y="730"/>
                  </a:cubicBezTo>
                  <a:lnTo>
                    <a:pt x="1" y="730"/>
                  </a:lnTo>
                  <a:cubicBezTo>
                    <a:pt x="1" y="304"/>
                    <a:pt x="335" y="0"/>
                    <a:pt x="730" y="0"/>
                  </a:cubicBezTo>
                  <a:lnTo>
                    <a:pt x="19697" y="0"/>
                  </a:lnTo>
                  <a:cubicBezTo>
                    <a:pt x="20092" y="0"/>
                    <a:pt x="20396" y="335"/>
                    <a:pt x="20396" y="730"/>
                  </a:cubicBezTo>
                  <a:lnTo>
                    <a:pt x="20396" y="730"/>
                  </a:lnTo>
                  <a:cubicBezTo>
                    <a:pt x="20396" y="1095"/>
                    <a:pt x="20092" y="1459"/>
                    <a:pt x="19697" y="1459"/>
                  </a:cubicBezTo>
                  <a:close/>
                </a:path>
              </a:pathLst>
            </a:custGeom>
            <a:solidFill>
              <a:schemeClr val="dk2"/>
            </a:solidFill>
            <a:ln>
              <a:noFill/>
            </a:ln>
            <a:effectLst>
              <a:outerShdw blurRad="57150" dist="38100" dir="5400000" algn="bl" rotWithShape="0">
                <a:schemeClr val="dk1">
                  <a:alpha val="18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36" name="Google Shape;4957;p129">
              <a:extLst>
                <a:ext uri="{FF2B5EF4-FFF2-40B4-BE49-F238E27FC236}">
                  <a16:creationId xmlns:a16="http://schemas.microsoft.com/office/drawing/2014/main" id="{1A6AE7E5-C667-8B80-B906-CDAD534FDC95}"/>
                </a:ext>
              </a:extLst>
            </p:cNvPr>
            <p:cNvSpPr/>
            <p:nvPr/>
          </p:nvSpPr>
          <p:spPr>
            <a:xfrm>
              <a:off x="2201225" y="2859725"/>
              <a:ext cx="772075" cy="1101850"/>
            </a:xfrm>
            <a:custGeom>
              <a:avLst/>
              <a:gdLst/>
              <a:ahLst/>
              <a:cxnLst/>
              <a:rect l="l" t="t" r="r" b="b"/>
              <a:pathLst>
                <a:path w="30883" h="44074" extrusionOk="0">
                  <a:moveTo>
                    <a:pt x="791" y="0"/>
                  </a:moveTo>
                  <a:cubicBezTo>
                    <a:pt x="396" y="0"/>
                    <a:pt x="1" y="365"/>
                    <a:pt x="1" y="821"/>
                  </a:cubicBezTo>
                  <a:lnTo>
                    <a:pt x="1" y="43283"/>
                  </a:lnTo>
                  <a:cubicBezTo>
                    <a:pt x="1" y="43709"/>
                    <a:pt x="335" y="44074"/>
                    <a:pt x="791" y="44074"/>
                  </a:cubicBezTo>
                  <a:lnTo>
                    <a:pt x="30093" y="44074"/>
                  </a:lnTo>
                  <a:cubicBezTo>
                    <a:pt x="30518" y="44074"/>
                    <a:pt x="30883" y="43739"/>
                    <a:pt x="30883" y="43283"/>
                  </a:cubicBezTo>
                  <a:lnTo>
                    <a:pt x="30883" y="821"/>
                  </a:lnTo>
                  <a:cubicBezTo>
                    <a:pt x="30883" y="395"/>
                    <a:pt x="30549" y="0"/>
                    <a:pt x="30093" y="0"/>
                  </a:cubicBezTo>
                  <a:close/>
                </a:path>
              </a:pathLst>
            </a:custGeom>
            <a:solidFill>
              <a:schemeClr val="lt1"/>
            </a:solidFill>
            <a:ln>
              <a:noFill/>
            </a:ln>
            <a:effectLst>
              <a:outerShdw blurRad="57150" dist="76200" dir="5400000" algn="bl" rotWithShape="0">
                <a:schemeClr val="dk1">
                  <a:alpha val="15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37" name="Google Shape;4958;p129">
              <a:extLst>
                <a:ext uri="{FF2B5EF4-FFF2-40B4-BE49-F238E27FC236}">
                  <a16:creationId xmlns:a16="http://schemas.microsoft.com/office/drawing/2014/main" id="{5FF3F0BB-8898-BA37-C84D-916EBCF939DD}"/>
                </a:ext>
              </a:extLst>
            </p:cNvPr>
            <p:cNvSpPr/>
            <p:nvPr/>
          </p:nvSpPr>
          <p:spPr>
            <a:xfrm>
              <a:off x="2240000" y="2958500"/>
              <a:ext cx="693800" cy="478750"/>
            </a:xfrm>
            <a:custGeom>
              <a:avLst/>
              <a:gdLst/>
              <a:ahLst/>
              <a:cxnLst/>
              <a:rect l="l" t="t" r="r" b="b"/>
              <a:pathLst>
                <a:path w="27752" h="19150" extrusionOk="0">
                  <a:moveTo>
                    <a:pt x="0" y="1"/>
                  </a:moveTo>
                  <a:lnTo>
                    <a:pt x="0" y="19150"/>
                  </a:lnTo>
                  <a:lnTo>
                    <a:pt x="27751" y="19150"/>
                  </a:lnTo>
                  <a:lnTo>
                    <a:pt x="27751" y="1"/>
                  </a:lnTo>
                  <a:close/>
                </a:path>
              </a:pathLst>
            </a:custGeom>
            <a:gradFill>
              <a:gsLst>
                <a:gs pos="0">
                  <a:srgbClr val="BBF6F4"/>
                </a:gs>
                <a:gs pos="100000">
                  <a:srgbClr val="4EE0DB"/>
                </a:gs>
              </a:gsLst>
              <a:lin ang="5400012" scaled="0"/>
            </a:gradFill>
            <a:ln>
              <a:noFill/>
            </a:ln>
            <a:effectLst>
              <a:outerShdw blurRad="57150" dist="19050" dir="5400000" algn="bl" rotWithShape="0">
                <a:schemeClr val="dk1">
                  <a:alpha val="15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38" name="Google Shape;4959;p129">
              <a:extLst>
                <a:ext uri="{FF2B5EF4-FFF2-40B4-BE49-F238E27FC236}">
                  <a16:creationId xmlns:a16="http://schemas.microsoft.com/office/drawing/2014/main" id="{24F6AF0A-5525-2A20-EC9C-F62B53017472}"/>
                </a:ext>
              </a:extLst>
            </p:cNvPr>
            <p:cNvSpPr/>
            <p:nvPr/>
          </p:nvSpPr>
          <p:spPr>
            <a:xfrm>
              <a:off x="2432250" y="3033725"/>
              <a:ext cx="315375" cy="315375"/>
            </a:xfrm>
            <a:custGeom>
              <a:avLst/>
              <a:gdLst/>
              <a:ahLst/>
              <a:cxnLst/>
              <a:rect l="l" t="t" r="r" b="b"/>
              <a:pathLst>
                <a:path w="12615" h="12615" extrusionOk="0">
                  <a:moveTo>
                    <a:pt x="6292" y="1"/>
                  </a:moveTo>
                  <a:cubicBezTo>
                    <a:pt x="2857" y="1"/>
                    <a:pt x="0" y="2858"/>
                    <a:pt x="0" y="6323"/>
                  </a:cubicBezTo>
                  <a:cubicBezTo>
                    <a:pt x="0" y="9758"/>
                    <a:pt x="2797" y="12615"/>
                    <a:pt x="6292" y="12615"/>
                  </a:cubicBezTo>
                  <a:cubicBezTo>
                    <a:pt x="9757" y="12615"/>
                    <a:pt x="12614" y="9758"/>
                    <a:pt x="12614" y="6323"/>
                  </a:cubicBezTo>
                  <a:cubicBezTo>
                    <a:pt x="12614" y="2858"/>
                    <a:pt x="9788" y="1"/>
                    <a:pt x="62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39" name="Google Shape;4960;p129">
              <a:extLst>
                <a:ext uri="{FF2B5EF4-FFF2-40B4-BE49-F238E27FC236}">
                  <a16:creationId xmlns:a16="http://schemas.microsoft.com/office/drawing/2014/main" id="{C6553017-6C50-E70F-52E9-7BE2FDF10CC6}"/>
                </a:ext>
              </a:extLst>
            </p:cNvPr>
            <p:cNvSpPr/>
            <p:nvPr/>
          </p:nvSpPr>
          <p:spPr>
            <a:xfrm>
              <a:off x="2426925" y="3029175"/>
              <a:ext cx="325250" cy="324500"/>
            </a:xfrm>
            <a:custGeom>
              <a:avLst/>
              <a:gdLst/>
              <a:ahLst/>
              <a:cxnLst/>
              <a:rect l="l" t="t" r="r" b="b"/>
              <a:pathLst>
                <a:path w="13010" h="12980" extrusionOk="0">
                  <a:moveTo>
                    <a:pt x="13010" y="6505"/>
                  </a:moveTo>
                  <a:cubicBezTo>
                    <a:pt x="13010" y="10092"/>
                    <a:pt x="10092" y="12979"/>
                    <a:pt x="6505" y="12979"/>
                  </a:cubicBezTo>
                  <a:cubicBezTo>
                    <a:pt x="2918" y="12979"/>
                    <a:pt x="0" y="10092"/>
                    <a:pt x="0" y="6505"/>
                  </a:cubicBezTo>
                  <a:cubicBezTo>
                    <a:pt x="0" y="2888"/>
                    <a:pt x="2918" y="0"/>
                    <a:pt x="6505" y="0"/>
                  </a:cubicBezTo>
                  <a:cubicBezTo>
                    <a:pt x="10092" y="0"/>
                    <a:pt x="13010" y="2888"/>
                    <a:pt x="13010" y="6505"/>
                  </a:cubicBezTo>
                  <a:close/>
                </a:path>
              </a:pathLst>
            </a:custGeom>
            <a:solidFill>
              <a:schemeClr val="accent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40" name="Google Shape;4961;p129">
              <a:extLst>
                <a:ext uri="{FF2B5EF4-FFF2-40B4-BE49-F238E27FC236}">
                  <a16:creationId xmlns:a16="http://schemas.microsoft.com/office/drawing/2014/main" id="{38A94D0C-C142-159A-E7CF-2322C756949B}"/>
                </a:ext>
              </a:extLst>
            </p:cNvPr>
            <p:cNvSpPr/>
            <p:nvPr/>
          </p:nvSpPr>
          <p:spPr>
            <a:xfrm>
              <a:off x="2306100" y="3517775"/>
              <a:ext cx="560825" cy="40300"/>
            </a:xfrm>
            <a:custGeom>
              <a:avLst/>
              <a:gdLst/>
              <a:ahLst/>
              <a:cxnLst/>
              <a:rect l="l" t="t" r="r" b="b"/>
              <a:pathLst>
                <a:path w="22433" h="1612" extrusionOk="0">
                  <a:moveTo>
                    <a:pt x="791" y="1"/>
                  </a:moveTo>
                  <a:cubicBezTo>
                    <a:pt x="335" y="1"/>
                    <a:pt x="1" y="396"/>
                    <a:pt x="1" y="821"/>
                  </a:cubicBezTo>
                  <a:cubicBezTo>
                    <a:pt x="1" y="1277"/>
                    <a:pt x="365" y="1612"/>
                    <a:pt x="791" y="1612"/>
                  </a:cubicBezTo>
                  <a:lnTo>
                    <a:pt x="21642" y="1612"/>
                  </a:lnTo>
                  <a:cubicBezTo>
                    <a:pt x="22098" y="1612"/>
                    <a:pt x="22433" y="1277"/>
                    <a:pt x="22433" y="821"/>
                  </a:cubicBezTo>
                  <a:cubicBezTo>
                    <a:pt x="22433" y="365"/>
                    <a:pt x="22068" y="1"/>
                    <a:pt x="21642" y="1"/>
                  </a:cubicBezTo>
                  <a:close/>
                </a:path>
              </a:pathLst>
            </a:custGeom>
            <a:solidFill>
              <a:schemeClr val="dk2"/>
            </a:solidFill>
            <a:ln>
              <a:noFill/>
            </a:ln>
            <a:effectLst>
              <a:outerShdw blurRad="57150" dist="19050" dir="5400000" algn="bl" rotWithShape="0">
                <a:schemeClr val="dk1">
                  <a:alpha val="15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41" name="Google Shape;4962;p129">
              <a:extLst>
                <a:ext uri="{FF2B5EF4-FFF2-40B4-BE49-F238E27FC236}">
                  <a16:creationId xmlns:a16="http://schemas.microsoft.com/office/drawing/2014/main" id="{FE8DB76D-1FC3-ECA2-69B1-B9C8819AC859}"/>
                </a:ext>
              </a:extLst>
            </p:cNvPr>
            <p:cNvSpPr/>
            <p:nvPr/>
          </p:nvSpPr>
          <p:spPr>
            <a:xfrm>
              <a:off x="2306850" y="3817925"/>
              <a:ext cx="266750" cy="40300"/>
            </a:xfrm>
            <a:custGeom>
              <a:avLst/>
              <a:gdLst/>
              <a:ahLst/>
              <a:cxnLst/>
              <a:rect l="l" t="t" r="r" b="b"/>
              <a:pathLst>
                <a:path w="10670" h="1612" extrusionOk="0">
                  <a:moveTo>
                    <a:pt x="791" y="1"/>
                  </a:moveTo>
                  <a:cubicBezTo>
                    <a:pt x="335" y="1"/>
                    <a:pt x="1" y="396"/>
                    <a:pt x="1" y="822"/>
                  </a:cubicBezTo>
                  <a:cubicBezTo>
                    <a:pt x="1" y="1278"/>
                    <a:pt x="366" y="1612"/>
                    <a:pt x="791" y="1612"/>
                  </a:cubicBezTo>
                  <a:lnTo>
                    <a:pt x="9880" y="1612"/>
                  </a:lnTo>
                  <a:cubicBezTo>
                    <a:pt x="10305" y="1612"/>
                    <a:pt x="10670" y="1247"/>
                    <a:pt x="10670" y="822"/>
                  </a:cubicBezTo>
                  <a:cubicBezTo>
                    <a:pt x="10670" y="366"/>
                    <a:pt x="10305" y="1"/>
                    <a:pt x="9880" y="1"/>
                  </a:cubicBezTo>
                  <a:close/>
                </a:path>
              </a:pathLst>
            </a:custGeom>
            <a:solidFill>
              <a:schemeClr val="dk2"/>
            </a:solidFill>
            <a:ln>
              <a:noFill/>
            </a:ln>
            <a:effectLst>
              <a:outerShdw blurRad="57150" dist="19050" dir="5400000" algn="bl" rotWithShape="0">
                <a:schemeClr val="dk1">
                  <a:alpha val="15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42" name="Google Shape;4963;p129">
              <a:extLst>
                <a:ext uri="{FF2B5EF4-FFF2-40B4-BE49-F238E27FC236}">
                  <a16:creationId xmlns:a16="http://schemas.microsoft.com/office/drawing/2014/main" id="{39F81C9F-B733-ED69-ADCF-C84F869BB4C4}"/>
                </a:ext>
              </a:extLst>
            </p:cNvPr>
            <p:cNvSpPr/>
            <p:nvPr/>
          </p:nvSpPr>
          <p:spPr>
            <a:xfrm>
              <a:off x="2306100" y="3618075"/>
              <a:ext cx="560825" cy="39550"/>
            </a:xfrm>
            <a:custGeom>
              <a:avLst/>
              <a:gdLst/>
              <a:ahLst/>
              <a:cxnLst/>
              <a:rect l="l" t="t" r="r" b="b"/>
              <a:pathLst>
                <a:path w="22433" h="1582" extrusionOk="0">
                  <a:moveTo>
                    <a:pt x="791" y="1"/>
                  </a:moveTo>
                  <a:cubicBezTo>
                    <a:pt x="335" y="1"/>
                    <a:pt x="1" y="366"/>
                    <a:pt x="1" y="791"/>
                  </a:cubicBezTo>
                  <a:cubicBezTo>
                    <a:pt x="1" y="1247"/>
                    <a:pt x="365" y="1581"/>
                    <a:pt x="791" y="1581"/>
                  </a:cubicBezTo>
                  <a:lnTo>
                    <a:pt x="21642" y="1581"/>
                  </a:lnTo>
                  <a:cubicBezTo>
                    <a:pt x="22098" y="1581"/>
                    <a:pt x="22433" y="1247"/>
                    <a:pt x="22433" y="791"/>
                  </a:cubicBezTo>
                  <a:cubicBezTo>
                    <a:pt x="22433" y="335"/>
                    <a:pt x="22068" y="1"/>
                    <a:pt x="21642" y="1"/>
                  </a:cubicBezTo>
                  <a:close/>
                </a:path>
              </a:pathLst>
            </a:custGeom>
            <a:solidFill>
              <a:schemeClr val="dk2"/>
            </a:solidFill>
            <a:ln>
              <a:noFill/>
            </a:ln>
            <a:effectLst>
              <a:outerShdw blurRad="57150" dist="19050" dir="5400000" algn="bl" rotWithShape="0">
                <a:schemeClr val="dk1">
                  <a:alpha val="15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43" name="Google Shape;4964;p129">
              <a:extLst>
                <a:ext uri="{FF2B5EF4-FFF2-40B4-BE49-F238E27FC236}">
                  <a16:creationId xmlns:a16="http://schemas.microsoft.com/office/drawing/2014/main" id="{AA972A9C-AB67-827A-BA1C-D18A0F0D61EE}"/>
                </a:ext>
              </a:extLst>
            </p:cNvPr>
            <p:cNvSpPr/>
            <p:nvPr/>
          </p:nvSpPr>
          <p:spPr>
            <a:xfrm>
              <a:off x="2306100" y="3717625"/>
              <a:ext cx="560825" cy="40300"/>
            </a:xfrm>
            <a:custGeom>
              <a:avLst/>
              <a:gdLst/>
              <a:ahLst/>
              <a:cxnLst/>
              <a:rect l="l" t="t" r="r" b="b"/>
              <a:pathLst>
                <a:path w="22433" h="1612" extrusionOk="0">
                  <a:moveTo>
                    <a:pt x="791" y="1"/>
                  </a:moveTo>
                  <a:cubicBezTo>
                    <a:pt x="335" y="1"/>
                    <a:pt x="1" y="365"/>
                    <a:pt x="1" y="791"/>
                  </a:cubicBezTo>
                  <a:cubicBezTo>
                    <a:pt x="1" y="1247"/>
                    <a:pt x="365" y="1612"/>
                    <a:pt x="791" y="1612"/>
                  </a:cubicBezTo>
                  <a:lnTo>
                    <a:pt x="21642" y="1612"/>
                  </a:lnTo>
                  <a:cubicBezTo>
                    <a:pt x="22098" y="1612"/>
                    <a:pt x="22433" y="1247"/>
                    <a:pt x="22433" y="791"/>
                  </a:cubicBezTo>
                  <a:cubicBezTo>
                    <a:pt x="22433" y="335"/>
                    <a:pt x="22068" y="1"/>
                    <a:pt x="21642" y="1"/>
                  </a:cubicBezTo>
                  <a:close/>
                </a:path>
              </a:pathLst>
            </a:custGeom>
            <a:solidFill>
              <a:schemeClr val="dk2"/>
            </a:solidFill>
            <a:ln>
              <a:noFill/>
            </a:ln>
            <a:effectLst>
              <a:outerShdw blurRad="57150" dist="19050" dir="5400000" algn="bl" rotWithShape="0">
                <a:schemeClr val="dk1">
                  <a:alpha val="15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44" name="Google Shape;4965;p129">
              <a:extLst>
                <a:ext uri="{FF2B5EF4-FFF2-40B4-BE49-F238E27FC236}">
                  <a16:creationId xmlns:a16="http://schemas.microsoft.com/office/drawing/2014/main" id="{C8ADF4DE-E24A-A99D-785A-7B4C078DFF09}"/>
                </a:ext>
              </a:extLst>
            </p:cNvPr>
            <p:cNvSpPr/>
            <p:nvPr/>
          </p:nvSpPr>
          <p:spPr>
            <a:xfrm>
              <a:off x="2240000" y="2892400"/>
              <a:ext cx="36500" cy="35725"/>
            </a:xfrm>
            <a:custGeom>
              <a:avLst/>
              <a:gdLst/>
              <a:ahLst/>
              <a:cxnLst/>
              <a:rect l="l" t="t" r="r" b="b"/>
              <a:pathLst>
                <a:path w="1460" h="1429" extrusionOk="0">
                  <a:moveTo>
                    <a:pt x="730" y="0"/>
                  </a:moveTo>
                  <a:cubicBezTo>
                    <a:pt x="334" y="0"/>
                    <a:pt x="0" y="304"/>
                    <a:pt x="0" y="730"/>
                  </a:cubicBezTo>
                  <a:cubicBezTo>
                    <a:pt x="0" y="1125"/>
                    <a:pt x="334" y="1429"/>
                    <a:pt x="730" y="1429"/>
                  </a:cubicBezTo>
                  <a:cubicBezTo>
                    <a:pt x="1125" y="1429"/>
                    <a:pt x="1459" y="1125"/>
                    <a:pt x="1459" y="730"/>
                  </a:cubicBezTo>
                  <a:cubicBezTo>
                    <a:pt x="1459" y="304"/>
                    <a:pt x="1125" y="0"/>
                    <a:pt x="730" y="0"/>
                  </a:cubicBezTo>
                  <a:close/>
                </a:path>
              </a:pathLst>
            </a:custGeom>
            <a:solidFill>
              <a:srgbClr val="FFC3D0"/>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45" name="Google Shape;4966;p129">
              <a:extLst>
                <a:ext uri="{FF2B5EF4-FFF2-40B4-BE49-F238E27FC236}">
                  <a16:creationId xmlns:a16="http://schemas.microsoft.com/office/drawing/2014/main" id="{7E9E4903-E105-A133-23C4-B1862A4B7ABA}"/>
                </a:ext>
              </a:extLst>
            </p:cNvPr>
            <p:cNvSpPr/>
            <p:nvPr/>
          </p:nvSpPr>
          <p:spPr>
            <a:xfrm>
              <a:off x="2314450" y="2892400"/>
              <a:ext cx="35750" cy="35725"/>
            </a:xfrm>
            <a:custGeom>
              <a:avLst/>
              <a:gdLst/>
              <a:ahLst/>
              <a:cxnLst/>
              <a:rect l="l" t="t" r="r" b="b"/>
              <a:pathLst>
                <a:path w="1430" h="1429" extrusionOk="0">
                  <a:moveTo>
                    <a:pt x="730" y="0"/>
                  </a:moveTo>
                  <a:cubicBezTo>
                    <a:pt x="305" y="0"/>
                    <a:pt x="1" y="304"/>
                    <a:pt x="1" y="730"/>
                  </a:cubicBezTo>
                  <a:cubicBezTo>
                    <a:pt x="1" y="1125"/>
                    <a:pt x="305" y="1429"/>
                    <a:pt x="730" y="1429"/>
                  </a:cubicBezTo>
                  <a:cubicBezTo>
                    <a:pt x="1126" y="1429"/>
                    <a:pt x="1429" y="1125"/>
                    <a:pt x="1429" y="730"/>
                  </a:cubicBezTo>
                  <a:cubicBezTo>
                    <a:pt x="1429" y="304"/>
                    <a:pt x="1126" y="0"/>
                    <a:pt x="730" y="0"/>
                  </a:cubicBezTo>
                  <a:close/>
                </a:path>
              </a:pathLst>
            </a:custGeom>
            <a:solidFill>
              <a:srgbClr val="F5D79B"/>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46" name="Google Shape;4967;p129">
              <a:extLst>
                <a:ext uri="{FF2B5EF4-FFF2-40B4-BE49-F238E27FC236}">
                  <a16:creationId xmlns:a16="http://schemas.microsoft.com/office/drawing/2014/main" id="{9F8F0B78-D951-41CB-DD7F-7D95106ACC0F}"/>
                </a:ext>
              </a:extLst>
            </p:cNvPr>
            <p:cNvSpPr/>
            <p:nvPr/>
          </p:nvSpPr>
          <p:spPr>
            <a:xfrm>
              <a:off x="2387400" y="2892400"/>
              <a:ext cx="35750" cy="35725"/>
            </a:xfrm>
            <a:custGeom>
              <a:avLst/>
              <a:gdLst/>
              <a:ahLst/>
              <a:cxnLst/>
              <a:rect l="l" t="t" r="r" b="b"/>
              <a:pathLst>
                <a:path w="1430" h="1429" extrusionOk="0">
                  <a:moveTo>
                    <a:pt x="730" y="0"/>
                  </a:moveTo>
                  <a:cubicBezTo>
                    <a:pt x="335" y="0"/>
                    <a:pt x="1" y="304"/>
                    <a:pt x="1" y="730"/>
                  </a:cubicBezTo>
                  <a:cubicBezTo>
                    <a:pt x="1" y="1125"/>
                    <a:pt x="335" y="1429"/>
                    <a:pt x="730" y="1429"/>
                  </a:cubicBezTo>
                  <a:cubicBezTo>
                    <a:pt x="1126" y="1429"/>
                    <a:pt x="1429" y="1125"/>
                    <a:pt x="1429" y="730"/>
                  </a:cubicBezTo>
                  <a:cubicBezTo>
                    <a:pt x="1429" y="304"/>
                    <a:pt x="1126" y="0"/>
                    <a:pt x="730" y="0"/>
                  </a:cubicBezTo>
                  <a:close/>
                </a:path>
              </a:pathLst>
            </a:custGeom>
            <a:solidFill>
              <a:srgbClr val="6AEBE7"/>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grpSp>
          <p:nvGrpSpPr>
            <p:cNvPr id="47" name="Google Shape;4968;p129">
              <a:extLst>
                <a:ext uri="{FF2B5EF4-FFF2-40B4-BE49-F238E27FC236}">
                  <a16:creationId xmlns:a16="http://schemas.microsoft.com/office/drawing/2014/main" id="{43B17CA3-B2BC-16BC-376C-B638DB88F810}"/>
                </a:ext>
              </a:extLst>
            </p:cNvPr>
            <p:cNvGrpSpPr/>
            <p:nvPr/>
          </p:nvGrpSpPr>
          <p:grpSpPr>
            <a:xfrm>
              <a:off x="3723300" y="2558800"/>
              <a:ext cx="623125" cy="744725"/>
              <a:chOff x="7948975" y="1691400"/>
              <a:chExt cx="623125" cy="744725"/>
            </a:xfrm>
          </p:grpSpPr>
          <p:sp>
            <p:nvSpPr>
              <p:cNvPr id="63" name="Google Shape;4969;p129">
                <a:extLst>
                  <a:ext uri="{FF2B5EF4-FFF2-40B4-BE49-F238E27FC236}">
                    <a16:creationId xmlns:a16="http://schemas.microsoft.com/office/drawing/2014/main" id="{58FECC4D-E80D-D928-0ACE-DECCE9093078}"/>
                  </a:ext>
                </a:extLst>
              </p:cNvPr>
              <p:cNvSpPr/>
              <p:nvPr/>
            </p:nvSpPr>
            <p:spPr>
              <a:xfrm>
                <a:off x="7948975" y="1770425"/>
                <a:ext cx="623125" cy="665700"/>
              </a:xfrm>
              <a:custGeom>
                <a:avLst/>
                <a:gdLst/>
                <a:ahLst/>
                <a:cxnLst/>
                <a:rect l="l" t="t" r="r" b="b"/>
                <a:pathLst>
                  <a:path w="24925" h="26628" extrusionOk="0">
                    <a:moveTo>
                      <a:pt x="1" y="1"/>
                    </a:moveTo>
                    <a:lnTo>
                      <a:pt x="1" y="25199"/>
                    </a:lnTo>
                    <a:cubicBezTo>
                      <a:pt x="1" y="25989"/>
                      <a:pt x="639" y="26627"/>
                      <a:pt x="1429" y="26627"/>
                    </a:cubicBezTo>
                    <a:lnTo>
                      <a:pt x="23436" y="26627"/>
                    </a:lnTo>
                    <a:cubicBezTo>
                      <a:pt x="24226" y="26627"/>
                      <a:pt x="24864" y="25989"/>
                      <a:pt x="24925" y="25199"/>
                    </a:cubicBezTo>
                    <a:lnTo>
                      <a:pt x="24925" y="1"/>
                    </a:lnTo>
                    <a:close/>
                  </a:path>
                </a:pathLst>
              </a:custGeom>
              <a:gradFill>
                <a:gsLst>
                  <a:gs pos="0">
                    <a:schemeClr val="lt1"/>
                  </a:gs>
                  <a:gs pos="100000">
                    <a:srgbClr val="F9F8FF">
                      <a:alpha val="86666"/>
                    </a:srgbClr>
                  </a:gs>
                </a:gsLst>
                <a:lin ang="5400700" scaled="0"/>
              </a:gradFill>
              <a:ln>
                <a:noFill/>
              </a:ln>
              <a:effectLst>
                <a:outerShdw blurRad="57150" dist="57150" dir="5400000" algn="bl" rotWithShape="0">
                  <a:schemeClr val="dk1">
                    <a:alpha val="15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52" name="Google Shape;4970;p129">
                <a:extLst>
                  <a:ext uri="{FF2B5EF4-FFF2-40B4-BE49-F238E27FC236}">
                    <a16:creationId xmlns:a16="http://schemas.microsoft.com/office/drawing/2014/main" id="{373104F6-8CA3-84DD-BB15-2A9144F34084}"/>
                  </a:ext>
                </a:extLst>
              </p:cNvPr>
              <p:cNvSpPr/>
              <p:nvPr/>
            </p:nvSpPr>
            <p:spPr>
              <a:xfrm>
                <a:off x="7948975" y="1691400"/>
                <a:ext cx="623125" cy="78300"/>
              </a:xfrm>
              <a:custGeom>
                <a:avLst/>
                <a:gdLst/>
                <a:ahLst/>
                <a:cxnLst/>
                <a:rect l="l" t="t" r="r" b="b"/>
                <a:pathLst>
                  <a:path w="24925" h="3132" extrusionOk="0">
                    <a:moveTo>
                      <a:pt x="1429" y="0"/>
                    </a:moveTo>
                    <a:cubicBezTo>
                      <a:pt x="639" y="0"/>
                      <a:pt x="1" y="639"/>
                      <a:pt x="1" y="1459"/>
                    </a:cubicBezTo>
                    <a:lnTo>
                      <a:pt x="1" y="3131"/>
                    </a:lnTo>
                    <a:lnTo>
                      <a:pt x="24925" y="3131"/>
                    </a:lnTo>
                    <a:lnTo>
                      <a:pt x="24925" y="1459"/>
                    </a:lnTo>
                    <a:cubicBezTo>
                      <a:pt x="24864" y="639"/>
                      <a:pt x="24226" y="0"/>
                      <a:pt x="23436" y="0"/>
                    </a:cubicBezTo>
                    <a:close/>
                  </a:path>
                </a:pathLst>
              </a:custGeom>
              <a:solidFill>
                <a:schemeClr val="accent1"/>
              </a:solidFill>
              <a:ln w="9525" cap="flat" cmpd="sng">
                <a:solidFill>
                  <a:srgbClr val="D2D6FF"/>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53" name="Google Shape;4971;p129">
                <a:extLst>
                  <a:ext uri="{FF2B5EF4-FFF2-40B4-BE49-F238E27FC236}">
                    <a16:creationId xmlns:a16="http://schemas.microsoft.com/office/drawing/2014/main" id="{862CE62E-A27F-2E1A-AE24-6AD78E2DDF71}"/>
                  </a:ext>
                </a:extLst>
              </p:cNvPr>
              <p:cNvSpPr/>
              <p:nvPr/>
            </p:nvSpPr>
            <p:spPr>
              <a:xfrm>
                <a:off x="7995325" y="1717225"/>
                <a:ext cx="24350" cy="24350"/>
              </a:xfrm>
              <a:custGeom>
                <a:avLst/>
                <a:gdLst/>
                <a:ahLst/>
                <a:cxnLst/>
                <a:rect l="l" t="t" r="r" b="b"/>
                <a:pathLst>
                  <a:path w="974" h="974" extrusionOk="0">
                    <a:moveTo>
                      <a:pt x="487" y="1"/>
                    </a:moveTo>
                    <a:cubicBezTo>
                      <a:pt x="213" y="1"/>
                      <a:pt x="1" y="214"/>
                      <a:pt x="1" y="487"/>
                    </a:cubicBezTo>
                    <a:cubicBezTo>
                      <a:pt x="1" y="761"/>
                      <a:pt x="213" y="974"/>
                      <a:pt x="487" y="974"/>
                    </a:cubicBezTo>
                    <a:cubicBezTo>
                      <a:pt x="761" y="974"/>
                      <a:pt x="973" y="761"/>
                      <a:pt x="973" y="487"/>
                    </a:cubicBezTo>
                    <a:cubicBezTo>
                      <a:pt x="973" y="214"/>
                      <a:pt x="791" y="1"/>
                      <a:pt x="487" y="1"/>
                    </a:cubicBezTo>
                    <a:close/>
                  </a:path>
                </a:pathLst>
              </a:custGeom>
              <a:solidFill>
                <a:srgbClr val="FFC3D0"/>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54" name="Google Shape;4972;p129">
                <a:extLst>
                  <a:ext uri="{FF2B5EF4-FFF2-40B4-BE49-F238E27FC236}">
                    <a16:creationId xmlns:a16="http://schemas.microsoft.com/office/drawing/2014/main" id="{9EEE7D22-D597-7589-EBC8-A4CF68738431}"/>
                  </a:ext>
                </a:extLst>
              </p:cNvPr>
              <p:cNvSpPr/>
              <p:nvPr/>
            </p:nvSpPr>
            <p:spPr>
              <a:xfrm>
                <a:off x="8049275" y="1717225"/>
                <a:ext cx="24350" cy="24350"/>
              </a:xfrm>
              <a:custGeom>
                <a:avLst/>
                <a:gdLst/>
                <a:ahLst/>
                <a:cxnLst/>
                <a:rect l="l" t="t" r="r" b="b"/>
                <a:pathLst>
                  <a:path w="974" h="974" extrusionOk="0">
                    <a:moveTo>
                      <a:pt x="487" y="1"/>
                    </a:moveTo>
                    <a:cubicBezTo>
                      <a:pt x="244" y="1"/>
                      <a:pt x="1" y="214"/>
                      <a:pt x="1" y="487"/>
                    </a:cubicBezTo>
                    <a:cubicBezTo>
                      <a:pt x="1" y="761"/>
                      <a:pt x="214" y="974"/>
                      <a:pt x="487" y="974"/>
                    </a:cubicBezTo>
                    <a:cubicBezTo>
                      <a:pt x="761" y="974"/>
                      <a:pt x="973" y="761"/>
                      <a:pt x="973" y="487"/>
                    </a:cubicBezTo>
                    <a:cubicBezTo>
                      <a:pt x="973" y="214"/>
                      <a:pt x="761" y="1"/>
                      <a:pt x="487" y="1"/>
                    </a:cubicBezTo>
                    <a:close/>
                  </a:path>
                </a:pathLst>
              </a:custGeom>
              <a:solidFill>
                <a:srgbClr val="F5D79B"/>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55" name="Google Shape;4973;p129">
                <a:extLst>
                  <a:ext uri="{FF2B5EF4-FFF2-40B4-BE49-F238E27FC236}">
                    <a16:creationId xmlns:a16="http://schemas.microsoft.com/office/drawing/2014/main" id="{BE7A2911-2C86-E511-C6CC-FF07EFDB60F1}"/>
                  </a:ext>
                </a:extLst>
              </p:cNvPr>
              <p:cNvSpPr/>
              <p:nvPr/>
            </p:nvSpPr>
            <p:spPr>
              <a:xfrm>
                <a:off x="8103225" y="1717225"/>
                <a:ext cx="25100" cy="24350"/>
              </a:xfrm>
              <a:custGeom>
                <a:avLst/>
                <a:gdLst/>
                <a:ahLst/>
                <a:cxnLst/>
                <a:rect l="l" t="t" r="r" b="b"/>
                <a:pathLst>
                  <a:path w="1004" h="974" extrusionOk="0">
                    <a:moveTo>
                      <a:pt x="518" y="1"/>
                    </a:moveTo>
                    <a:cubicBezTo>
                      <a:pt x="244" y="1"/>
                      <a:pt x="1" y="214"/>
                      <a:pt x="1" y="487"/>
                    </a:cubicBezTo>
                    <a:cubicBezTo>
                      <a:pt x="1" y="761"/>
                      <a:pt x="244" y="974"/>
                      <a:pt x="518" y="974"/>
                    </a:cubicBezTo>
                    <a:cubicBezTo>
                      <a:pt x="761" y="974"/>
                      <a:pt x="1004" y="761"/>
                      <a:pt x="1004" y="487"/>
                    </a:cubicBezTo>
                    <a:cubicBezTo>
                      <a:pt x="1004" y="214"/>
                      <a:pt x="761" y="1"/>
                      <a:pt x="518" y="1"/>
                    </a:cubicBezTo>
                    <a:close/>
                  </a:path>
                </a:pathLst>
              </a:custGeom>
              <a:solidFill>
                <a:srgbClr val="6AEBE7"/>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56" name="Google Shape;4974;p129">
                <a:extLst>
                  <a:ext uri="{FF2B5EF4-FFF2-40B4-BE49-F238E27FC236}">
                    <a16:creationId xmlns:a16="http://schemas.microsoft.com/office/drawing/2014/main" id="{437F08E8-A5EB-21EA-BB76-D5944E7119A9}"/>
                  </a:ext>
                </a:extLst>
              </p:cNvPr>
              <p:cNvSpPr/>
              <p:nvPr/>
            </p:nvSpPr>
            <p:spPr>
              <a:xfrm>
                <a:off x="8015075" y="1863125"/>
                <a:ext cx="95025" cy="95025"/>
              </a:xfrm>
              <a:custGeom>
                <a:avLst/>
                <a:gdLst/>
                <a:ahLst/>
                <a:cxnLst/>
                <a:rect l="l" t="t" r="r" b="b"/>
                <a:pathLst>
                  <a:path w="3801" h="3801" extrusionOk="0">
                    <a:moveTo>
                      <a:pt x="1916" y="1"/>
                    </a:moveTo>
                    <a:cubicBezTo>
                      <a:pt x="852" y="1"/>
                      <a:pt x="1" y="852"/>
                      <a:pt x="1" y="1916"/>
                    </a:cubicBezTo>
                    <a:cubicBezTo>
                      <a:pt x="1" y="2980"/>
                      <a:pt x="852" y="3800"/>
                      <a:pt x="1916" y="3800"/>
                    </a:cubicBezTo>
                    <a:cubicBezTo>
                      <a:pt x="2980" y="3800"/>
                      <a:pt x="3800" y="2980"/>
                      <a:pt x="3800" y="1916"/>
                    </a:cubicBezTo>
                    <a:cubicBezTo>
                      <a:pt x="3800" y="852"/>
                      <a:pt x="2980" y="1"/>
                      <a:pt x="19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57" name="Google Shape;4975;p129">
                <a:extLst>
                  <a:ext uri="{FF2B5EF4-FFF2-40B4-BE49-F238E27FC236}">
                    <a16:creationId xmlns:a16="http://schemas.microsoft.com/office/drawing/2014/main" id="{AAA894BB-3C86-072D-AA4C-07EEF11DB1F9}"/>
                  </a:ext>
                </a:extLst>
              </p:cNvPr>
              <p:cNvSpPr/>
              <p:nvPr/>
            </p:nvSpPr>
            <p:spPr>
              <a:xfrm>
                <a:off x="8151100" y="1874525"/>
                <a:ext cx="335900" cy="22825"/>
              </a:xfrm>
              <a:custGeom>
                <a:avLst/>
                <a:gdLst/>
                <a:ahLst/>
                <a:cxnLst/>
                <a:rect l="l" t="t" r="r" b="b"/>
                <a:pathLst>
                  <a:path w="13436" h="913" extrusionOk="0">
                    <a:moveTo>
                      <a:pt x="426" y="1"/>
                    </a:moveTo>
                    <a:cubicBezTo>
                      <a:pt x="183" y="1"/>
                      <a:pt x="1" y="214"/>
                      <a:pt x="1" y="426"/>
                    </a:cubicBezTo>
                    <a:lnTo>
                      <a:pt x="1" y="518"/>
                    </a:lnTo>
                    <a:cubicBezTo>
                      <a:pt x="1" y="730"/>
                      <a:pt x="183" y="913"/>
                      <a:pt x="426" y="913"/>
                    </a:cubicBezTo>
                    <a:lnTo>
                      <a:pt x="13041" y="913"/>
                    </a:lnTo>
                    <a:cubicBezTo>
                      <a:pt x="13253" y="913"/>
                      <a:pt x="13436" y="730"/>
                      <a:pt x="13405" y="518"/>
                    </a:cubicBezTo>
                    <a:lnTo>
                      <a:pt x="13405" y="426"/>
                    </a:lnTo>
                    <a:cubicBezTo>
                      <a:pt x="13405" y="214"/>
                      <a:pt x="13223" y="1"/>
                      <a:pt x="12980"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58" name="Google Shape;4976;p129">
                <a:extLst>
                  <a:ext uri="{FF2B5EF4-FFF2-40B4-BE49-F238E27FC236}">
                    <a16:creationId xmlns:a16="http://schemas.microsoft.com/office/drawing/2014/main" id="{AB952118-6816-7670-B310-4ED9C7A9C067}"/>
                  </a:ext>
                </a:extLst>
              </p:cNvPr>
              <p:cNvSpPr/>
              <p:nvPr/>
            </p:nvSpPr>
            <p:spPr>
              <a:xfrm>
                <a:off x="8151100" y="1930000"/>
                <a:ext cx="186975" cy="22825"/>
              </a:xfrm>
              <a:custGeom>
                <a:avLst/>
                <a:gdLst/>
                <a:ahLst/>
                <a:cxnLst/>
                <a:rect l="l" t="t" r="r" b="b"/>
                <a:pathLst>
                  <a:path w="7479" h="913" extrusionOk="0">
                    <a:moveTo>
                      <a:pt x="426" y="1"/>
                    </a:moveTo>
                    <a:cubicBezTo>
                      <a:pt x="183" y="1"/>
                      <a:pt x="1" y="183"/>
                      <a:pt x="1" y="426"/>
                    </a:cubicBezTo>
                    <a:lnTo>
                      <a:pt x="1" y="487"/>
                    </a:lnTo>
                    <a:cubicBezTo>
                      <a:pt x="1" y="730"/>
                      <a:pt x="183" y="913"/>
                      <a:pt x="426" y="913"/>
                    </a:cubicBezTo>
                    <a:lnTo>
                      <a:pt x="7113" y="913"/>
                    </a:lnTo>
                    <a:cubicBezTo>
                      <a:pt x="7326" y="913"/>
                      <a:pt x="7478" y="730"/>
                      <a:pt x="7478" y="487"/>
                    </a:cubicBezTo>
                    <a:lnTo>
                      <a:pt x="7478" y="426"/>
                    </a:lnTo>
                    <a:cubicBezTo>
                      <a:pt x="7478" y="183"/>
                      <a:pt x="7296" y="1"/>
                      <a:pt x="7053"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59" name="Google Shape;4977;p129">
                <a:extLst>
                  <a:ext uri="{FF2B5EF4-FFF2-40B4-BE49-F238E27FC236}">
                    <a16:creationId xmlns:a16="http://schemas.microsoft.com/office/drawing/2014/main" id="{05B06A4F-A798-1AEE-589E-6C9554E427DA}"/>
                  </a:ext>
                </a:extLst>
              </p:cNvPr>
              <p:cNvSpPr/>
              <p:nvPr/>
            </p:nvSpPr>
            <p:spPr>
              <a:xfrm>
                <a:off x="8360825" y="1930000"/>
                <a:ext cx="54000" cy="22825"/>
              </a:xfrm>
              <a:custGeom>
                <a:avLst/>
                <a:gdLst/>
                <a:ahLst/>
                <a:cxnLst/>
                <a:rect l="l" t="t" r="r" b="b"/>
                <a:pathLst>
                  <a:path w="2160" h="913" extrusionOk="0">
                    <a:moveTo>
                      <a:pt x="457" y="1"/>
                    </a:moveTo>
                    <a:cubicBezTo>
                      <a:pt x="183" y="1"/>
                      <a:pt x="1" y="213"/>
                      <a:pt x="1" y="457"/>
                    </a:cubicBezTo>
                    <a:cubicBezTo>
                      <a:pt x="1" y="730"/>
                      <a:pt x="244" y="913"/>
                      <a:pt x="457" y="913"/>
                    </a:cubicBezTo>
                    <a:lnTo>
                      <a:pt x="1703" y="913"/>
                    </a:lnTo>
                    <a:cubicBezTo>
                      <a:pt x="1946" y="913"/>
                      <a:pt x="2129" y="730"/>
                      <a:pt x="2159" y="457"/>
                    </a:cubicBezTo>
                    <a:cubicBezTo>
                      <a:pt x="2159" y="183"/>
                      <a:pt x="1946" y="1"/>
                      <a:pt x="1703"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60" name="Google Shape;4978;p129">
                <a:extLst>
                  <a:ext uri="{FF2B5EF4-FFF2-40B4-BE49-F238E27FC236}">
                    <a16:creationId xmlns:a16="http://schemas.microsoft.com/office/drawing/2014/main" id="{EEF0E12D-CEC2-01D9-F890-9B8A57DC02DA}"/>
                  </a:ext>
                </a:extLst>
              </p:cNvPr>
              <p:cNvSpPr/>
              <p:nvPr/>
            </p:nvSpPr>
            <p:spPr>
              <a:xfrm>
                <a:off x="8015075" y="2030300"/>
                <a:ext cx="95025" cy="95025"/>
              </a:xfrm>
              <a:custGeom>
                <a:avLst/>
                <a:gdLst/>
                <a:ahLst/>
                <a:cxnLst/>
                <a:rect l="l" t="t" r="r" b="b"/>
                <a:pathLst>
                  <a:path w="3801" h="3801" extrusionOk="0">
                    <a:moveTo>
                      <a:pt x="1916" y="1"/>
                    </a:moveTo>
                    <a:cubicBezTo>
                      <a:pt x="852" y="1"/>
                      <a:pt x="1" y="852"/>
                      <a:pt x="1" y="1916"/>
                    </a:cubicBezTo>
                    <a:cubicBezTo>
                      <a:pt x="1" y="2980"/>
                      <a:pt x="852" y="3800"/>
                      <a:pt x="1916" y="3800"/>
                    </a:cubicBezTo>
                    <a:cubicBezTo>
                      <a:pt x="2980" y="3800"/>
                      <a:pt x="3800" y="2980"/>
                      <a:pt x="3800" y="1916"/>
                    </a:cubicBezTo>
                    <a:cubicBezTo>
                      <a:pt x="3800" y="852"/>
                      <a:pt x="2980" y="1"/>
                      <a:pt x="19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61" name="Google Shape;4979;p129">
                <a:extLst>
                  <a:ext uri="{FF2B5EF4-FFF2-40B4-BE49-F238E27FC236}">
                    <a16:creationId xmlns:a16="http://schemas.microsoft.com/office/drawing/2014/main" id="{EB40D5A6-866B-F418-CAE9-2FBFE821500E}"/>
                  </a:ext>
                </a:extLst>
              </p:cNvPr>
              <p:cNvSpPr/>
              <p:nvPr/>
            </p:nvSpPr>
            <p:spPr>
              <a:xfrm>
                <a:off x="8151100" y="2041700"/>
                <a:ext cx="335900" cy="22825"/>
              </a:xfrm>
              <a:custGeom>
                <a:avLst/>
                <a:gdLst/>
                <a:ahLst/>
                <a:cxnLst/>
                <a:rect l="l" t="t" r="r" b="b"/>
                <a:pathLst>
                  <a:path w="13436" h="913" extrusionOk="0">
                    <a:moveTo>
                      <a:pt x="426" y="1"/>
                    </a:moveTo>
                    <a:cubicBezTo>
                      <a:pt x="183" y="1"/>
                      <a:pt x="1" y="214"/>
                      <a:pt x="1" y="426"/>
                    </a:cubicBezTo>
                    <a:lnTo>
                      <a:pt x="1" y="518"/>
                    </a:lnTo>
                    <a:cubicBezTo>
                      <a:pt x="1" y="730"/>
                      <a:pt x="183" y="913"/>
                      <a:pt x="426" y="913"/>
                    </a:cubicBezTo>
                    <a:lnTo>
                      <a:pt x="13041" y="913"/>
                    </a:lnTo>
                    <a:cubicBezTo>
                      <a:pt x="13253" y="913"/>
                      <a:pt x="13436" y="730"/>
                      <a:pt x="13405" y="518"/>
                    </a:cubicBezTo>
                    <a:lnTo>
                      <a:pt x="13405" y="426"/>
                    </a:lnTo>
                    <a:cubicBezTo>
                      <a:pt x="13405" y="214"/>
                      <a:pt x="13223" y="1"/>
                      <a:pt x="12980"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62" name="Google Shape;4980;p129">
                <a:extLst>
                  <a:ext uri="{FF2B5EF4-FFF2-40B4-BE49-F238E27FC236}">
                    <a16:creationId xmlns:a16="http://schemas.microsoft.com/office/drawing/2014/main" id="{72433882-F2CF-57D8-1357-8CA71BB9AE40}"/>
                  </a:ext>
                </a:extLst>
              </p:cNvPr>
              <p:cNvSpPr/>
              <p:nvPr/>
            </p:nvSpPr>
            <p:spPr>
              <a:xfrm>
                <a:off x="8151100" y="2097175"/>
                <a:ext cx="186975" cy="22825"/>
              </a:xfrm>
              <a:custGeom>
                <a:avLst/>
                <a:gdLst/>
                <a:ahLst/>
                <a:cxnLst/>
                <a:rect l="l" t="t" r="r" b="b"/>
                <a:pathLst>
                  <a:path w="7479" h="913" extrusionOk="0">
                    <a:moveTo>
                      <a:pt x="426" y="1"/>
                    </a:moveTo>
                    <a:cubicBezTo>
                      <a:pt x="183" y="1"/>
                      <a:pt x="1" y="183"/>
                      <a:pt x="1" y="426"/>
                    </a:cubicBezTo>
                    <a:lnTo>
                      <a:pt x="1" y="487"/>
                    </a:lnTo>
                    <a:cubicBezTo>
                      <a:pt x="1" y="730"/>
                      <a:pt x="183" y="913"/>
                      <a:pt x="426" y="913"/>
                    </a:cubicBezTo>
                    <a:lnTo>
                      <a:pt x="7113" y="913"/>
                    </a:lnTo>
                    <a:cubicBezTo>
                      <a:pt x="7326" y="913"/>
                      <a:pt x="7478" y="730"/>
                      <a:pt x="7478" y="487"/>
                    </a:cubicBezTo>
                    <a:lnTo>
                      <a:pt x="7478" y="426"/>
                    </a:lnTo>
                    <a:cubicBezTo>
                      <a:pt x="7478" y="183"/>
                      <a:pt x="7296" y="1"/>
                      <a:pt x="7053"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63" name="Google Shape;4981;p129">
                <a:extLst>
                  <a:ext uri="{FF2B5EF4-FFF2-40B4-BE49-F238E27FC236}">
                    <a16:creationId xmlns:a16="http://schemas.microsoft.com/office/drawing/2014/main" id="{FC718EAA-BFE1-9E3C-773F-E39295F15EC2}"/>
                  </a:ext>
                </a:extLst>
              </p:cNvPr>
              <p:cNvSpPr/>
              <p:nvPr/>
            </p:nvSpPr>
            <p:spPr>
              <a:xfrm>
                <a:off x="8360825" y="2097175"/>
                <a:ext cx="54000" cy="22825"/>
              </a:xfrm>
              <a:custGeom>
                <a:avLst/>
                <a:gdLst/>
                <a:ahLst/>
                <a:cxnLst/>
                <a:rect l="l" t="t" r="r" b="b"/>
                <a:pathLst>
                  <a:path w="2160" h="913" extrusionOk="0">
                    <a:moveTo>
                      <a:pt x="457" y="1"/>
                    </a:moveTo>
                    <a:cubicBezTo>
                      <a:pt x="183" y="1"/>
                      <a:pt x="1" y="213"/>
                      <a:pt x="1" y="457"/>
                    </a:cubicBezTo>
                    <a:cubicBezTo>
                      <a:pt x="1" y="730"/>
                      <a:pt x="244" y="913"/>
                      <a:pt x="457" y="913"/>
                    </a:cubicBezTo>
                    <a:lnTo>
                      <a:pt x="1703" y="913"/>
                    </a:lnTo>
                    <a:cubicBezTo>
                      <a:pt x="1946" y="913"/>
                      <a:pt x="2129" y="730"/>
                      <a:pt x="2159" y="457"/>
                    </a:cubicBezTo>
                    <a:cubicBezTo>
                      <a:pt x="2159" y="183"/>
                      <a:pt x="1946" y="1"/>
                      <a:pt x="1703"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64" name="Google Shape;4982;p129">
                <a:extLst>
                  <a:ext uri="{FF2B5EF4-FFF2-40B4-BE49-F238E27FC236}">
                    <a16:creationId xmlns:a16="http://schemas.microsoft.com/office/drawing/2014/main" id="{C2F2309F-8AB6-A80F-34C5-7964BD3AB75B}"/>
                  </a:ext>
                </a:extLst>
              </p:cNvPr>
              <p:cNvSpPr/>
              <p:nvPr/>
            </p:nvSpPr>
            <p:spPr>
              <a:xfrm>
                <a:off x="8015075" y="2197475"/>
                <a:ext cx="95025" cy="95025"/>
              </a:xfrm>
              <a:custGeom>
                <a:avLst/>
                <a:gdLst/>
                <a:ahLst/>
                <a:cxnLst/>
                <a:rect l="l" t="t" r="r" b="b"/>
                <a:pathLst>
                  <a:path w="3801" h="3801" extrusionOk="0">
                    <a:moveTo>
                      <a:pt x="1916" y="1"/>
                    </a:moveTo>
                    <a:cubicBezTo>
                      <a:pt x="852" y="1"/>
                      <a:pt x="1" y="852"/>
                      <a:pt x="1" y="1916"/>
                    </a:cubicBezTo>
                    <a:cubicBezTo>
                      <a:pt x="1" y="2980"/>
                      <a:pt x="852" y="3800"/>
                      <a:pt x="1916" y="3800"/>
                    </a:cubicBezTo>
                    <a:cubicBezTo>
                      <a:pt x="2980" y="3800"/>
                      <a:pt x="3800" y="2980"/>
                      <a:pt x="3800" y="1916"/>
                    </a:cubicBezTo>
                    <a:cubicBezTo>
                      <a:pt x="3800" y="852"/>
                      <a:pt x="2980" y="1"/>
                      <a:pt x="19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65" name="Google Shape;4983;p129">
                <a:extLst>
                  <a:ext uri="{FF2B5EF4-FFF2-40B4-BE49-F238E27FC236}">
                    <a16:creationId xmlns:a16="http://schemas.microsoft.com/office/drawing/2014/main" id="{72A35A17-05BC-8FC0-CDE4-34D178B34B41}"/>
                  </a:ext>
                </a:extLst>
              </p:cNvPr>
              <p:cNvSpPr/>
              <p:nvPr/>
            </p:nvSpPr>
            <p:spPr>
              <a:xfrm>
                <a:off x="8151100" y="2208875"/>
                <a:ext cx="335900" cy="22825"/>
              </a:xfrm>
              <a:custGeom>
                <a:avLst/>
                <a:gdLst/>
                <a:ahLst/>
                <a:cxnLst/>
                <a:rect l="l" t="t" r="r" b="b"/>
                <a:pathLst>
                  <a:path w="13436" h="913" extrusionOk="0">
                    <a:moveTo>
                      <a:pt x="426" y="1"/>
                    </a:moveTo>
                    <a:cubicBezTo>
                      <a:pt x="183" y="1"/>
                      <a:pt x="1" y="214"/>
                      <a:pt x="1" y="426"/>
                    </a:cubicBezTo>
                    <a:lnTo>
                      <a:pt x="1" y="518"/>
                    </a:lnTo>
                    <a:cubicBezTo>
                      <a:pt x="1" y="730"/>
                      <a:pt x="183" y="913"/>
                      <a:pt x="426" y="913"/>
                    </a:cubicBezTo>
                    <a:lnTo>
                      <a:pt x="13041" y="913"/>
                    </a:lnTo>
                    <a:cubicBezTo>
                      <a:pt x="13253" y="913"/>
                      <a:pt x="13436" y="730"/>
                      <a:pt x="13405" y="518"/>
                    </a:cubicBezTo>
                    <a:lnTo>
                      <a:pt x="13405" y="426"/>
                    </a:lnTo>
                    <a:cubicBezTo>
                      <a:pt x="13405" y="214"/>
                      <a:pt x="13223" y="1"/>
                      <a:pt x="12980"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66" name="Google Shape;4984;p129">
                <a:extLst>
                  <a:ext uri="{FF2B5EF4-FFF2-40B4-BE49-F238E27FC236}">
                    <a16:creationId xmlns:a16="http://schemas.microsoft.com/office/drawing/2014/main" id="{8A207222-2514-469E-D0EA-9B4DFE17C8A9}"/>
                  </a:ext>
                </a:extLst>
              </p:cNvPr>
              <p:cNvSpPr/>
              <p:nvPr/>
            </p:nvSpPr>
            <p:spPr>
              <a:xfrm>
                <a:off x="8151100" y="2264350"/>
                <a:ext cx="186975" cy="22825"/>
              </a:xfrm>
              <a:custGeom>
                <a:avLst/>
                <a:gdLst/>
                <a:ahLst/>
                <a:cxnLst/>
                <a:rect l="l" t="t" r="r" b="b"/>
                <a:pathLst>
                  <a:path w="7479" h="913" extrusionOk="0">
                    <a:moveTo>
                      <a:pt x="426" y="1"/>
                    </a:moveTo>
                    <a:cubicBezTo>
                      <a:pt x="183" y="1"/>
                      <a:pt x="1" y="183"/>
                      <a:pt x="1" y="426"/>
                    </a:cubicBezTo>
                    <a:lnTo>
                      <a:pt x="1" y="487"/>
                    </a:lnTo>
                    <a:cubicBezTo>
                      <a:pt x="1" y="730"/>
                      <a:pt x="183" y="913"/>
                      <a:pt x="426" y="913"/>
                    </a:cubicBezTo>
                    <a:lnTo>
                      <a:pt x="7113" y="913"/>
                    </a:lnTo>
                    <a:cubicBezTo>
                      <a:pt x="7326" y="913"/>
                      <a:pt x="7478" y="730"/>
                      <a:pt x="7478" y="487"/>
                    </a:cubicBezTo>
                    <a:lnTo>
                      <a:pt x="7478" y="426"/>
                    </a:lnTo>
                    <a:cubicBezTo>
                      <a:pt x="7478" y="183"/>
                      <a:pt x="7296" y="1"/>
                      <a:pt x="7053"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1367" name="Google Shape;4985;p129">
                <a:extLst>
                  <a:ext uri="{FF2B5EF4-FFF2-40B4-BE49-F238E27FC236}">
                    <a16:creationId xmlns:a16="http://schemas.microsoft.com/office/drawing/2014/main" id="{B9CAEAB8-10F7-5102-7757-0E2338E65BDE}"/>
                  </a:ext>
                </a:extLst>
              </p:cNvPr>
              <p:cNvSpPr/>
              <p:nvPr/>
            </p:nvSpPr>
            <p:spPr>
              <a:xfrm>
                <a:off x="8360825" y="2264350"/>
                <a:ext cx="54000" cy="22825"/>
              </a:xfrm>
              <a:custGeom>
                <a:avLst/>
                <a:gdLst/>
                <a:ahLst/>
                <a:cxnLst/>
                <a:rect l="l" t="t" r="r" b="b"/>
                <a:pathLst>
                  <a:path w="2160" h="913" extrusionOk="0">
                    <a:moveTo>
                      <a:pt x="457" y="1"/>
                    </a:moveTo>
                    <a:cubicBezTo>
                      <a:pt x="183" y="1"/>
                      <a:pt x="1" y="214"/>
                      <a:pt x="1" y="457"/>
                    </a:cubicBezTo>
                    <a:cubicBezTo>
                      <a:pt x="1" y="730"/>
                      <a:pt x="244" y="913"/>
                      <a:pt x="457" y="913"/>
                    </a:cubicBezTo>
                    <a:lnTo>
                      <a:pt x="1703" y="913"/>
                    </a:lnTo>
                    <a:cubicBezTo>
                      <a:pt x="1946" y="913"/>
                      <a:pt x="2129" y="730"/>
                      <a:pt x="2159" y="457"/>
                    </a:cubicBezTo>
                    <a:cubicBezTo>
                      <a:pt x="2159" y="183"/>
                      <a:pt x="1946" y="1"/>
                      <a:pt x="1703" y="1"/>
                    </a:cubicBezTo>
                    <a:close/>
                  </a:path>
                </a:pathLst>
              </a:cu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grpSp>
        <p:grpSp>
          <p:nvGrpSpPr>
            <p:cNvPr id="48" name="Google Shape;4986;p129">
              <a:extLst>
                <a:ext uri="{FF2B5EF4-FFF2-40B4-BE49-F238E27FC236}">
                  <a16:creationId xmlns:a16="http://schemas.microsoft.com/office/drawing/2014/main" id="{59DC9033-E76C-6054-821C-37F25B91B48D}"/>
                </a:ext>
              </a:extLst>
            </p:cNvPr>
            <p:cNvGrpSpPr/>
            <p:nvPr/>
          </p:nvGrpSpPr>
          <p:grpSpPr>
            <a:xfrm>
              <a:off x="720000" y="3765500"/>
              <a:ext cx="622375" cy="263700"/>
              <a:chOff x="5021875" y="2898100"/>
              <a:chExt cx="622375" cy="263700"/>
            </a:xfrm>
          </p:grpSpPr>
          <p:sp>
            <p:nvSpPr>
              <p:cNvPr id="54" name="Google Shape;4987;p129">
                <a:extLst>
                  <a:ext uri="{FF2B5EF4-FFF2-40B4-BE49-F238E27FC236}">
                    <a16:creationId xmlns:a16="http://schemas.microsoft.com/office/drawing/2014/main" id="{82C5466D-6634-3399-DE4A-5F27EBB562EA}"/>
                  </a:ext>
                </a:extLst>
              </p:cNvPr>
              <p:cNvSpPr/>
              <p:nvPr/>
            </p:nvSpPr>
            <p:spPr>
              <a:xfrm>
                <a:off x="5021875" y="2976375"/>
                <a:ext cx="622375" cy="185425"/>
              </a:xfrm>
              <a:custGeom>
                <a:avLst/>
                <a:gdLst/>
                <a:ahLst/>
                <a:cxnLst/>
                <a:rect l="l" t="t" r="r" b="b"/>
                <a:pathLst>
                  <a:path w="24895" h="7417" extrusionOk="0">
                    <a:moveTo>
                      <a:pt x="0" y="0"/>
                    </a:moveTo>
                    <a:lnTo>
                      <a:pt x="0" y="5988"/>
                    </a:lnTo>
                    <a:cubicBezTo>
                      <a:pt x="0" y="6779"/>
                      <a:pt x="669" y="7417"/>
                      <a:pt x="1459" y="7417"/>
                    </a:cubicBezTo>
                    <a:lnTo>
                      <a:pt x="23466" y="7417"/>
                    </a:lnTo>
                    <a:cubicBezTo>
                      <a:pt x="24256" y="7417"/>
                      <a:pt x="24894" y="6748"/>
                      <a:pt x="24894" y="5988"/>
                    </a:cubicBezTo>
                    <a:lnTo>
                      <a:pt x="24894" y="0"/>
                    </a:lnTo>
                    <a:close/>
                  </a:path>
                </a:pathLst>
              </a:custGeom>
              <a:gradFill>
                <a:gsLst>
                  <a:gs pos="0">
                    <a:schemeClr val="lt1"/>
                  </a:gs>
                  <a:gs pos="100000">
                    <a:srgbClr val="F9F8FF">
                      <a:alpha val="86666"/>
                    </a:srgbClr>
                  </a:gs>
                </a:gsLst>
                <a:lin ang="5400700" scaled="0"/>
              </a:gra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55" name="Google Shape;4988;p129">
                <a:extLst>
                  <a:ext uri="{FF2B5EF4-FFF2-40B4-BE49-F238E27FC236}">
                    <a16:creationId xmlns:a16="http://schemas.microsoft.com/office/drawing/2014/main" id="{3F3EA5E0-766B-DF7F-782B-16B94CCDF51E}"/>
                  </a:ext>
                </a:extLst>
              </p:cNvPr>
              <p:cNvSpPr/>
              <p:nvPr/>
            </p:nvSpPr>
            <p:spPr>
              <a:xfrm>
                <a:off x="5021875" y="2898100"/>
                <a:ext cx="622375" cy="77525"/>
              </a:xfrm>
              <a:custGeom>
                <a:avLst/>
                <a:gdLst/>
                <a:ahLst/>
                <a:cxnLst/>
                <a:rect l="l" t="t" r="r" b="b"/>
                <a:pathLst>
                  <a:path w="24895" h="3101" extrusionOk="0">
                    <a:moveTo>
                      <a:pt x="1459" y="1"/>
                    </a:moveTo>
                    <a:cubicBezTo>
                      <a:pt x="669" y="1"/>
                      <a:pt x="0" y="639"/>
                      <a:pt x="0" y="1429"/>
                    </a:cubicBezTo>
                    <a:lnTo>
                      <a:pt x="0" y="3101"/>
                    </a:lnTo>
                    <a:lnTo>
                      <a:pt x="24894" y="3101"/>
                    </a:lnTo>
                    <a:lnTo>
                      <a:pt x="24894" y="1429"/>
                    </a:lnTo>
                    <a:cubicBezTo>
                      <a:pt x="24894" y="639"/>
                      <a:pt x="24256" y="1"/>
                      <a:pt x="23466" y="1"/>
                    </a:cubicBezTo>
                    <a:close/>
                  </a:path>
                </a:pathLst>
              </a:custGeom>
              <a:solidFill>
                <a:schemeClr val="dk2"/>
              </a:solidFill>
              <a:ln w="9525" cap="flat" cmpd="sng">
                <a:solidFill>
                  <a:srgbClr val="D2D6FF"/>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56" name="Google Shape;4989;p129">
                <a:extLst>
                  <a:ext uri="{FF2B5EF4-FFF2-40B4-BE49-F238E27FC236}">
                    <a16:creationId xmlns:a16="http://schemas.microsoft.com/office/drawing/2014/main" id="{41A596FB-D13F-44A2-7D84-88D5D17D2D70}"/>
                  </a:ext>
                </a:extLst>
              </p:cNvPr>
              <p:cNvSpPr/>
              <p:nvPr/>
            </p:nvSpPr>
            <p:spPr>
              <a:xfrm>
                <a:off x="5069750" y="2922425"/>
                <a:ext cx="24325" cy="25100"/>
              </a:xfrm>
              <a:custGeom>
                <a:avLst/>
                <a:gdLst/>
                <a:ahLst/>
                <a:cxnLst/>
                <a:rect l="l" t="t" r="r" b="b"/>
                <a:pathLst>
                  <a:path w="973" h="1004" extrusionOk="0">
                    <a:moveTo>
                      <a:pt x="487" y="0"/>
                    </a:moveTo>
                    <a:cubicBezTo>
                      <a:pt x="213" y="0"/>
                      <a:pt x="0" y="243"/>
                      <a:pt x="0" y="487"/>
                    </a:cubicBezTo>
                    <a:cubicBezTo>
                      <a:pt x="0" y="760"/>
                      <a:pt x="213" y="1003"/>
                      <a:pt x="487" y="1003"/>
                    </a:cubicBezTo>
                    <a:cubicBezTo>
                      <a:pt x="760" y="1003"/>
                      <a:pt x="973" y="760"/>
                      <a:pt x="973" y="487"/>
                    </a:cubicBezTo>
                    <a:cubicBezTo>
                      <a:pt x="973" y="243"/>
                      <a:pt x="760" y="0"/>
                      <a:pt x="487" y="0"/>
                    </a:cubicBezTo>
                    <a:close/>
                  </a:path>
                </a:pathLst>
              </a:custGeom>
              <a:solidFill>
                <a:srgbClr val="FFC3D0"/>
              </a:solidFill>
              <a:ln>
                <a:noFill/>
              </a:ln>
              <a:effectLst>
                <a:outerShdw blurRad="57150" dist="28575" dir="5400000" algn="bl" rotWithShape="0">
                  <a:schemeClr val="dk1">
                    <a:alpha val="17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57" name="Google Shape;4990;p129">
                <a:extLst>
                  <a:ext uri="{FF2B5EF4-FFF2-40B4-BE49-F238E27FC236}">
                    <a16:creationId xmlns:a16="http://schemas.microsoft.com/office/drawing/2014/main" id="{898442C8-9928-20FA-63E8-69A1F733534D}"/>
                  </a:ext>
                </a:extLst>
              </p:cNvPr>
              <p:cNvSpPr/>
              <p:nvPr/>
            </p:nvSpPr>
            <p:spPr>
              <a:xfrm>
                <a:off x="5122925" y="2922425"/>
                <a:ext cx="24350" cy="25100"/>
              </a:xfrm>
              <a:custGeom>
                <a:avLst/>
                <a:gdLst/>
                <a:ahLst/>
                <a:cxnLst/>
                <a:rect l="l" t="t" r="r" b="b"/>
                <a:pathLst>
                  <a:path w="974" h="1004" extrusionOk="0">
                    <a:moveTo>
                      <a:pt x="487" y="0"/>
                    </a:moveTo>
                    <a:cubicBezTo>
                      <a:pt x="214" y="0"/>
                      <a:pt x="1" y="243"/>
                      <a:pt x="1" y="487"/>
                    </a:cubicBezTo>
                    <a:cubicBezTo>
                      <a:pt x="1" y="760"/>
                      <a:pt x="214" y="1003"/>
                      <a:pt x="487" y="1003"/>
                    </a:cubicBezTo>
                    <a:cubicBezTo>
                      <a:pt x="761" y="1003"/>
                      <a:pt x="974" y="760"/>
                      <a:pt x="974" y="487"/>
                    </a:cubicBezTo>
                    <a:cubicBezTo>
                      <a:pt x="974" y="243"/>
                      <a:pt x="791" y="0"/>
                      <a:pt x="487" y="0"/>
                    </a:cubicBezTo>
                    <a:close/>
                  </a:path>
                </a:pathLst>
              </a:custGeom>
              <a:solidFill>
                <a:srgbClr val="F5D79B"/>
              </a:solidFill>
              <a:ln>
                <a:noFill/>
              </a:ln>
              <a:effectLst>
                <a:outerShdw blurRad="57150" dist="28575" dir="5400000" algn="bl" rotWithShape="0">
                  <a:schemeClr val="dk1">
                    <a:alpha val="17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58" name="Google Shape;4991;p129">
                <a:extLst>
                  <a:ext uri="{FF2B5EF4-FFF2-40B4-BE49-F238E27FC236}">
                    <a16:creationId xmlns:a16="http://schemas.microsoft.com/office/drawing/2014/main" id="{DD6650BE-052E-CA1B-C20A-64E7FD5EBA57}"/>
                  </a:ext>
                </a:extLst>
              </p:cNvPr>
              <p:cNvSpPr/>
              <p:nvPr/>
            </p:nvSpPr>
            <p:spPr>
              <a:xfrm>
                <a:off x="5176875" y="2922425"/>
                <a:ext cx="24350" cy="25100"/>
              </a:xfrm>
              <a:custGeom>
                <a:avLst/>
                <a:gdLst/>
                <a:ahLst/>
                <a:cxnLst/>
                <a:rect l="l" t="t" r="r" b="b"/>
                <a:pathLst>
                  <a:path w="974" h="1004" extrusionOk="0">
                    <a:moveTo>
                      <a:pt x="487" y="0"/>
                    </a:moveTo>
                    <a:cubicBezTo>
                      <a:pt x="214" y="0"/>
                      <a:pt x="1" y="243"/>
                      <a:pt x="1" y="487"/>
                    </a:cubicBezTo>
                    <a:cubicBezTo>
                      <a:pt x="1" y="760"/>
                      <a:pt x="214" y="1003"/>
                      <a:pt x="487" y="1003"/>
                    </a:cubicBezTo>
                    <a:cubicBezTo>
                      <a:pt x="761" y="1003"/>
                      <a:pt x="974" y="760"/>
                      <a:pt x="974" y="487"/>
                    </a:cubicBezTo>
                    <a:cubicBezTo>
                      <a:pt x="974" y="243"/>
                      <a:pt x="761" y="0"/>
                      <a:pt x="487" y="0"/>
                    </a:cubicBezTo>
                    <a:close/>
                  </a:path>
                </a:pathLst>
              </a:custGeom>
              <a:solidFill>
                <a:srgbClr val="6AEBE7"/>
              </a:solidFill>
              <a:ln>
                <a:noFill/>
              </a:ln>
              <a:effectLst>
                <a:outerShdw blurRad="57150" dist="28575" dir="5400000" algn="bl" rotWithShape="0">
                  <a:schemeClr val="dk1">
                    <a:alpha val="17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59" name="Google Shape;4992;p129">
                <a:extLst>
                  <a:ext uri="{FF2B5EF4-FFF2-40B4-BE49-F238E27FC236}">
                    <a16:creationId xmlns:a16="http://schemas.microsoft.com/office/drawing/2014/main" id="{B1F49739-3EEB-438B-E80B-2394A8E6436F}"/>
                  </a:ext>
                </a:extLst>
              </p:cNvPr>
              <p:cNvSpPr/>
              <p:nvPr/>
            </p:nvSpPr>
            <p:spPr>
              <a:xfrm>
                <a:off x="5088750" y="3020450"/>
                <a:ext cx="95000" cy="95000"/>
              </a:xfrm>
              <a:custGeom>
                <a:avLst/>
                <a:gdLst/>
                <a:ahLst/>
                <a:cxnLst/>
                <a:rect l="l" t="t" r="r" b="b"/>
                <a:pathLst>
                  <a:path w="3800" h="3800" extrusionOk="0">
                    <a:moveTo>
                      <a:pt x="1885" y="0"/>
                    </a:moveTo>
                    <a:cubicBezTo>
                      <a:pt x="821" y="0"/>
                      <a:pt x="0" y="821"/>
                      <a:pt x="0" y="1885"/>
                    </a:cubicBezTo>
                    <a:cubicBezTo>
                      <a:pt x="0" y="2949"/>
                      <a:pt x="821" y="3800"/>
                      <a:pt x="1885" y="3800"/>
                    </a:cubicBezTo>
                    <a:cubicBezTo>
                      <a:pt x="2948" y="3800"/>
                      <a:pt x="3800" y="2949"/>
                      <a:pt x="3800" y="1885"/>
                    </a:cubicBezTo>
                    <a:cubicBezTo>
                      <a:pt x="3800" y="821"/>
                      <a:pt x="2918" y="0"/>
                      <a:pt x="1885" y="0"/>
                    </a:cubicBezTo>
                    <a:close/>
                  </a:path>
                </a:pathLst>
              </a:custGeom>
              <a:solidFill>
                <a:schemeClr val="accent1"/>
              </a:solidFill>
              <a:ln>
                <a:noFill/>
              </a:ln>
              <a:effectLst>
                <a:outerShdw blurRad="85725"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60" name="Google Shape;4993;p129">
                <a:extLst>
                  <a:ext uri="{FF2B5EF4-FFF2-40B4-BE49-F238E27FC236}">
                    <a16:creationId xmlns:a16="http://schemas.microsoft.com/office/drawing/2014/main" id="{1044B751-FCFC-5D3C-7299-6429F2E290CB}"/>
                  </a:ext>
                </a:extLst>
              </p:cNvPr>
              <p:cNvSpPr/>
              <p:nvPr/>
            </p:nvSpPr>
            <p:spPr>
              <a:xfrm>
                <a:off x="5225525" y="3031850"/>
                <a:ext cx="335125" cy="22825"/>
              </a:xfrm>
              <a:custGeom>
                <a:avLst/>
                <a:gdLst/>
                <a:ahLst/>
                <a:cxnLst/>
                <a:rect l="l" t="t" r="r" b="b"/>
                <a:pathLst>
                  <a:path w="13405" h="913" extrusionOk="0">
                    <a:moveTo>
                      <a:pt x="426" y="0"/>
                    </a:moveTo>
                    <a:cubicBezTo>
                      <a:pt x="183" y="0"/>
                      <a:pt x="0" y="183"/>
                      <a:pt x="0" y="426"/>
                    </a:cubicBezTo>
                    <a:lnTo>
                      <a:pt x="0" y="487"/>
                    </a:lnTo>
                    <a:cubicBezTo>
                      <a:pt x="0" y="730"/>
                      <a:pt x="183" y="912"/>
                      <a:pt x="426" y="912"/>
                    </a:cubicBezTo>
                    <a:lnTo>
                      <a:pt x="12979" y="912"/>
                    </a:lnTo>
                    <a:cubicBezTo>
                      <a:pt x="13222" y="912"/>
                      <a:pt x="13405" y="730"/>
                      <a:pt x="13405" y="487"/>
                    </a:cubicBezTo>
                    <a:lnTo>
                      <a:pt x="13405" y="426"/>
                    </a:lnTo>
                    <a:cubicBezTo>
                      <a:pt x="13405" y="183"/>
                      <a:pt x="13222" y="0"/>
                      <a:pt x="12979" y="0"/>
                    </a:cubicBezTo>
                    <a:close/>
                  </a:path>
                </a:pathLst>
              </a:custGeom>
              <a:solidFill>
                <a:schemeClr val="dk2"/>
              </a:solidFill>
              <a:ln>
                <a:noFill/>
              </a:ln>
              <a:effectLst>
                <a:outerShdw blurRad="85725"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61" name="Google Shape;4994;p129">
                <a:extLst>
                  <a:ext uri="{FF2B5EF4-FFF2-40B4-BE49-F238E27FC236}">
                    <a16:creationId xmlns:a16="http://schemas.microsoft.com/office/drawing/2014/main" id="{2468148D-4BA2-32BC-E21E-AE9B0F3B54AC}"/>
                  </a:ext>
                </a:extLst>
              </p:cNvPr>
              <p:cNvSpPr/>
              <p:nvPr/>
            </p:nvSpPr>
            <p:spPr>
              <a:xfrm>
                <a:off x="5225525" y="3086550"/>
                <a:ext cx="186950" cy="22825"/>
              </a:xfrm>
              <a:custGeom>
                <a:avLst/>
                <a:gdLst/>
                <a:ahLst/>
                <a:cxnLst/>
                <a:rect l="l" t="t" r="r" b="b"/>
                <a:pathLst>
                  <a:path w="7478" h="913" extrusionOk="0">
                    <a:moveTo>
                      <a:pt x="426" y="1"/>
                    </a:moveTo>
                    <a:cubicBezTo>
                      <a:pt x="183" y="1"/>
                      <a:pt x="0" y="183"/>
                      <a:pt x="0" y="426"/>
                    </a:cubicBezTo>
                    <a:lnTo>
                      <a:pt x="0" y="517"/>
                    </a:lnTo>
                    <a:cubicBezTo>
                      <a:pt x="0" y="730"/>
                      <a:pt x="183" y="913"/>
                      <a:pt x="426" y="913"/>
                    </a:cubicBezTo>
                    <a:lnTo>
                      <a:pt x="7052" y="913"/>
                    </a:lnTo>
                    <a:cubicBezTo>
                      <a:pt x="7295" y="913"/>
                      <a:pt x="7478" y="730"/>
                      <a:pt x="7478" y="517"/>
                    </a:cubicBezTo>
                    <a:lnTo>
                      <a:pt x="7478" y="426"/>
                    </a:lnTo>
                    <a:cubicBezTo>
                      <a:pt x="7478" y="183"/>
                      <a:pt x="7295" y="1"/>
                      <a:pt x="7052" y="1"/>
                    </a:cubicBezTo>
                    <a:close/>
                  </a:path>
                </a:pathLst>
              </a:custGeom>
              <a:solidFill>
                <a:schemeClr val="dk2"/>
              </a:solidFill>
              <a:ln>
                <a:noFill/>
              </a:ln>
              <a:effectLst>
                <a:outerShdw blurRad="85725"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62" name="Google Shape;4995;p129">
                <a:extLst>
                  <a:ext uri="{FF2B5EF4-FFF2-40B4-BE49-F238E27FC236}">
                    <a16:creationId xmlns:a16="http://schemas.microsoft.com/office/drawing/2014/main" id="{61306BCB-8A1D-0C5C-6AD4-2B448B3653D5}"/>
                  </a:ext>
                </a:extLst>
              </p:cNvPr>
              <p:cNvSpPr/>
              <p:nvPr/>
            </p:nvSpPr>
            <p:spPr>
              <a:xfrm>
                <a:off x="5434500" y="3086550"/>
                <a:ext cx="53975" cy="22825"/>
              </a:xfrm>
              <a:custGeom>
                <a:avLst/>
                <a:gdLst/>
                <a:ahLst/>
                <a:cxnLst/>
                <a:rect l="l" t="t" r="r" b="b"/>
                <a:pathLst>
                  <a:path w="2159" h="913" extrusionOk="0">
                    <a:moveTo>
                      <a:pt x="456" y="1"/>
                    </a:moveTo>
                    <a:cubicBezTo>
                      <a:pt x="183" y="1"/>
                      <a:pt x="0" y="244"/>
                      <a:pt x="0" y="457"/>
                    </a:cubicBezTo>
                    <a:cubicBezTo>
                      <a:pt x="0" y="730"/>
                      <a:pt x="213" y="913"/>
                      <a:pt x="456" y="913"/>
                    </a:cubicBezTo>
                    <a:lnTo>
                      <a:pt x="1702" y="913"/>
                    </a:lnTo>
                    <a:cubicBezTo>
                      <a:pt x="1945" y="913"/>
                      <a:pt x="2128" y="730"/>
                      <a:pt x="2158" y="457"/>
                    </a:cubicBezTo>
                    <a:cubicBezTo>
                      <a:pt x="2158" y="214"/>
                      <a:pt x="1945" y="1"/>
                      <a:pt x="1702" y="1"/>
                    </a:cubicBezTo>
                    <a:close/>
                  </a:path>
                </a:pathLst>
              </a:custGeom>
              <a:solidFill>
                <a:schemeClr val="dk2"/>
              </a:solidFill>
              <a:ln>
                <a:noFill/>
              </a:ln>
              <a:effectLst>
                <a:outerShdw blurRad="85725" dist="19050" dir="5400000" algn="bl" rotWithShape="0">
                  <a:schemeClr val="dk1">
                    <a:alpha val="18000"/>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grpSp>
        <p:grpSp>
          <p:nvGrpSpPr>
            <p:cNvPr id="49" name="Google Shape;4996;p129">
              <a:extLst>
                <a:ext uri="{FF2B5EF4-FFF2-40B4-BE49-F238E27FC236}">
                  <a16:creationId xmlns:a16="http://schemas.microsoft.com/office/drawing/2014/main" id="{6820C6B6-FF3A-B389-3607-3FBBC3EBF337}"/>
                </a:ext>
              </a:extLst>
            </p:cNvPr>
            <p:cNvGrpSpPr/>
            <p:nvPr/>
          </p:nvGrpSpPr>
          <p:grpSpPr>
            <a:xfrm>
              <a:off x="2019700" y="4118075"/>
              <a:ext cx="1566175" cy="221925"/>
              <a:chOff x="6520375" y="3217250"/>
              <a:chExt cx="1566175" cy="221925"/>
            </a:xfrm>
          </p:grpSpPr>
          <p:sp>
            <p:nvSpPr>
              <p:cNvPr id="50" name="Google Shape;4997;p129">
                <a:extLst>
                  <a:ext uri="{FF2B5EF4-FFF2-40B4-BE49-F238E27FC236}">
                    <a16:creationId xmlns:a16="http://schemas.microsoft.com/office/drawing/2014/main" id="{C8B205C8-09A9-3CAA-3304-0A7B75DD026B}"/>
                  </a:ext>
                </a:extLst>
              </p:cNvPr>
              <p:cNvSpPr/>
              <p:nvPr/>
            </p:nvSpPr>
            <p:spPr>
              <a:xfrm>
                <a:off x="6520375" y="3217250"/>
                <a:ext cx="1566175" cy="221925"/>
              </a:xfrm>
              <a:custGeom>
                <a:avLst/>
                <a:gdLst/>
                <a:ahLst/>
                <a:cxnLst/>
                <a:rect l="l" t="t" r="r" b="b"/>
                <a:pathLst>
                  <a:path w="62647" h="8877" extrusionOk="0">
                    <a:moveTo>
                      <a:pt x="2736" y="1"/>
                    </a:moveTo>
                    <a:cubicBezTo>
                      <a:pt x="1216" y="1"/>
                      <a:pt x="1" y="1217"/>
                      <a:pt x="1" y="2736"/>
                    </a:cubicBezTo>
                    <a:lnTo>
                      <a:pt x="1" y="6141"/>
                    </a:lnTo>
                    <a:cubicBezTo>
                      <a:pt x="1" y="7660"/>
                      <a:pt x="1216" y="8876"/>
                      <a:pt x="2736" y="8876"/>
                    </a:cubicBezTo>
                    <a:lnTo>
                      <a:pt x="59850" y="8876"/>
                    </a:lnTo>
                    <a:cubicBezTo>
                      <a:pt x="61370" y="8876"/>
                      <a:pt x="62646" y="7630"/>
                      <a:pt x="62616" y="6141"/>
                    </a:cubicBezTo>
                    <a:lnTo>
                      <a:pt x="62616" y="2736"/>
                    </a:lnTo>
                    <a:cubicBezTo>
                      <a:pt x="62616" y="1217"/>
                      <a:pt x="61370" y="1"/>
                      <a:pt x="59850" y="1"/>
                    </a:cubicBezTo>
                    <a:close/>
                  </a:path>
                </a:pathLst>
              </a:custGeom>
              <a:solidFill>
                <a:schemeClr val="lt1"/>
              </a:solidFill>
              <a:ln>
                <a:noFill/>
              </a:ln>
              <a:effectLst>
                <a:outerShdw blurRad="57150" dist="85725" dir="5400000" algn="bl" rotWithShape="0">
                  <a:schemeClr val="dk1">
                    <a:alpha val="11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51" name="Google Shape;4998;p129">
                <a:extLst>
                  <a:ext uri="{FF2B5EF4-FFF2-40B4-BE49-F238E27FC236}">
                    <a16:creationId xmlns:a16="http://schemas.microsoft.com/office/drawing/2014/main" id="{29B8ACEA-564C-0070-5631-10A73124DD02}"/>
                  </a:ext>
                </a:extLst>
              </p:cNvPr>
              <p:cNvSpPr/>
              <p:nvPr/>
            </p:nvSpPr>
            <p:spPr>
              <a:xfrm>
                <a:off x="6978600" y="3298575"/>
                <a:ext cx="66900" cy="66875"/>
              </a:xfrm>
              <a:custGeom>
                <a:avLst/>
                <a:gdLst/>
                <a:ahLst/>
                <a:cxnLst/>
                <a:rect l="l" t="t" r="r" b="b"/>
                <a:pathLst>
                  <a:path w="2676" h="2675" extrusionOk="0">
                    <a:moveTo>
                      <a:pt x="1338" y="0"/>
                    </a:moveTo>
                    <a:cubicBezTo>
                      <a:pt x="608" y="0"/>
                      <a:pt x="0" y="608"/>
                      <a:pt x="0" y="1338"/>
                    </a:cubicBezTo>
                    <a:cubicBezTo>
                      <a:pt x="0" y="2067"/>
                      <a:pt x="608" y="2675"/>
                      <a:pt x="1338" y="2675"/>
                    </a:cubicBezTo>
                    <a:cubicBezTo>
                      <a:pt x="2067" y="2675"/>
                      <a:pt x="2675" y="2067"/>
                      <a:pt x="2675" y="1338"/>
                    </a:cubicBezTo>
                    <a:cubicBezTo>
                      <a:pt x="2675" y="608"/>
                      <a:pt x="2067" y="0"/>
                      <a:pt x="1338" y="0"/>
                    </a:cubicBezTo>
                    <a:close/>
                  </a:path>
                </a:pathLst>
              </a:custGeom>
              <a:solidFill>
                <a:schemeClr val="accent5"/>
              </a:solidFill>
              <a:ln>
                <a:noFill/>
              </a:ln>
              <a:effectLst>
                <a:outerShdw blurRad="57150" dist="38100" dir="5400000" algn="bl" rotWithShape="0">
                  <a:schemeClr val="dk1">
                    <a:alpha val="11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52" name="Google Shape;4999;p129">
                <a:extLst>
                  <a:ext uri="{FF2B5EF4-FFF2-40B4-BE49-F238E27FC236}">
                    <a16:creationId xmlns:a16="http://schemas.microsoft.com/office/drawing/2014/main" id="{9085F1D8-27A5-A7AA-5CDC-152E631968AB}"/>
                  </a:ext>
                </a:extLst>
              </p:cNvPr>
              <p:cNvSpPr/>
              <p:nvPr/>
            </p:nvSpPr>
            <p:spPr>
              <a:xfrm>
                <a:off x="6833450" y="3298575"/>
                <a:ext cx="67650" cy="66875"/>
              </a:xfrm>
              <a:custGeom>
                <a:avLst/>
                <a:gdLst/>
                <a:ahLst/>
                <a:cxnLst/>
                <a:rect l="l" t="t" r="r" b="b"/>
                <a:pathLst>
                  <a:path w="2706" h="2675" extrusionOk="0">
                    <a:moveTo>
                      <a:pt x="1338" y="0"/>
                    </a:moveTo>
                    <a:cubicBezTo>
                      <a:pt x="609" y="0"/>
                      <a:pt x="1" y="608"/>
                      <a:pt x="1" y="1338"/>
                    </a:cubicBezTo>
                    <a:cubicBezTo>
                      <a:pt x="1" y="2067"/>
                      <a:pt x="609" y="2675"/>
                      <a:pt x="1338" y="2675"/>
                    </a:cubicBezTo>
                    <a:cubicBezTo>
                      <a:pt x="2098" y="2675"/>
                      <a:pt x="2706" y="2067"/>
                      <a:pt x="2675" y="1338"/>
                    </a:cubicBezTo>
                    <a:cubicBezTo>
                      <a:pt x="2675" y="608"/>
                      <a:pt x="2068" y="0"/>
                      <a:pt x="1338" y="0"/>
                    </a:cubicBezTo>
                    <a:close/>
                  </a:path>
                </a:pathLst>
              </a:custGeom>
              <a:solidFill>
                <a:schemeClr val="accent2"/>
              </a:solidFill>
              <a:ln>
                <a:noFill/>
              </a:ln>
              <a:effectLst>
                <a:outerShdw blurRad="57150" dist="38100" dir="5400000" algn="bl" rotWithShape="0">
                  <a:schemeClr val="dk1">
                    <a:alpha val="11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sp>
            <p:nvSpPr>
              <p:cNvPr id="53" name="Google Shape;5000;p129">
                <a:extLst>
                  <a:ext uri="{FF2B5EF4-FFF2-40B4-BE49-F238E27FC236}">
                    <a16:creationId xmlns:a16="http://schemas.microsoft.com/office/drawing/2014/main" id="{6880A03B-797C-B2C4-737A-164F26207666}"/>
                  </a:ext>
                </a:extLst>
              </p:cNvPr>
              <p:cNvSpPr/>
              <p:nvPr/>
            </p:nvSpPr>
            <p:spPr>
              <a:xfrm>
                <a:off x="6689075" y="3298575"/>
                <a:ext cx="66900" cy="66875"/>
              </a:xfrm>
              <a:custGeom>
                <a:avLst/>
                <a:gdLst/>
                <a:ahLst/>
                <a:cxnLst/>
                <a:rect l="l" t="t" r="r" b="b"/>
                <a:pathLst>
                  <a:path w="2676" h="2675" extrusionOk="0">
                    <a:moveTo>
                      <a:pt x="1338" y="0"/>
                    </a:moveTo>
                    <a:cubicBezTo>
                      <a:pt x="608" y="0"/>
                      <a:pt x="0" y="608"/>
                      <a:pt x="0" y="1338"/>
                    </a:cubicBezTo>
                    <a:cubicBezTo>
                      <a:pt x="0" y="2067"/>
                      <a:pt x="608" y="2675"/>
                      <a:pt x="1338" y="2675"/>
                    </a:cubicBezTo>
                    <a:cubicBezTo>
                      <a:pt x="2098" y="2675"/>
                      <a:pt x="2675" y="2067"/>
                      <a:pt x="2675" y="1338"/>
                    </a:cubicBezTo>
                    <a:cubicBezTo>
                      <a:pt x="2675" y="608"/>
                      <a:pt x="2067" y="0"/>
                      <a:pt x="1338" y="0"/>
                    </a:cubicBezTo>
                    <a:close/>
                  </a:path>
                </a:pathLst>
              </a:custGeom>
              <a:solidFill>
                <a:schemeClr val="accent1"/>
              </a:solidFill>
              <a:ln>
                <a:noFill/>
              </a:ln>
              <a:effectLst>
                <a:outerShdw blurRad="57150" dist="38100" dir="5400000" algn="bl" rotWithShape="0">
                  <a:schemeClr val="dk1">
                    <a:alpha val="11999"/>
                  </a:schemeClr>
                </a:outerShdw>
              </a:effectLst>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iro Light" panose="00000400000000000000" pitchFamily="2" charset="-78"/>
                  <a:cs typeface="Cairo Light" panose="00000400000000000000" pitchFamily="2" charset="-78"/>
                </a:endParaRPr>
              </a:p>
            </p:txBody>
          </p:sp>
        </p:grpSp>
      </p:grpSp>
      <p:sp>
        <p:nvSpPr>
          <p:cNvPr id="1402" name="مستطيل: زوايا مستديرة 1401">
            <a:extLst>
              <a:ext uri="{FF2B5EF4-FFF2-40B4-BE49-F238E27FC236}">
                <a16:creationId xmlns:a16="http://schemas.microsoft.com/office/drawing/2014/main" id="{56ACA8A8-A332-AB54-DED7-52BB1F817B07}"/>
              </a:ext>
            </a:extLst>
          </p:cNvPr>
          <p:cNvSpPr/>
          <p:nvPr/>
        </p:nvSpPr>
        <p:spPr>
          <a:xfrm>
            <a:off x="891755" y="1735912"/>
            <a:ext cx="1259066" cy="1206235"/>
          </a:xfrm>
          <a:prstGeom prst="roundRect">
            <a:avLst>
              <a:gd name="adj" fmla="val 13248"/>
            </a:avLst>
          </a:prstGeom>
          <a:solidFill>
            <a:srgbClr val="FFFFFF">
              <a:alpha val="43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3" name="مستطيل: زوايا مستديرة 1402">
            <a:extLst>
              <a:ext uri="{FF2B5EF4-FFF2-40B4-BE49-F238E27FC236}">
                <a16:creationId xmlns:a16="http://schemas.microsoft.com/office/drawing/2014/main" id="{AD67E671-EE11-BF97-C1ED-DD289CCD7230}"/>
              </a:ext>
            </a:extLst>
          </p:cNvPr>
          <p:cNvSpPr/>
          <p:nvPr/>
        </p:nvSpPr>
        <p:spPr>
          <a:xfrm>
            <a:off x="2362770" y="1735912"/>
            <a:ext cx="1259066" cy="1206235"/>
          </a:xfrm>
          <a:prstGeom prst="roundRect">
            <a:avLst>
              <a:gd name="adj" fmla="val 13248"/>
            </a:avLst>
          </a:prstGeom>
          <a:solidFill>
            <a:srgbClr val="FFFFFF">
              <a:alpha val="43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4" name="مستطيل: زوايا مستديرة 1403">
            <a:extLst>
              <a:ext uri="{FF2B5EF4-FFF2-40B4-BE49-F238E27FC236}">
                <a16:creationId xmlns:a16="http://schemas.microsoft.com/office/drawing/2014/main" id="{D36D75D9-3400-9691-7CC7-AA57699A53DA}"/>
              </a:ext>
            </a:extLst>
          </p:cNvPr>
          <p:cNvSpPr/>
          <p:nvPr/>
        </p:nvSpPr>
        <p:spPr>
          <a:xfrm>
            <a:off x="3833785" y="1735912"/>
            <a:ext cx="1259066" cy="1206235"/>
          </a:xfrm>
          <a:prstGeom prst="roundRect">
            <a:avLst>
              <a:gd name="adj" fmla="val 13248"/>
            </a:avLst>
          </a:prstGeom>
          <a:solidFill>
            <a:srgbClr val="FFFFFF">
              <a:alpha val="43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7" name="Google Shape;2614;p102">
            <a:extLst>
              <a:ext uri="{FF2B5EF4-FFF2-40B4-BE49-F238E27FC236}">
                <a16:creationId xmlns:a16="http://schemas.microsoft.com/office/drawing/2014/main" id="{9C76493F-75D5-8625-24FB-0E2FA9D74B7D}"/>
              </a:ext>
            </a:extLst>
          </p:cNvPr>
          <p:cNvSpPr txBox="1">
            <a:spLocks/>
          </p:cNvSpPr>
          <p:nvPr/>
        </p:nvSpPr>
        <p:spPr>
          <a:xfrm>
            <a:off x="-787028" y="863424"/>
            <a:ext cx="77040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ar-SA" sz="2000" b="0" dirty="0">
                <a:latin typeface="Cairo Black" panose="00000A00000000000000" pitchFamily="2" charset="-78"/>
                <a:cs typeface="Cairo Black" panose="00000A00000000000000" pitchFamily="2" charset="-78"/>
              </a:rPr>
              <a:t>تقنيات الواجهة الامامية</a:t>
            </a:r>
          </a:p>
        </p:txBody>
      </p:sp>
      <p:cxnSp>
        <p:nvCxnSpPr>
          <p:cNvPr id="1399" name="رابط مستقيم 1398">
            <a:extLst>
              <a:ext uri="{FF2B5EF4-FFF2-40B4-BE49-F238E27FC236}">
                <a16:creationId xmlns:a16="http://schemas.microsoft.com/office/drawing/2014/main" id="{E0674D7F-0818-13A1-2846-26B44B9C300E}"/>
              </a:ext>
            </a:extLst>
          </p:cNvPr>
          <p:cNvCxnSpPr>
            <a:cxnSpLocks/>
          </p:cNvCxnSpPr>
          <p:nvPr/>
        </p:nvCxnSpPr>
        <p:spPr>
          <a:xfrm>
            <a:off x="1569547" y="1398669"/>
            <a:ext cx="2990850"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sp>
        <p:nvSpPr>
          <p:cNvPr id="1401" name="شكل بيضاوي 1400">
            <a:extLst>
              <a:ext uri="{FF2B5EF4-FFF2-40B4-BE49-F238E27FC236}">
                <a16:creationId xmlns:a16="http://schemas.microsoft.com/office/drawing/2014/main" id="{25FD9827-834B-133A-21F9-3AD49559596E}"/>
              </a:ext>
            </a:extLst>
          </p:cNvPr>
          <p:cNvSpPr/>
          <p:nvPr/>
        </p:nvSpPr>
        <p:spPr>
          <a:xfrm>
            <a:off x="3046972" y="1380669"/>
            <a:ext cx="36000" cy="3600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5" name="شكل بيضاوي 1404">
            <a:extLst>
              <a:ext uri="{FF2B5EF4-FFF2-40B4-BE49-F238E27FC236}">
                <a16:creationId xmlns:a16="http://schemas.microsoft.com/office/drawing/2014/main" id="{C6A07947-3C25-FBBD-27F5-74FC2F5E0992}"/>
              </a:ext>
            </a:extLst>
          </p:cNvPr>
          <p:cNvSpPr/>
          <p:nvPr/>
        </p:nvSpPr>
        <p:spPr>
          <a:xfrm>
            <a:off x="4103318" y="1649123"/>
            <a:ext cx="720000" cy="720000"/>
          </a:xfrm>
          <a:prstGeom prst="ellipse">
            <a:avLst/>
          </a:prstGeom>
          <a:solidFill>
            <a:srgbClr val="FFFFFF"/>
          </a:solidFill>
          <a:ln>
            <a:noFill/>
          </a:ln>
          <a:effectLst>
            <a:outerShdw blurRad="63500" sx="102000" sy="1020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95" name="صورة 1394">
            <a:extLst>
              <a:ext uri="{FF2B5EF4-FFF2-40B4-BE49-F238E27FC236}">
                <a16:creationId xmlns:a16="http://schemas.microsoft.com/office/drawing/2014/main" id="{DF6BC448-CAC5-02E0-23D0-861765117761}"/>
              </a:ext>
            </a:extLst>
          </p:cNvPr>
          <p:cNvPicPr>
            <a:picLocks noChangeAspect="1"/>
          </p:cNvPicPr>
          <p:nvPr/>
        </p:nvPicPr>
        <p:blipFill>
          <a:blip r:embed="rId3"/>
          <a:stretch>
            <a:fillRect/>
          </a:stretch>
        </p:blipFill>
        <p:spPr>
          <a:xfrm>
            <a:off x="3958170" y="1679153"/>
            <a:ext cx="1080000" cy="720000"/>
          </a:xfrm>
          <a:prstGeom prst="rect">
            <a:avLst/>
          </a:prstGeom>
        </p:spPr>
      </p:pic>
      <p:sp>
        <p:nvSpPr>
          <p:cNvPr id="1406" name="شكل بيضاوي 1405">
            <a:extLst>
              <a:ext uri="{FF2B5EF4-FFF2-40B4-BE49-F238E27FC236}">
                <a16:creationId xmlns:a16="http://schemas.microsoft.com/office/drawing/2014/main" id="{F7CC689F-654D-FFC3-0202-4C692DF0FA69}"/>
              </a:ext>
            </a:extLst>
          </p:cNvPr>
          <p:cNvSpPr/>
          <p:nvPr/>
        </p:nvSpPr>
        <p:spPr>
          <a:xfrm>
            <a:off x="2632303" y="1649123"/>
            <a:ext cx="720000" cy="720000"/>
          </a:xfrm>
          <a:prstGeom prst="ellipse">
            <a:avLst/>
          </a:prstGeom>
          <a:solidFill>
            <a:srgbClr val="FFFFFF"/>
          </a:solidFill>
          <a:ln>
            <a:noFill/>
          </a:ln>
          <a:effectLst>
            <a:outerShdw blurRad="63500" sx="102000" sy="1020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7" name="شكل بيضاوي 1406">
            <a:extLst>
              <a:ext uri="{FF2B5EF4-FFF2-40B4-BE49-F238E27FC236}">
                <a16:creationId xmlns:a16="http://schemas.microsoft.com/office/drawing/2014/main" id="{C8A596F6-C37B-8A83-32F0-07D12761A490}"/>
              </a:ext>
            </a:extLst>
          </p:cNvPr>
          <p:cNvSpPr/>
          <p:nvPr/>
        </p:nvSpPr>
        <p:spPr>
          <a:xfrm>
            <a:off x="1161288" y="1649123"/>
            <a:ext cx="720000" cy="720000"/>
          </a:xfrm>
          <a:prstGeom prst="ellipse">
            <a:avLst/>
          </a:prstGeom>
          <a:solidFill>
            <a:srgbClr val="FFFFFF"/>
          </a:solidFill>
          <a:ln>
            <a:noFill/>
          </a:ln>
          <a:effectLst>
            <a:outerShdw blurRad="63500" sx="102000" sy="1020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93" name="صورة 1392">
            <a:extLst>
              <a:ext uri="{FF2B5EF4-FFF2-40B4-BE49-F238E27FC236}">
                <a16:creationId xmlns:a16="http://schemas.microsoft.com/office/drawing/2014/main" id="{7B76B1BC-8BF6-69B6-2294-D54ECFFDFCE4}"/>
              </a:ext>
            </a:extLst>
          </p:cNvPr>
          <p:cNvPicPr>
            <a:picLocks noChangeAspect="1"/>
          </p:cNvPicPr>
          <p:nvPr/>
        </p:nvPicPr>
        <p:blipFill>
          <a:blip r:embed="rId4"/>
          <a:stretch>
            <a:fillRect/>
          </a:stretch>
        </p:blipFill>
        <p:spPr>
          <a:xfrm>
            <a:off x="2454818" y="1665614"/>
            <a:ext cx="1080000" cy="720000"/>
          </a:xfrm>
          <a:prstGeom prst="rect">
            <a:avLst/>
          </a:prstGeom>
          <a:effectLst/>
        </p:spPr>
      </p:pic>
      <p:pic>
        <p:nvPicPr>
          <p:cNvPr id="1391" name="صورة 1390">
            <a:extLst>
              <a:ext uri="{FF2B5EF4-FFF2-40B4-BE49-F238E27FC236}">
                <a16:creationId xmlns:a16="http://schemas.microsoft.com/office/drawing/2014/main" id="{A2A97E04-83DB-301F-4879-5D848C801750}"/>
              </a:ext>
            </a:extLst>
          </p:cNvPr>
          <p:cNvPicPr>
            <a:picLocks noChangeAspect="1"/>
          </p:cNvPicPr>
          <p:nvPr/>
        </p:nvPicPr>
        <p:blipFill>
          <a:blip r:embed="rId5"/>
          <a:stretch>
            <a:fillRect/>
          </a:stretch>
        </p:blipFill>
        <p:spPr>
          <a:xfrm>
            <a:off x="983803" y="1680013"/>
            <a:ext cx="1080000" cy="720000"/>
          </a:xfrm>
          <a:prstGeom prst="rect">
            <a:avLst/>
          </a:prstGeom>
        </p:spPr>
      </p:pic>
      <p:sp>
        <p:nvSpPr>
          <p:cNvPr id="1282" name="Google Shape;2614;p102">
            <a:extLst>
              <a:ext uri="{FF2B5EF4-FFF2-40B4-BE49-F238E27FC236}">
                <a16:creationId xmlns:a16="http://schemas.microsoft.com/office/drawing/2014/main" id="{AF5DFEF3-7F70-C6B1-DD8C-5BB98AB597CB}"/>
              </a:ext>
            </a:extLst>
          </p:cNvPr>
          <p:cNvSpPr txBox="1">
            <a:spLocks/>
          </p:cNvSpPr>
          <p:nvPr/>
        </p:nvSpPr>
        <p:spPr>
          <a:xfrm>
            <a:off x="4121318" y="2373748"/>
            <a:ext cx="684000" cy="36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en-US" sz="1200" b="0" dirty="0">
                <a:latin typeface="Cairo" panose="00000800000000000000" pitchFamily="2" charset="-78"/>
                <a:cs typeface="Cairo" panose="00000800000000000000" pitchFamily="2" charset="-78"/>
              </a:rPr>
              <a:t>HTML5</a:t>
            </a:r>
            <a:endParaRPr lang="ar-SA" sz="1200" b="0" dirty="0">
              <a:latin typeface="Cairo" panose="00000800000000000000" pitchFamily="2" charset="-78"/>
              <a:cs typeface="Cairo" panose="00000800000000000000" pitchFamily="2" charset="-78"/>
            </a:endParaRPr>
          </a:p>
        </p:txBody>
      </p:sp>
      <p:sp>
        <p:nvSpPr>
          <p:cNvPr id="1283" name="Google Shape;2614;p102">
            <a:extLst>
              <a:ext uri="{FF2B5EF4-FFF2-40B4-BE49-F238E27FC236}">
                <a16:creationId xmlns:a16="http://schemas.microsoft.com/office/drawing/2014/main" id="{F1AD94D0-4580-1AB6-B176-C06FA43C4AEC}"/>
              </a:ext>
            </a:extLst>
          </p:cNvPr>
          <p:cNvSpPr txBox="1">
            <a:spLocks/>
          </p:cNvSpPr>
          <p:nvPr/>
        </p:nvSpPr>
        <p:spPr>
          <a:xfrm>
            <a:off x="2652432" y="2392863"/>
            <a:ext cx="684000" cy="36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en-US" sz="1200" b="0" dirty="0">
                <a:latin typeface="Cairo" panose="00000800000000000000" pitchFamily="2" charset="-78"/>
                <a:cs typeface="Cairo" panose="00000800000000000000" pitchFamily="2" charset="-78"/>
              </a:rPr>
              <a:t>CSS3</a:t>
            </a:r>
            <a:endParaRPr lang="ar-SA" sz="1200" b="0" dirty="0">
              <a:latin typeface="Cairo" panose="00000800000000000000" pitchFamily="2" charset="-78"/>
              <a:cs typeface="Cairo" panose="00000800000000000000" pitchFamily="2" charset="-78"/>
            </a:endParaRPr>
          </a:p>
        </p:txBody>
      </p:sp>
      <p:sp>
        <p:nvSpPr>
          <p:cNvPr id="1284" name="Google Shape;2614;p102">
            <a:extLst>
              <a:ext uri="{FF2B5EF4-FFF2-40B4-BE49-F238E27FC236}">
                <a16:creationId xmlns:a16="http://schemas.microsoft.com/office/drawing/2014/main" id="{15CF89E3-59FD-362A-F2ED-687668B18040}"/>
              </a:ext>
            </a:extLst>
          </p:cNvPr>
          <p:cNvSpPr txBox="1">
            <a:spLocks/>
          </p:cNvSpPr>
          <p:nvPr/>
        </p:nvSpPr>
        <p:spPr>
          <a:xfrm>
            <a:off x="1024315" y="2394045"/>
            <a:ext cx="1014762" cy="36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en-US" sz="1200" b="0" dirty="0">
                <a:latin typeface="Cairo" panose="00000800000000000000" pitchFamily="2" charset="-78"/>
                <a:cs typeface="Cairo" panose="00000800000000000000" pitchFamily="2" charset="-78"/>
              </a:rPr>
              <a:t>JAVASCRIPT</a:t>
            </a:r>
            <a:endParaRPr lang="ar-SA" sz="1200" b="0" dirty="0">
              <a:latin typeface="Cairo" panose="00000800000000000000" pitchFamily="2" charset="-78"/>
              <a:cs typeface="Cairo" panose="00000800000000000000" pitchFamily="2" charset="-78"/>
            </a:endParaRPr>
          </a:p>
        </p:txBody>
      </p:sp>
      <p:cxnSp>
        <p:nvCxnSpPr>
          <p:cNvPr id="1285" name="رابط مستقيم 1284">
            <a:extLst>
              <a:ext uri="{FF2B5EF4-FFF2-40B4-BE49-F238E27FC236}">
                <a16:creationId xmlns:a16="http://schemas.microsoft.com/office/drawing/2014/main" id="{30A879E7-1C40-9D7E-F82B-0B91870BCF26}"/>
              </a:ext>
            </a:extLst>
          </p:cNvPr>
          <p:cNvCxnSpPr>
            <a:cxnSpLocks/>
          </p:cNvCxnSpPr>
          <p:nvPr/>
        </p:nvCxnSpPr>
        <p:spPr>
          <a:xfrm>
            <a:off x="4283318" y="2735768"/>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86" name="رابط مستقيم 1285">
            <a:extLst>
              <a:ext uri="{FF2B5EF4-FFF2-40B4-BE49-F238E27FC236}">
                <a16:creationId xmlns:a16="http://schemas.microsoft.com/office/drawing/2014/main" id="{E5DBD68E-108E-7465-4EA7-937717E848A0}"/>
              </a:ext>
            </a:extLst>
          </p:cNvPr>
          <p:cNvCxnSpPr>
            <a:cxnSpLocks/>
          </p:cNvCxnSpPr>
          <p:nvPr/>
        </p:nvCxnSpPr>
        <p:spPr>
          <a:xfrm>
            <a:off x="2825486" y="2735768"/>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87" name="رابط مستقيم 1286">
            <a:extLst>
              <a:ext uri="{FF2B5EF4-FFF2-40B4-BE49-F238E27FC236}">
                <a16:creationId xmlns:a16="http://schemas.microsoft.com/office/drawing/2014/main" id="{0FBDABAE-84E5-36BF-8DEA-BADDDBA44ED7}"/>
              </a:ext>
            </a:extLst>
          </p:cNvPr>
          <p:cNvCxnSpPr>
            <a:cxnSpLocks/>
          </p:cNvCxnSpPr>
          <p:nvPr/>
        </p:nvCxnSpPr>
        <p:spPr>
          <a:xfrm>
            <a:off x="1367653" y="2735768"/>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96" name="مستطيل: زوايا مستديرة 1295">
            <a:extLst>
              <a:ext uri="{FF2B5EF4-FFF2-40B4-BE49-F238E27FC236}">
                <a16:creationId xmlns:a16="http://schemas.microsoft.com/office/drawing/2014/main" id="{05C23682-5716-1273-BD89-E503145F6D51}"/>
              </a:ext>
            </a:extLst>
          </p:cNvPr>
          <p:cNvSpPr/>
          <p:nvPr/>
        </p:nvSpPr>
        <p:spPr>
          <a:xfrm>
            <a:off x="1590216" y="3241935"/>
            <a:ext cx="1259066" cy="1206235"/>
          </a:xfrm>
          <a:prstGeom prst="roundRect">
            <a:avLst>
              <a:gd name="adj" fmla="val 13248"/>
            </a:avLst>
          </a:prstGeom>
          <a:solidFill>
            <a:srgbClr val="FFFFFF">
              <a:alpha val="43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7" name="مستطيل: زوايا مستديرة 1296">
            <a:extLst>
              <a:ext uri="{FF2B5EF4-FFF2-40B4-BE49-F238E27FC236}">
                <a16:creationId xmlns:a16="http://schemas.microsoft.com/office/drawing/2014/main" id="{5046F459-7ADF-9060-B6D0-B1A9974AC6AF}"/>
              </a:ext>
            </a:extLst>
          </p:cNvPr>
          <p:cNvSpPr/>
          <p:nvPr/>
        </p:nvSpPr>
        <p:spPr>
          <a:xfrm>
            <a:off x="3061231" y="3241935"/>
            <a:ext cx="1259066" cy="1206235"/>
          </a:xfrm>
          <a:prstGeom prst="roundRect">
            <a:avLst>
              <a:gd name="adj" fmla="val 13248"/>
            </a:avLst>
          </a:prstGeom>
          <a:solidFill>
            <a:srgbClr val="FFFFFF">
              <a:alpha val="43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8" name="شكل بيضاوي 1297">
            <a:extLst>
              <a:ext uri="{FF2B5EF4-FFF2-40B4-BE49-F238E27FC236}">
                <a16:creationId xmlns:a16="http://schemas.microsoft.com/office/drawing/2014/main" id="{AC9F7453-6951-8CD3-3041-B9C7E650CE6F}"/>
              </a:ext>
            </a:extLst>
          </p:cNvPr>
          <p:cNvSpPr/>
          <p:nvPr/>
        </p:nvSpPr>
        <p:spPr>
          <a:xfrm>
            <a:off x="3330764" y="3155146"/>
            <a:ext cx="720000" cy="720000"/>
          </a:xfrm>
          <a:prstGeom prst="ellipse">
            <a:avLst/>
          </a:prstGeom>
          <a:solidFill>
            <a:srgbClr val="FFFFFF"/>
          </a:solidFill>
          <a:ln>
            <a:noFill/>
          </a:ln>
          <a:effectLst>
            <a:outerShdw blurRad="63500" sx="102000" sy="1020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9" name="شكل بيضاوي 1298">
            <a:extLst>
              <a:ext uri="{FF2B5EF4-FFF2-40B4-BE49-F238E27FC236}">
                <a16:creationId xmlns:a16="http://schemas.microsoft.com/office/drawing/2014/main" id="{841AA2F1-7BF0-7E20-2676-7B19B1E51CFB}"/>
              </a:ext>
            </a:extLst>
          </p:cNvPr>
          <p:cNvSpPr/>
          <p:nvPr/>
        </p:nvSpPr>
        <p:spPr>
          <a:xfrm>
            <a:off x="1859749" y="3155146"/>
            <a:ext cx="720000" cy="720000"/>
          </a:xfrm>
          <a:prstGeom prst="ellipse">
            <a:avLst/>
          </a:prstGeom>
          <a:solidFill>
            <a:srgbClr val="FFFFFF"/>
          </a:solidFill>
          <a:ln>
            <a:noFill/>
          </a:ln>
          <a:effectLst>
            <a:outerShdw blurRad="63500" sx="102000" sy="1020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9" name="Google Shape;2614;p102">
            <a:extLst>
              <a:ext uri="{FF2B5EF4-FFF2-40B4-BE49-F238E27FC236}">
                <a16:creationId xmlns:a16="http://schemas.microsoft.com/office/drawing/2014/main" id="{53EBC319-9E1F-9317-E623-792A61F0BB5A}"/>
              </a:ext>
            </a:extLst>
          </p:cNvPr>
          <p:cNvSpPr txBox="1">
            <a:spLocks/>
          </p:cNvSpPr>
          <p:nvPr/>
        </p:nvSpPr>
        <p:spPr>
          <a:xfrm>
            <a:off x="3139589" y="3892444"/>
            <a:ext cx="1102350" cy="36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en-US" sz="1200" b="0" dirty="0" err="1">
                <a:latin typeface="Cairo" panose="00000800000000000000" pitchFamily="2" charset="-78"/>
                <a:cs typeface="Cairo" panose="00000800000000000000" pitchFamily="2" charset="-78"/>
              </a:rPr>
              <a:t>TailwindCSS</a:t>
            </a:r>
            <a:endParaRPr lang="ar-SA" sz="1200" b="0" dirty="0">
              <a:latin typeface="Cairo" panose="00000800000000000000" pitchFamily="2" charset="-78"/>
              <a:cs typeface="Cairo" panose="00000800000000000000" pitchFamily="2" charset="-78"/>
            </a:endParaRPr>
          </a:p>
        </p:txBody>
      </p:sp>
      <p:sp>
        <p:nvSpPr>
          <p:cNvPr id="1410" name="Google Shape;2614;p102">
            <a:extLst>
              <a:ext uri="{FF2B5EF4-FFF2-40B4-BE49-F238E27FC236}">
                <a16:creationId xmlns:a16="http://schemas.microsoft.com/office/drawing/2014/main" id="{C93E7A6D-10B4-A446-E201-2BCCBC18B6AB}"/>
              </a:ext>
            </a:extLst>
          </p:cNvPr>
          <p:cNvSpPr txBox="1">
            <a:spLocks/>
          </p:cNvSpPr>
          <p:nvPr/>
        </p:nvSpPr>
        <p:spPr>
          <a:xfrm>
            <a:off x="1722776" y="3900068"/>
            <a:ext cx="1014762" cy="36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en-US" sz="1200" b="0" dirty="0">
                <a:latin typeface="Cairo" panose="00000800000000000000" pitchFamily="2" charset="-78"/>
                <a:cs typeface="Cairo" panose="00000800000000000000" pitchFamily="2" charset="-78"/>
              </a:rPr>
              <a:t>Alpine.js</a:t>
            </a:r>
            <a:endParaRPr lang="ar-SA" sz="1200" b="0" dirty="0">
              <a:latin typeface="Cairo" panose="00000800000000000000" pitchFamily="2" charset="-78"/>
              <a:cs typeface="Cairo" panose="00000800000000000000" pitchFamily="2" charset="-78"/>
            </a:endParaRPr>
          </a:p>
        </p:txBody>
      </p:sp>
      <p:cxnSp>
        <p:nvCxnSpPr>
          <p:cNvPr id="1411" name="رابط مستقيم 1410">
            <a:extLst>
              <a:ext uri="{FF2B5EF4-FFF2-40B4-BE49-F238E27FC236}">
                <a16:creationId xmlns:a16="http://schemas.microsoft.com/office/drawing/2014/main" id="{9312BFF7-BA72-7D69-F458-78AC5E3DAE11}"/>
              </a:ext>
            </a:extLst>
          </p:cNvPr>
          <p:cNvCxnSpPr>
            <a:cxnSpLocks/>
          </p:cNvCxnSpPr>
          <p:nvPr/>
        </p:nvCxnSpPr>
        <p:spPr>
          <a:xfrm>
            <a:off x="3523947" y="4241791"/>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12" name="رابط مستقيم 1411">
            <a:extLst>
              <a:ext uri="{FF2B5EF4-FFF2-40B4-BE49-F238E27FC236}">
                <a16:creationId xmlns:a16="http://schemas.microsoft.com/office/drawing/2014/main" id="{8F2A7E6C-F458-436E-C586-E3DD578FC087}"/>
              </a:ext>
            </a:extLst>
          </p:cNvPr>
          <p:cNvCxnSpPr>
            <a:cxnSpLocks/>
          </p:cNvCxnSpPr>
          <p:nvPr/>
        </p:nvCxnSpPr>
        <p:spPr>
          <a:xfrm>
            <a:off x="2066114" y="4241791"/>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389" name="صورة 1388">
            <a:extLst>
              <a:ext uri="{FF2B5EF4-FFF2-40B4-BE49-F238E27FC236}">
                <a16:creationId xmlns:a16="http://schemas.microsoft.com/office/drawing/2014/main" id="{52ED0E4C-4135-FEE5-62B8-E9D86345CF30}"/>
              </a:ext>
            </a:extLst>
          </p:cNvPr>
          <p:cNvPicPr>
            <a:picLocks noChangeAspect="1"/>
          </p:cNvPicPr>
          <p:nvPr/>
        </p:nvPicPr>
        <p:blipFill>
          <a:blip r:embed="rId6"/>
          <a:stretch>
            <a:fillRect/>
          </a:stretch>
        </p:blipFill>
        <p:spPr>
          <a:xfrm>
            <a:off x="3150764" y="3155146"/>
            <a:ext cx="1080000" cy="720000"/>
          </a:xfrm>
          <a:prstGeom prst="rect">
            <a:avLst/>
          </a:prstGeom>
        </p:spPr>
      </p:pic>
      <p:pic>
        <p:nvPicPr>
          <p:cNvPr id="1387" name="صورة 1386">
            <a:extLst>
              <a:ext uri="{FF2B5EF4-FFF2-40B4-BE49-F238E27FC236}">
                <a16:creationId xmlns:a16="http://schemas.microsoft.com/office/drawing/2014/main" id="{D01A40F0-9634-04EF-2BF5-EDB4067E43AA}"/>
              </a:ext>
            </a:extLst>
          </p:cNvPr>
          <p:cNvPicPr>
            <a:picLocks noChangeAspect="1"/>
          </p:cNvPicPr>
          <p:nvPr/>
        </p:nvPicPr>
        <p:blipFill>
          <a:blip r:embed="rId7"/>
          <a:srcRect l="17707" r="53863"/>
          <a:stretch>
            <a:fillRect/>
          </a:stretch>
        </p:blipFill>
        <p:spPr>
          <a:xfrm>
            <a:off x="1970617" y="2973985"/>
            <a:ext cx="476738" cy="1117912"/>
          </a:xfrm>
          <a:prstGeom prst="rect">
            <a:avLst/>
          </a:prstGeom>
        </p:spPr>
      </p:pic>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0">
          <a:extLst>
            <a:ext uri="{FF2B5EF4-FFF2-40B4-BE49-F238E27FC236}">
              <a16:creationId xmlns:a16="http://schemas.microsoft.com/office/drawing/2014/main" id="{2AAD7689-B72A-5A22-07A8-B42B3637FEF6}"/>
            </a:ext>
          </a:extLst>
        </p:cNvPr>
        <p:cNvGrpSpPr/>
        <p:nvPr/>
      </p:nvGrpSpPr>
      <p:grpSpPr>
        <a:xfrm>
          <a:off x="0" y="0"/>
          <a:ext cx="0" cy="0"/>
          <a:chOff x="0" y="0"/>
          <a:chExt cx="0" cy="0"/>
        </a:xfrm>
      </p:grpSpPr>
      <p:sp>
        <p:nvSpPr>
          <p:cNvPr id="1344" name="Google Shape;4927;p129">
            <a:extLst>
              <a:ext uri="{FF2B5EF4-FFF2-40B4-BE49-F238E27FC236}">
                <a16:creationId xmlns:a16="http://schemas.microsoft.com/office/drawing/2014/main" id="{4629CEDA-07B6-2452-4537-B4D80B777D16}"/>
              </a:ext>
            </a:extLst>
          </p:cNvPr>
          <p:cNvSpPr/>
          <p:nvPr/>
        </p:nvSpPr>
        <p:spPr>
          <a:xfrm>
            <a:off x="5347145" y="2096298"/>
            <a:ext cx="2905100" cy="1516000"/>
          </a:xfrm>
          <a:custGeom>
            <a:avLst/>
            <a:gdLst/>
            <a:ahLst/>
            <a:cxnLst/>
            <a:rect l="l" t="t" r="r" b="b"/>
            <a:pathLst>
              <a:path w="116204" h="60640" extrusionOk="0">
                <a:moveTo>
                  <a:pt x="0" y="1"/>
                </a:moveTo>
                <a:lnTo>
                  <a:pt x="0" y="58786"/>
                </a:lnTo>
                <a:cubicBezTo>
                  <a:pt x="0" y="59819"/>
                  <a:pt x="821" y="60640"/>
                  <a:pt x="1854" y="60640"/>
                </a:cubicBezTo>
                <a:lnTo>
                  <a:pt x="114349" y="60640"/>
                </a:lnTo>
                <a:cubicBezTo>
                  <a:pt x="115382" y="60640"/>
                  <a:pt x="116203" y="59819"/>
                  <a:pt x="116203" y="58786"/>
                </a:cubicBezTo>
                <a:lnTo>
                  <a:pt x="116203" y="1"/>
                </a:lnTo>
                <a:close/>
              </a:path>
            </a:pathLst>
          </a:custGeom>
          <a:gradFill>
            <a:gsLst>
              <a:gs pos="0">
                <a:srgbClr val="F9F8FF"/>
              </a:gs>
              <a:gs pos="100000">
                <a:srgbClr val="67E99C">
                  <a:alpha val="54117"/>
                </a:srgbClr>
              </a:gs>
            </a:gsLst>
            <a:lin ang="5400700" scaled="0"/>
          </a:gra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Light" panose="00000400000000000000" pitchFamily="2" charset="-78"/>
              <a:cs typeface="Cairo Light" panose="00000400000000000000" pitchFamily="2" charset="-78"/>
            </a:endParaRPr>
          </a:p>
        </p:txBody>
      </p:sp>
      <p:sp>
        <p:nvSpPr>
          <p:cNvPr id="1402" name="مستطيل: زوايا مستديرة 1401">
            <a:extLst>
              <a:ext uri="{FF2B5EF4-FFF2-40B4-BE49-F238E27FC236}">
                <a16:creationId xmlns:a16="http://schemas.microsoft.com/office/drawing/2014/main" id="{4204081F-2396-4071-1F20-95349BDF04D5}"/>
              </a:ext>
            </a:extLst>
          </p:cNvPr>
          <p:cNvSpPr/>
          <p:nvPr/>
        </p:nvSpPr>
        <p:spPr>
          <a:xfrm>
            <a:off x="891755" y="1735912"/>
            <a:ext cx="1259066" cy="1206235"/>
          </a:xfrm>
          <a:prstGeom prst="roundRect">
            <a:avLst>
              <a:gd name="adj" fmla="val 13248"/>
            </a:avLst>
          </a:prstGeom>
          <a:solidFill>
            <a:srgbClr val="FFFFFF">
              <a:alpha val="43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3" name="مستطيل: زوايا مستديرة 1402">
            <a:extLst>
              <a:ext uri="{FF2B5EF4-FFF2-40B4-BE49-F238E27FC236}">
                <a16:creationId xmlns:a16="http://schemas.microsoft.com/office/drawing/2014/main" id="{F652708B-0995-1364-8F6D-35D0EEFC02BE}"/>
              </a:ext>
            </a:extLst>
          </p:cNvPr>
          <p:cNvSpPr/>
          <p:nvPr/>
        </p:nvSpPr>
        <p:spPr>
          <a:xfrm>
            <a:off x="2362770" y="1735912"/>
            <a:ext cx="1259066" cy="1206235"/>
          </a:xfrm>
          <a:prstGeom prst="roundRect">
            <a:avLst>
              <a:gd name="adj" fmla="val 13248"/>
            </a:avLst>
          </a:prstGeom>
          <a:solidFill>
            <a:srgbClr val="FFFFFF">
              <a:alpha val="43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4" name="مستطيل: زوايا مستديرة 1403">
            <a:extLst>
              <a:ext uri="{FF2B5EF4-FFF2-40B4-BE49-F238E27FC236}">
                <a16:creationId xmlns:a16="http://schemas.microsoft.com/office/drawing/2014/main" id="{0C6347B7-12A6-94D5-8C07-6C6CE09E6B59}"/>
              </a:ext>
            </a:extLst>
          </p:cNvPr>
          <p:cNvSpPr/>
          <p:nvPr/>
        </p:nvSpPr>
        <p:spPr>
          <a:xfrm>
            <a:off x="3833785" y="1735912"/>
            <a:ext cx="1259066" cy="1206235"/>
          </a:xfrm>
          <a:prstGeom prst="roundRect">
            <a:avLst>
              <a:gd name="adj" fmla="val 13248"/>
            </a:avLst>
          </a:prstGeom>
          <a:solidFill>
            <a:srgbClr val="FFFFFF">
              <a:alpha val="43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7" name="Google Shape;2614;p102">
            <a:extLst>
              <a:ext uri="{FF2B5EF4-FFF2-40B4-BE49-F238E27FC236}">
                <a16:creationId xmlns:a16="http://schemas.microsoft.com/office/drawing/2014/main" id="{4B93F4F1-18BD-AC02-9EE7-60E417914DC0}"/>
              </a:ext>
            </a:extLst>
          </p:cNvPr>
          <p:cNvSpPr txBox="1">
            <a:spLocks/>
          </p:cNvSpPr>
          <p:nvPr/>
        </p:nvSpPr>
        <p:spPr>
          <a:xfrm>
            <a:off x="-787028" y="863424"/>
            <a:ext cx="77040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ar-SA" sz="2000" b="0" dirty="0">
                <a:latin typeface="Cairo Black" panose="00000A00000000000000" pitchFamily="2" charset="-78"/>
                <a:cs typeface="Cairo Black" panose="00000A00000000000000" pitchFamily="2" charset="-78"/>
              </a:rPr>
              <a:t>تقنيات الواجهة الخلفية</a:t>
            </a:r>
          </a:p>
        </p:txBody>
      </p:sp>
      <p:cxnSp>
        <p:nvCxnSpPr>
          <p:cNvPr id="1399" name="رابط مستقيم 1398">
            <a:extLst>
              <a:ext uri="{FF2B5EF4-FFF2-40B4-BE49-F238E27FC236}">
                <a16:creationId xmlns:a16="http://schemas.microsoft.com/office/drawing/2014/main" id="{547EEA62-E2C2-7DCF-3EE9-CAC52F80B40D}"/>
              </a:ext>
            </a:extLst>
          </p:cNvPr>
          <p:cNvCxnSpPr>
            <a:cxnSpLocks/>
          </p:cNvCxnSpPr>
          <p:nvPr/>
        </p:nvCxnSpPr>
        <p:spPr>
          <a:xfrm>
            <a:off x="1569547" y="1398669"/>
            <a:ext cx="2990850"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sp>
        <p:nvSpPr>
          <p:cNvPr id="1401" name="شكل بيضاوي 1400">
            <a:extLst>
              <a:ext uri="{FF2B5EF4-FFF2-40B4-BE49-F238E27FC236}">
                <a16:creationId xmlns:a16="http://schemas.microsoft.com/office/drawing/2014/main" id="{FB329187-8609-FA11-3A18-BD5F487C502D}"/>
              </a:ext>
            </a:extLst>
          </p:cNvPr>
          <p:cNvSpPr/>
          <p:nvPr/>
        </p:nvSpPr>
        <p:spPr>
          <a:xfrm>
            <a:off x="3046972" y="1380669"/>
            <a:ext cx="36000" cy="3600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5" name="شكل بيضاوي 1404">
            <a:extLst>
              <a:ext uri="{FF2B5EF4-FFF2-40B4-BE49-F238E27FC236}">
                <a16:creationId xmlns:a16="http://schemas.microsoft.com/office/drawing/2014/main" id="{2E2D5BA3-2AFA-C7BC-08B5-0EE38F369BBC}"/>
              </a:ext>
            </a:extLst>
          </p:cNvPr>
          <p:cNvSpPr/>
          <p:nvPr/>
        </p:nvSpPr>
        <p:spPr>
          <a:xfrm>
            <a:off x="4103318" y="1649123"/>
            <a:ext cx="720000" cy="720000"/>
          </a:xfrm>
          <a:prstGeom prst="ellipse">
            <a:avLst/>
          </a:prstGeom>
          <a:solidFill>
            <a:srgbClr val="FFFFFF"/>
          </a:solidFill>
          <a:ln>
            <a:noFill/>
          </a:ln>
          <a:effectLst>
            <a:outerShdw blurRad="63500" sx="102000" sy="1020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6" name="شكل بيضاوي 1405">
            <a:extLst>
              <a:ext uri="{FF2B5EF4-FFF2-40B4-BE49-F238E27FC236}">
                <a16:creationId xmlns:a16="http://schemas.microsoft.com/office/drawing/2014/main" id="{A01E58C5-5AA5-1903-D38E-CD66CAC8D240}"/>
              </a:ext>
            </a:extLst>
          </p:cNvPr>
          <p:cNvSpPr/>
          <p:nvPr/>
        </p:nvSpPr>
        <p:spPr>
          <a:xfrm>
            <a:off x="2632303" y="1649123"/>
            <a:ext cx="720000" cy="720000"/>
          </a:xfrm>
          <a:prstGeom prst="ellipse">
            <a:avLst/>
          </a:prstGeom>
          <a:solidFill>
            <a:srgbClr val="FFFFFF"/>
          </a:solidFill>
          <a:ln>
            <a:noFill/>
          </a:ln>
          <a:effectLst>
            <a:outerShdw blurRad="63500" sx="102000" sy="1020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7" name="شكل بيضاوي 1406">
            <a:extLst>
              <a:ext uri="{FF2B5EF4-FFF2-40B4-BE49-F238E27FC236}">
                <a16:creationId xmlns:a16="http://schemas.microsoft.com/office/drawing/2014/main" id="{72104F79-C11A-1BF4-4454-0498ABCBA22F}"/>
              </a:ext>
            </a:extLst>
          </p:cNvPr>
          <p:cNvSpPr/>
          <p:nvPr/>
        </p:nvSpPr>
        <p:spPr>
          <a:xfrm>
            <a:off x="1161288" y="1649123"/>
            <a:ext cx="720000" cy="720000"/>
          </a:xfrm>
          <a:prstGeom prst="ellipse">
            <a:avLst/>
          </a:prstGeom>
          <a:solidFill>
            <a:srgbClr val="FFFFFF"/>
          </a:solidFill>
          <a:ln>
            <a:noFill/>
          </a:ln>
          <a:effectLst>
            <a:outerShdw blurRad="63500" sx="102000" sy="1020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2" name="Google Shape;2614;p102">
            <a:extLst>
              <a:ext uri="{FF2B5EF4-FFF2-40B4-BE49-F238E27FC236}">
                <a16:creationId xmlns:a16="http://schemas.microsoft.com/office/drawing/2014/main" id="{DA4341DF-F8AB-4062-64C8-48EBC5005ADC}"/>
              </a:ext>
            </a:extLst>
          </p:cNvPr>
          <p:cNvSpPr txBox="1">
            <a:spLocks/>
          </p:cNvSpPr>
          <p:nvPr/>
        </p:nvSpPr>
        <p:spPr>
          <a:xfrm>
            <a:off x="4121318" y="2373748"/>
            <a:ext cx="684000" cy="36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en-US" sz="1200" b="0" dirty="0">
                <a:latin typeface="Cairo" panose="00000800000000000000" pitchFamily="2" charset="-78"/>
                <a:cs typeface="Cairo" panose="00000800000000000000" pitchFamily="2" charset="-78"/>
              </a:rPr>
              <a:t>Laravel</a:t>
            </a:r>
            <a:endParaRPr lang="ar-SA" sz="1200" b="0" dirty="0">
              <a:latin typeface="Cairo" panose="00000800000000000000" pitchFamily="2" charset="-78"/>
              <a:cs typeface="Cairo" panose="00000800000000000000" pitchFamily="2" charset="-78"/>
            </a:endParaRPr>
          </a:p>
        </p:txBody>
      </p:sp>
      <p:sp>
        <p:nvSpPr>
          <p:cNvPr id="1283" name="Google Shape;2614;p102">
            <a:extLst>
              <a:ext uri="{FF2B5EF4-FFF2-40B4-BE49-F238E27FC236}">
                <a16:creationId xmlns:a16="http://schemas.microsoft.com/office/drawing/2014/main" id="{CCD32642-5A96-9DB6-DD83-36687ED6E901}"/>
              </a:ext>
            </a:extLst>
          </p:cNvPr>
          <p:cNvSpPr txBox="1">
            <a:spLocks/>
          </p:cNvSpPr>
          <p:nvPr/>
        </p:nvSpPr>
        <p:spPr>
          <a:xfrm>
            <a:off x="2611390" y="2392863"/>
            <a:ext cx="792000" cy="36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en-US" sz="1200" b="0" dirty="0">
                <a:latin typeface="Cairo" panose="00000800000000000000" pitchFamily="2" charset="-78"/>
                <a:cs typeface="Cairo" panose="00000800000000000000" pitchFamily="2" charset="-78"/>
              </a:rPr>
              <a:t>Filament</a:t>
            </a:r>
            <a:endParaRPr lang="ar-SA" sz="1200" b="0" dirty="0">
              <a:latin typeface="Cairo" panose="00000800000000000000" pitchFamily="2" charset="-78"/>
              <a:cs typeface="Cairo" panose="00000800000000000000" pitchFamily="2" charset="-78"/>
            </a:endParaRPr>
          </a:p>
        </p:txBody>
      </p:sp>
      <p:sp>
        <p:nvSpPr>
          <p:cNvPr id="1284" name="Google Shape;2614;p102">
            <a:extLst>
              <a:ext uri="{FF2B5EF4-FFF2-40B4-BE49-F238E27FC236}">
                <a16:creationId xmlns:a16="http://schemas.microsoft.com/office/drawing/2014/main" id="{3C74483D-74C5-4F8B-DEF5-CD0D2D38A1E6}"/>
              </a:ext>
            </a:extLst>
          </p:cNvPr>
          <p:cNvSpPr txBox="1">
            <a:spLocks/>
          </p:cNvSpPr>
          <p:nvPr/>
        </p:nvSpPr>
        <p:spPr>
          <a:xfrm>
            <a:off x="1024315" y="2394045"/>
            <a:ext cx="1014762" cy="36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en-US" sz="1200" b="0" dirty="0">
                <a:latin typeface="Cairo" panose="00000800000000000000" pitchFamily="2" charset="-78"/>
                <a:cs typeface="Cairo" panose="00000800000000000000" pitchFamily="2" charset="-78"/>
              </a:rPr>
              <a:t>MySQL</a:t>
            </a:r>
            <a:endParaRPr lang="ar-SA" sz="1200" b="0" dirty="0">
              <a:latin typeface="Cairo" panose="00000800000000000000" pitchFamily="2" charset="-78"/>
              <a:cs typeface="Cairo" panose="00000800000000000000" pitchFamily="2" charset="-78"/>
            </a:endParaRPr>
          </a:p>
        </p:txBody>
      </p:sp>
      <p:cxnSp>
        <p:nvCxnSpPr>
          <p:cNvPr id="1285" name="رابط مستقيم 1284">
            <a:extLst>
              <a:ext uri="{FF2B5EF4-FFF2-40B4-BE49-F238E27FC236}">
                <a16:creationId xmlns:a16="http://schemas.microsoft.com/office/drawing/2014/main" id="{AF110A71-A11F-B481-DB42-7664B99CD9A1}"/>
              </a:ext>
            </a:extLst>
          </p:cNvPr>
          <p:cNvCxnSpPr>
            <a:cxnSpLocks/>
          </p:cNvCxnSpPr>
          <p:nvPr/>
        </p:nvCxnSpPr>
        <p:spPr>
          <a:xfrm>
            <a:off x="4283318" y="2735768"/>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86" name="رابط مستقيم 1285">
            <a:extLst>
              <a:ext uri="{FF2B5EF4-FFF2-40B4-BE49-F238E27FC236}">
                <a16:creationId xmlns:a16="http://schemas.microsoft.com/office/drawing/2014/main" id="{C98AB56A-4972-1377-1DA9-BDFB48760852}"/>
              </a:ext>
            </a:extLst>
          </p:cNvPr>
          <p:cNvCxnSpPr>
            <a:cxnSpLocks/>
          </p:cNvCxnSpPr>
          <p:nvPr/>
        </p:nvCxnSpPr>
        <p:spPr>
          <a:xfrm>
            <a:off x="2825486" y="2735768"/>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87" name="رابط مستقيم 1286">
            <a:extLst>
              <a:ext uri="{FF2B5EF4-FFF2-40B4-BE49-F238E27FC236}">
                <a16:creationId xmlns:a16="http://schemas.microsoft.com/office/drawing/2014/main" id="{A618EF42-AE0A-7124-DA56-E539FB03758A}"/>
              </a:ext>
            </a:extLst>
          </p:cNvPr>
          <p:cNvCxnSpPr>
            <a:cxnSpLocks/>
          </p:cNvCxnSpPr>
          <p:nvPr/>
        </p:nvCxnSpPr>
        <p:spPr>
          <a:xfrm>
            <a:off x="1367653" y="2735768"/>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296" name="مستطيل: زوايا مستديرة 1295">
            <a:extLst>
              <a:ext uri="{FF2B5EF4-FFF2-40B4-BE49-F238E27FC236}">
                <a16:creationId xmlns:a16="http://schemas.microsoft.com/office/drawing/2014/main" id="{487DADED-139E-8F06-F063-2B96DEED7D22}"/>
              </a:ext>
            </a:extLst>
          </p:cNvPr>
          <p:cNvSpPr/>
          <p:nvPr/>
        </p:nvSpPr>
        <p:spPr>
          <a:xfrm>
            <a:off x="1590216" y="3241935"/>
            <a:ext cx="1259066" cy="1206235"/>
          </a:xfrm>
          <a:prstGeom prst="roundRect">
            <a:avLst>
              <a:gd name="adj" fmla="val 13248"/>
            </a:avLst>
          </a:prstGeom>
          <a:solidFill>
            <a:srgbClr val="FFFFFF">
              <a:alpha val="43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7" name="مستطيل: زوايا مستديرة 1296">
            <a:extLst>
              <a:ext uri="{FF2B5EF4-FFF2-40B4-BE49-F238E27FC236}">
                <a16:creationId xmlns:a16="http://schemas.microsoft.com/office/drawing/2014/main" id="{B92DD945-F212-E70D-B1B1-AAE6BF14DF32}"/>
              </a:ext>
            </a:extLst>
          </p:cNvPr>
          <p:cNvSpPr/>
          <p:nvPr/>
        </p:nvSpPr>
        <p:spPr>
          <a:xfrm>
            <a:off x="3061231" y="3241935"/>
            <a:ext cx="1259066" cy="1206235"/>
          </a:xfrm>
          <a:prstGeom prst="roundRect">
            <a:avLst>
              <a:gd name="adj" fmla="val 13248"/>
            </a:avLst>
          </a:prstGeom>
          <a:solidFill>
            <a:srgbClr val="FFFFFF">
              <a:alpha val="43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8" name="شكل بيضاوي 1297">
            <a:extLst>
              <a:ext uri="{FF2B5EF4-FFF2-40B4-BE49-F238E27FC236}">
                <a16:creationId xmlns:a16="http://schemas.microsoft.com/office/drawing/2014/main" id="{428582AC-487A-44BC-ADD6-8E99ACED32AE}"/>
              </a:ext>
            </a:extLst>
          </p:cNvPr>
          <p:cNvSpPr/>
          <p:nvPr/>
        </p:nvSpPr>
        <p:spPr>
          <a:xfrm>
            <a:off x="3330764" y="3155146"/>
            <a:ext cx="720000" cy="720000"/>
          </a:xfrm>
          <a:prstGeom prst="ellipse">
            <a:avLst/>
          </a:prstGeom>
          <a:solidFill>
            <a:srgbClr val="FFFFFF"/>
          </a:solidFill>
          <a:ln>
            <a:noFill/>
          </a:ln>
          <a:effectLst>
            <a:outerShdw blurRad="63500" sx="102000" sy="1020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9" name="شكل بيضاوي 1298">
            <a:extLst>
              <a:ext uri="{FF2B5EF4-FFF2-40B4-BE49-F238E27FC236}">
                <a16:creationId xmlns:a16="http://schemas.microsoft.com/office/drawing/2014/main" id="{3A32F4F3-733D-372C-0D8A-2C07831DAA53}"/>
              </a:ext>
            </a:extLst>
          </p:cNvPr>
          <p:cNvSpPr/>
          <p:nvPr/>
        </p:nvSpPr>
        <p:spPr>
          <a:xfrm>
            <a:off x="1859749" y="3155146"/>
            <a:ext cx="720000" cy="720000"/>
          </a:xfrm>
          <a:prstGeom prst="ellipse">
            <a:avLst/>
          </a:prstGeom>
          <a:solidFill>
            <a:srgbClr val="FFFFFF"/>
          </a:solidFill>
          <a:ln>
            <a:noFill/>
          </a:ln>
          <a:effectLst>
            <a:outerShdw blurRad="63500" sx="102000" sy="1020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9" name="Google Shape;2614;p102">
            <a:extLst>
              <a:ext uri="{FF2B5EF4-FFF2-40B4-BE49-F238E27FC236}">
                <a16:creationId xmlns:a16="http://schemas.microsoft.com/office/drawing/2014/main" id="{9FB3CA99-8B1C-6769-7734-28B45A312FC0}"/>
              </a:ext>
            </a:extLst>
          </p:cNvPr>
          <p:cNvSpPr txBox="1">
            <a:spLocks/>
          </p:cNvSpPr>
          <p:nvPr/>
        </p:nvSpPr>
        <p:spPr>
          <a:xfrm>
            <a:off x="3139589" y="3892444"/>
            <a:ext cx="1102350" cy="36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en-US" sz="1200" b="0" dirty="0" err="1">
                <a:latin typeface="Cairo" panose="00000800000000000000" pitchFamily="2" charset="-78"/>
                <a:cs typeface="Cairo" panose="00000800000000000000" pitchFamily="2" charset="-78"/>
              </a:rPr>
              <a:t>EloquentORM</a:t>
            </a:r>
            <a:endParaRPr lang="ar-SA" sz="1200" b="0" dirty="0">
              <a:latin typeface="Cairo" panose="00000800000000000000" pitchFamily="2" charset="-78"/>
              <a:cs typeface="Cairo" panose="00000800000000000000" pitchFamily="2" charset="-78"/>
            </a:endParaRPr>
          </a:p>
        </p:txBody>
      </p:sp>
      <p:sp>
        <p:nvSpPr>
          <p:cNvPr id="1410" name="Google Shape;2614;p102">
            <a:extLst>
              <a:ext uri="{FF2B5EF4-FFF2-40B4-BE49-F238E27FC236}">
                <a16:creationId xmlns:a16="http://schemas.microsoft.com/office/drawing/2014/main" id="{46583E95-0E03-00BF-8B75-2E7ABB1B18CB}"/>
              </a:ext>
            </a:extLst>
          </p:cNvPr>
          <p:cNvSpPr txBox="1">
            <a:spLocks/>
          </p:cNvSpPr>
          <p:nvPr/>
        </p:nvSpPr>
        <p:spPr>
          <a:xfrm>
            <a:off x="1722776" y="3900068"/>
            <a:ext cx="1014762" cy="36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en-US" sz="1200" b="0" dirty="0">
                <a:latin typeface="Cairo" panose="00000800000000000000" pitchFamily="2" charset="-78"/>
                <a:cs typeface="Cairo" panose="00000800000000000000" pitchFamily="2" charset="-78"/>
              </a:rPr>
              <a:t>MVC</a:t>
            </a:r>
            <a:endParaRPr lang="ar-SA" sz="1200" b="0" dirty="0">
              <a:latin typeface="Cairo" panose="00000800000000000000" pitchFamily="2" charset="-78"/>
              <a:cs typeface="Cairo" panose="00000800000000000000" pitchFamily="2" charset="-78"/>
            </a:endParaRPr>
          </a:p>
        </p:txBody>
      </p:sp>
      <p:cxnSp>
        <p:nvCxnSpPr>
          <p:cNvPr id="1411" name="رابط مستقيم 1410">
            <a:extLst>
              <a:ext uri="{FF2B5EF4-FFF2-40B4-BE49-F238E27FC236}">
                <a16:creationId xmlns:a16="http://schemas.microsoft.com/office/drawing/2014/main" id="{83F831C1-7159-0EC4-C743-C4737C25F588}"/>
              </a:ext>
            </a:extLst>
          </p:cNvPr>
          <p:cNvCxnSpPr>
            <a:cxnSpLocks/>
          </p:cNvCxnSpPr>
          <p:nvPr/>
        </p:nvCxnSpPr>
        <p:spPr>
          <a:xfrm>
            <a:off x="3523947" y="4241791"/>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12" name="رابط مستقيم 1411">
            <a:extLst>
              <a:ext uri="{FF2B5EF4-FFF2-40B4-BE49-F238E27FC236}">
                <a16:creationId xmlns:a16="http://schemas.microsoft.com/office/drawing/2014/main" id="{CF148E0D-B3C9-91D2-6786-943321F99558}"/>
              </a:ext>
            </a:extLst>
          </p:cNvPr>
          <p:cNvCxnSpPr>
            <a:cxnSpLocks/>
          </p:cNvCxnSpPr>
          <p:nvPr/>
        </p:nvCxnSpPr>
        <p:spPr>
          <a:xfrm>
            <a:off x="2066114" y="4241791"/>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3" name="صورة 2">
            <a:extLst>
              <a:ext uri="{FF2B5EF4-FFF2-40B4-BE49-F238E27FC236}">
                <a16:creationId xmlns:a16="http://schemas.microsoft.com/office/drawing/2014/main" id="{E83C9BD1-97E3-44FC-4FC8-C18C4682886F}"/>
              </a:ext>
            </a:extLst>
          </p:cNvPr>
          <p:cNvPicPr>
            <a:picLocks noChangeAspect="1"/>
          </p:cNvPicPr>
          <p:nvPr/>
        </p:nvPicPr>
        <p:blipFill>
          <a:blip r:embed="rId3"/>
          <a:stretch>
            <a:fillRect/>
          </a:stretch>
        </p:blipFill>
        <p:spPr>
          <a:xfrm>
            <a:off x="4702677" y="1339887"/>
            <a:ext cx="4238928" cy="2825952"/>
          </a:xfrm>
          <a:prstGeom prst="rect">
            <a:avLst/>
          </a:prstGeom>
        </p:spPr>
      </p:pic>
      <p:pic>
        <p:nvPicPr>
          <p:cNvPr id="4" name="صورة 3">
            <a:extLst>
              <a:ext uri="{FF2B5EF4-FFF2-40B4-BE49-F238E27FC236}">
                <a16:creationId xmlns:a16="http://schemas.microsoft.com/office/drawing/2014/main" id="{9453DE91-C713-CFAF-0BF3-740B5CA2519B}"/>
              </a:ext>
            </a:extLst>
          </p:cNvPr>
          <p:cNvPicPr>
            <a:picLocks noChangeAspect="1"/>
          </p:cNvPicPr>
          <p:nvPr/>
        </p:nvPicPr>
        <p:blipFill>
          <a:blip r:embed="rId4"/>
          <a:stretch>
            <a:fillRect/>
          </a:stretch>
        </p:blipFill>
        <p:spPr>
          <a:xfrm>
            <a:off x="1681085" y="3185737"/>
            <a:ext cx="1080000" cy="720000"/>
          </a:xfrm>
          <a:prstGeom prst="rect">
            <a:avLst/>
          </a:prstGeom>
        </p:spPr>
      </p:pic>
      <p:pic>
        <p:nvPicPr>
          <p:cNvPr id="6" name="صورة 5">
            <a:extLst>
              <a:ext uri="{FF2B5EF4-FFF2-40B4-BE49-F238E27FC236}">
                <a16:creationId xmlns:a16="http://schemas.microsoft.com/office/drawing/2014/main" id="{01A4E69D-8076-92B6-DFF8-F03EC38AA55F}"/>
              </a:ext>
            </a:extLst>
          </p:cNvPr>
          <p:cNvPicPr>
            <a:picLocks noChangeAspect="1"/>
          </p:cNvPicPr>
          <p:nvPr/>
        </p:nvPicPr>
        <p:blipFill>
          <a:blip r:embed="rId5"/>
          <a:stretch>
            <a:fillRect/>
          </a:stretch>
        </p:blipFill>
        <p:spPr>
          <a:xfrm>
            <a:off x="3150764" y="3185737"/>
            <a:ext cx="1080000" cy="720000"/>
          </a:xfrm>
          <a:prstGeom prst="rect">
            <a:avLst/>
          </a:prstGeom>
        </p:spPr>
      </p:pic>
      <p:pic>
        <p:nvPicPr>
          <p:cNvPr id="8" name="صورة 7">
            <a:extLst>
              <a:ext uri="{FF2B5EF4-FFF2-40B4-BE49-F238E27FC236}">
                <a16:creationId xmlns:a16="http://schemas.microsoft.com/office/drawing/2014/main" id="{40AC1F31-49C3-52C8-2E93-C46E9EA8CA43}"/>
              </a:ext>
            </a:extLst>
          </p:cNvPr>
          <p:cNvPicPr>
            <a:picLocks noChangeAspect="1"/>
          </p:cNvPicPr>
          <p:nvPr/>
        </p:nvPicPr>
        <p:blipFill>
          <a:blip r:embed="rId6"/>
          <a:stretch>
            <a:fillRect/>
          </a:stretch>
        </p:blipFill>
        <p:spPr>
          <a:xfrm>
            <a:off x="979174" y="1665526"/>
            <a:ext cx="1080000" cy="720000"/>
          </a:xfrm>
          <a:prstGeom prst="rect">
            <a:avLst/>
          </a:prstGeom>
        </p:spPr>
      </p:pic>
      <p:pic>
        <p:nvPicPr>
          <p:cNvPr id="10" name="صورة 9">
            <a:extLst>
              <a:ext uri="{FF2B5EF4-FFF2-40B4-BE49-F238E27FC236}">
                <a16:creationId xmlns:a16="http://schemas.microsoft.com/office/drawing/2014/main" id="{6CC458CA-78DA-9987-23A3-1D73EE7F1BAE}"/>
              </a:ext>
            </a:extLst>
          </p:cNvPr>
          <p:cNvPicPr>
            <a:picLocks noChangeAspect="1"/>
          </p:cNvPicPr>
          <p:nvPr/>
        </p:nvPicPr>
        <p:blipFill>
          <a:blip r:embed="rId7"/>
          <a:stretch>
            <a:fillRect/>
          </a:stretch>
        </p:blipFill>
        <p:spPr>
          <a:xfrm>
            <a:off x="2453639" y="1665526"/>
            <a:ext cx="1080000" cy="720000"/>
          </a:xfrm>
          <a:prstGeom prst="rect">
            <a:avLst/>
          </a:prstGeom>
        </p:spPr>
      </p:pic>
      <p:pic>
        <p:nvPicPr>
          <p:cNvPr id="12" name="صورة 11">
            <a:extLst>
              <a:ext uri="{FF2B5EF4-FFF2-40B4-BE49-F238E27FC236}">
                <a16:creationId xmlns:a16="http://schemas.microsoft.com/office/drawing/2014/main" id="{D3EDE3EC-3015-F29E-F8A0-003446D5B511}"/>
              </a:ext>
            </a:extLst>
          </p:cNvPr>
          <p:cNvPicPr>
            <a:picLocks noChangeAspect="1"/>
          </p:cNvPicPr>
          <p:nvPr/>
        </p:nvPicPr>
        <p:blipFill>
          <a:blip r:embed="rId8"/>
          <a:stretch>
            <a:fillRect/>
          </a:stretch>
        </p:blipFill>
        <p:spPr>
          <a:xfrm>
            <a:off x="4050764" y="1665526"/>
            <a:ext cx="1080000" cy="720000"/>
          </a:xfrm>
          <a:prstGeom prst="rect">
            <a:avLst/>
          </a:prstGeom>
        </p:spPr>
      </p:pic>
    </p:spTree>
    <p:extLst>
      <p:ext uri="{BB962C8B-B14F-4D97-AF65-F5344CB8AC3E}">
        <p14:creationId xmlns:p14="http://schemas.microsoft.com/office/powerpoint/2010/main" val="172544066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0">
          <a:extLst>
            <a:ext uri="{FF2B5EF4-FFF2-40B4-BE49-F238E27FC236}">
              <a16:creationId xmlns:a16="http://schemas.microsoft.com/office/drawing/2014/main" id="{9EA307F6-28BB-73E0-B12D-3DA5692A307B}"/>
            </a:ext>
          </a:extLst>
        </p:cNvPr>
        <p:cNvGrpSpPr/>
        <p:nvPr/>
      </p:nvGrpSpPr>
      <p:grpSpPr>
        <a:xfrm>
          <a:off x="0" y="0"/>
          <a:ext cx="0" cy="0"/>
          <a:chOff x="0" y="0"/>
          <a:chExt cx="0" cy="0"/>
        </a:xfrm>
      </p:grpSpPr>
      <p:sp>
        <p:nvSpPr>
          <p:cNvPr id="1344" name="Google Shape;4927;p129">
            <a:extLst>
              <a:ext uri="{FF2B5EF4-FFF2-40B4-BE49-F238E27FC236}">
                <a16:creationId xmlns:a16="http://schemas.microsoft.com/office/drawing/2014/main" id="{F81089C4-7E6C-A7DA-989B-CEA3D582AAAE}"/>
              </a:ext>
            </a:extLst>
          </p:cNvPr>
          <p:cNvSpPr/>
          <p:nvPr/>
        </p:nvSpPr>
        <p:spPr>
          <a:xfrm>
            <a:off x="5347145" y="2096298"/>
            <a:ext cx="2905100" cy="1516000"/>
          </a:xfrm>
          <a:custGeom>
            <a:avLst/>
            <a:gdLst/>
            <a:ahLst/>
            <a:cxnLst/>
            <a:rect l="l" t="t" r="r" b="b"/>
            <a:pathLst>
              <a:path w="116204" h="60640" extrusionOk="0">
                <a:moveTo>
                  <a:pt x="0" y="1"/>
                </a:moveTo>
                <a:lnTo>
                  <a:pt x="0" y="58786"/>
                </a:lnTo>
                <a:cubicBezTo>
                  <a:pt x="0" y="59819"/>
                  <a:pt x="821" y="60640"/>
                  <a:pt x="1854" y="60640"/>
                </a:cubicBezTo>
                <a:lnTo>
                  <a:pt x="114349" y="60640"/>
                </a:lnTo>
                <a:cubicBezTo>
                  <a:pt x="115382" y="60640"/>
                  <a:pt x="116203" y="59819"/>
                  <a:pt x="116203" y="58786"/>
                </a:cubicBezTo>
                <a:lnTo>
                  <a:pt x="116203" y="1"/>
                </a:lnTo>
                <a:close/>
              </a:path>
            </a:pathLst>
          </a:custGeom>
          <a:gradFill>
            <a:gsLst>
              <a:gs pos="0">
                <a:srgbClr val="F9F8FF"/>
              </a:gs>
              <a:gs pos="100000">
                <a:srgbClr val="67E99C">
                  <a:alpha val="54117"/>
                </a:srgbClr>
              </a:gs>
            </a:gsLst>
            <a:lin ang="5400700" scaled="0"/>
          </a:gra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dirty="0">
              <a:latin typeface="Cairo Light" panose="00000400000000000000" pitchFamily="2" charset="-78"/>
              <a:cs typeface="Cairo Light" panose="00000400000000000000" pitchFamily="2" charset="-78"/>
            </a:endParaRPr>
          </a:p>
        </p:txBody>
      </p:sp>
      <p:sp>
        <p:nvSpPr>
          <p:cNvPr id="1402" name="مستطيل: زوايا مستديرة 1401">
            <a:extLst>
              <a:ext uri="{FF2B5EF4-FFF2-40B4-BE49-F238E27FC236}">
                <a16:creationId xmlns:a16="http://schemas.microsoft.com/office/drawing/2014/main" id="{945B6774-F1A4-ADED-E437-65CF4539771B}"/>
              </a:ext>
            </a:extLst>
          </p:cNvPr>
          <p:cNvSpPr/>
          <p:nvPr/>
        </p:nvSpPr>
        <p:spPr>
          <a:xfrm>
            <a:off x="891755" y="1735912"/>
            <a:ext cx="1259066" cy="2642926"/>
          </a:xfrm>
          <a:prstGeom prst="roundRect">
            <a:avLst>
              <a:gd name="adj" fmla="val 13248"/>
            </a:avLst>
          </a:prstGeom>
          <a:solidFill>
            <a:srgbClr val="FFFFFF">
              <a:alpha val="43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3" name="مستطيل: زوايا مستديرة 1402">
            <a:extLst>
              <a:ext uri="{FF2B5EF4-FFF2-40B4-BE49-F238E27FC236}">
                <a16:creationId xmlns:a16="http://schemas.microsoft.com/office/drawing/2014/main" id="{4866B747-2380-99C2-211D-5D14739DFE01}"/>
              </a:ext>
            </a:extLst>
          </p:cNvPr>
          <p:cNvSpPr/>
          <p:nvPr/>
        </p:nvSpPr>
        <p:spPr>
          <a:xfrm>
            <a:off x="2362770" y="1735912"/>
            <a:ext cx="1259066" cy="2642926"/>
          </a:xfrm>
          <a:prstGeom prst="roundRect">
            <a:avLst>
              <a:gd name="adj" fmla="val 13248"/>
            </a:avLst>
          </a:prstGeom>
          <a:solidFill>
            <a:srgbClr val="FFFFFF">
              <a:alpha val="43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4" name="مستطيل: زوايا مستديرة 1403">
            <a:extLst>
              <a:ext uri="{FF2B5EF4-FFF2-40B4-BE49-F238E27FC236}">
                <a16:creationId xmlns:a16="http://schemas.microsoft.com/office/drawing/2014/main" id="{A3777F22-EE9A-3C83-5FD2-B9E06984868C}"/>
              </a:ext>
            </a:extLst>
          </p:cNvPr>
          <p:cNvSpPr/>
          <p:nvPr/>
        </p:nvSpPr>
        <p:spPr>
          <a:xfrm>
            <a:off x="3833785" y="1735912"/>
            <a:ext cx="1259066" cy="2642926"/>
          </a:xfrm>
          <a:prstGeom prst="roundRect">
            <a:avLst>
              <a:gd name="adj" fmla="val 13248"/>
            </a:avLst>
          </a:prstGeom>
          <a:solidFill>
            <a:srgbClr val="FFFFFF">
              <a:alpha val="43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7" name="Google Shape;2614;p102">
            <a:extLst>
              <a:ext uri="{FF2B5EF4-FFF2-40B4-BE49-F238E27FC236}">
                <a16:creationId xmlns:a16="http://schemas.microsoft.com/office/drawing/2014/main" id="{16CB15C4-D1ED-EB73-B187-B89E897F4F24}"/>
              </a:ext>
            </a:extLst>
          </p:cNvPr>
          <p:cNvSpPr txBox="1">
            <a:spLocks/>
          </p:cNvSpPr>
          <p:nvPr/>
        </p:nvSpPr>
        <p:spPr>
          <a:xfrm>
            <a:off x="-787028" y="863424"/>
            <a:ext cx="77040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ar-SA" sz="2000" b="0" dirty="0">
                <a:latin typeface="Cairo Black" panose="00000A00000000000000" pitchFamily="2" charset="-78"/>
                <a:cs typeface="Cairo Black" panose="00000A00000000000000" pitchFamily="2" charset="-78"/>
              </a:rPr>
              <a:t>تقنيات الذكاء الاصطناعي</a:t>
            </a:r>
          </a:p>
        </p:txBody>
      </p:sp>
      <p:cxnSp>
        <p:nvCxnSpPr>
          <p:cNvPr id="1399" name="رابط مستقيم 1398">
            <a:extLst>
              <a:ext uri="{FF2B5EF4-FFF2-40B4-BE49-F238E27FC236}">
                <a16:creationId xmlns:a16="http://schemas.microsoft.com/office/drawing/2014/main" id="{196AB68C-E933-4ECF-DC4D-3BE15640F938}"/>
              </a:ext>
            </a:extLst>
          </p:cNvPr>
          <p:cNvCxnSpPr>
            <a:cxnSpLocks/>
          </p:cNvCxnSpPr>
          <p:nvPr/>
        </p:nvCxnSpPr>
        <p:spPr>
          <a:xfrm>
            <a:off x="1569547" y="1398669"/>
            <a:ext cx="2990850"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sp>
        <p:nvSpPr>
          <p:cNvPr id="1401" name="شكل بيضاوي 1400">
            <a:extLst>
              <a:ext uri="{FF2B5EF4-FFF2-40B4-BE49-F238E27FC236}">
                <a16:creationId xmlns:a16="http://schemas.microsoft.com/office/drawing/2014/main" id="{3AB73D55-388D-AE3A-CA6F-78323E463563}"/>
              </a:ext>
            </a:extLst>
          </p:cNvPr>
          <p:cNvSpPr/>
          <p:nvPr/>
        </p:nvSpPr>
        <p:spPr>
          <a:xfrm>
            <a:off x="3046972" y="1380669"/>
            <a:ext cx="36000" cy="36000"/>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5" name="شكل بيضاوي 1404">
            <a:extLst>
              <a:ext uri="{FF2B5EF4-FFF2-40B4-BE49-F238E27FC236}">
                <a16:creationId xmlns:a16="http://schemas.microsoft.com/office/drawing/2014/main" id="{E1108AC4-94C8-D956-9EE0-A788C780ED07}"/>
              </a:ext>
            </a:extLst>
          </p:cNvPr>
          <p:cNvSpPr/>
          <p:nvPr/>
        </p:nvSpPr>
        <p:spPr>
          <a:xfrm>
            <a:off x="4103318" y="1649123"/>
            <a:ext cx="720000" cy="720000"/>
          </a:xfrm>
          <a:prstGeom prst="ellipse">
            <a:avLst/>
          </a:prstGeom>
          <a:solidFill>
            <a:srgbClr val="FFFFFF"/>
          </a:solidFill>
          <a:ln>
            <a:noFill/>
          </a:ln>
          <a:effectLst>
            <a:outerShdw blurRad="63500" sx="102000" sy="1020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6" name="شكل بيضاوي 1405">
            <a:extLst>
              <a:ext uri="{FF2B5EF4-FFF2-40B4-BE49-F238E27FC236}">
                <a16:creationId xmlns:a16="http://schemas.microsoft.com/office/drawing/2014/main" id="{3ACDF34B-E703-9ABF-7B26-0B9317F94EFE}"/>
              </a:ext>
            </a:extLst>
          </p:cNvPr>
          <p:cNvSpPr/>
          <p:nvPr/>
        </p:nvSpPr>
        <p:spPr>
          <a:xfrm>
            <a:off x="2632303" y="1649123"/>
            <a:ext cx="720000" cy="720000"/>
          </a:xfrm>
          <a:prstGeom prst="ellipse">
            <a:avLst/>
          </a:prstGeom>
          <a:solidFill>
            <a:srgbClr val="FFFFFF"/>
          </a:solidFill>
          <a:ln>
            <a:noFill/>
          </a:ln>
          <a:effectLst>
            <a:outerShdw blurRad="63500" sx="102000" sy="1020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7" name="شكل بيضاوي 1406">
            <a:extLst>
              <a:ext uri="{FF2B5EF4-FFF2-40B4-BE49-F238E27FC236}">
                <a16:creationId xmlns:a16="http://schemas.microsoft.com/office/drawing/2014/main" id="{A39DB6FD-853C-4A3D-C1F4-BC39AF371AE7}"/>
              </a:ext>
            </a:extLst>
          </p:cNvPr>
          <p:cNvSpPr/>
          <p:nvPr/>
        </p:nvSpPr>
        <p:spPr>
          <a:xfrm>
            <a:off x="1161288" y="1649123"/>
            <a:ext cx="720000" cy="720000"/>
          </a:xfrm>
          <a:prstGeom prst="ellipse">
            <a:avLst/>
          </a:prstGeom>
          <a:solidFill>
            <a:srgbClr val="FFFFFF"/>
          </a:solidFill>
          <a:ln>
            <a:noFill/>
          </a:ln>
          <a:effectLst>
            <a:outerShdw blurRad="63500" sx="102000" sy="102000" algn="ctr" rotWithShape="0">
              <a:prstClr val="black">
                <a:alpha val="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2" name="Google Shape;2614;p102">
            <a:extLst>
              <a:ext uri="{FF2B5EF4-FFF2-40B4-BE49-F238E27FC236}">
                <a16:creationId xmlns:a16="http://schemas.microsoft.com/office/drawing/2014/main" id="{0B134507-5E5B-93E8-53E8-19C5E79C2C3B}"/>
              </a:ext>
            </a:extLst>
          </p:cNvPr>
          <p:cNvSpPr txBox="1">
            <a:spLocks/>
          </p:cNvSpPr>
          <p:nvPr/>
        </p:nvSpPr>
        <p:spPr>
          <a:xfrm>
            <a:off x="3995318" y="2457048"/>
            <a:ext cx="936000" cy="36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en-US" sz="1200" b="0" dirty="0">
                <a:latin typeface="Cairo" panose="00000800000000000000" pitchFamily="2" charset="-78"/>
                <a:cs typeface="Cairo" panose="00000800000000000000" pitchFamily="2" charset="-78"/>
              </a:rPr>
              <a:t>Gemini API</a:t>
            </a:r>
            <a:endParaRPr lang="ar-SA" sz="1200" b="0" dirty="0">
              <a:latin typeface="Cairo" panose="00000800000000000000" pitchFamily="2" charset="-78"/>
              <a:cs typeface="Cairo" panose="00000800000000000000" pitchFamily="2" charset="-78"/>
            </a:endParaRPr>
          </a:p>
        </p:txBody>
      </p:sp>
      <p:sp>
        <p:nvSpPr>
          <p:cNvPr id="1283" name="Google Shape;2614;p102">
            <a:extLst>
              <a:ext uri="{FF2B5EF4-FFF2-40B4-BE49-F238E27FC236}">
                <a16:creationId xmlns:a16="http://schemas.microsoft.com/office/drawing/2014/main" id="{B5CB2AE9-9F2D-193D-6442-D3F37C160411}"/>
              </a:ext>
            </a:extLst>
          </p:cNvPr>
          <p:cNvSpPr txBox="1">
            <a:spLocks/>
          </p:cNvSpPr>
          <p:nvPr/>
        </p:nvSpPr>
        <p:spPr>
          <a:xfrm>
            <a:off x="2611390" y="2474143"/>
            <a:ext cx="792000" cy="36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en-US" sz="1200" b="0" dirty="0">
                <a:latin typeface="Cairo" panose="00000800000000000000" pitchFamily="2" charset="-78"/>
                <a:cs typeface="Cairo" panose="00000800000000000000" pitchFamily="2" charset="-78"/>
              </a:rPr>
              <a:t>LLMs</a:t>
            </a:r>
            <a:endParaRPr lang="ar-SA" sz="1200" b="0" dirty="0">
              <a:latin typeface="Cairo" panose="00000800000000000000" pitchFamily="2" charset="-78"/>
              <a:cs typeface="Cairo" panose="00000800000000000000" pitchFamily="2" charset="-78"/>
            </a:endParaRPr>
          </a:p>
        </p:txBody>
      </p:sp>
      <p:sp>
        <p:nvSpPr>
          <p:cNvPr id="1284" name="Google Shape;2614;p102">
            <a:extLst>
              <a:ext uri="{FF2B5EF4-FFF2-40B4-BE49-F238E27FC236}">
                <a16:creationId xmlns:a16="http://schemas.microsoft.com/office/drawing/2014/main" id="{B4A6BFA7-E6A9-E644-9CCF-E1762926515D}"/>
              </a:ext>
            </a:extLst>
          </p:cNvPr>
          <p:cNvSpPr txBox="1">
            <a:spLocks/>
          </p:cNvSpPr>
          <p:nvPr/>
        </p:nvSpPr>
        <p:spPr>
          <a:xfrm>
            <a:off x="1024315" y="2475325"/>
            <a:ext cx="1014762" cy="360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en-US" sz="1200" b="0" dirty="0">
                <a:latin typeface="Cairo" panose="00000800000000000000" pitchFamily="2" charset="-78"/>
                <a:cs typeface="Cairo" panose="00000800000000000000" pitchFamily="2" charset="-78"/>
              </a:rPr>
              <a:t>Google AI API</a:t>
            </a:r>
            <a:endParaRPr lang="ar-SA" sz="1200" b="0" dirty="0">
              <a:latin typeface="Cairo" panose="00000800000000000000" pitchFamily="2" charset="-78"/>
              <a:cs typeface="Cairo" panose="00000800000000000000" pitchFamily="2" charset="-78"/>
            </a:endParaRPr>
          </a:p>
        </p:txBody>
      </p:sp>
      <p:cxnSp>
        <p:nvCxnSpPr>
          <p:cNvPr id="1285" name="رابط مستقيم 1284">
            <a:extLst>
              <a:ext uri="{FF2B5EF4-FFF2-40B4-BE49-F238E27FC236}">
                <a16:creationId xmlns:a16="http://schemas.microsoft.com/office/drawing/2014/main" id="{4ABE4FB9-A8A7-A570-565F-DC794743ABBB}"/>
              </a:ext>
            </a:extLst>
          </p:cNvPr>
          <p:cNvCxnSpPr>
            <a:cxnSpLocks/>
          </p:cNvCxnSpPr>
          <p:nvPr/>
        </p:nvCxnSpPr>
        <p:spPr>
          <a:xfrm>
            <a:off x="4283318" y="2857688"/>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86" name="رابط مستقيم 1285">
            <a:extLst>
              <a:ext uri="{FF2B5EF4-FFF2-40B4-BE49-F238E27FC236}">
                <a16:creationId xmlns:a16="http://schemas.microsoft.com/office/drawing/2014/main" id="{D93B56DF-D4A8-7F4C-BEF0-D76C3690FBE3}"/>
              </a:ext>
            </a:extLst>
          </p:cNvPr>
          <p:cNvCxnSpPr>
            <a:cxnSpLocks/>
          </p:cNvCxnSpPr>
          <p:nvPr/>
        </p:nvCxnSpPr>
        <p:spPr>
          <a:xfrm>
            <a:off x="2825486" y="2857688"/>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87" name="رابط مستقيم 1286">
            <a:extLst>
              <a:ext uri="{FF2B5EF4-FFF2-40B4-BE49-F238E27FC236}">
                <a16:creationId xmlns:a16="http://schemas.microsoft.com/office/drawing/2014/main" id="{9BF2C281-9591-F95C-C08F-A584EDEEE2F7}"/>
              </a:ext>
            </a:extLst>
          </p:cNvPr>
          <p:cNvCxnSpPr>
            <a:cxnSpLocks/>
          </p:cNvCxnSpPr>
          <p:nvPr/>
        </p:nvCxnSpPr>
        <p:spPr>
          <a:xfrm>
            <a:off x="1337173" y="2857688"/>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5" name="صورة 4">
            <a:extLst>
              <a:ext uri="{FF2B5EF4-FFF2-40B4-BE49-F238E27FC236}">
                <a16:creationId xmlns:a16="http://schemas.microsoft.com/office/drawing/2014/main" id="{E683CE24-9672-89A3-394A-26D9D4DF2203}"/>
              </a:ext>
            </a:extLst>
          </p:cNvPr>
          <p:cNvPicPr>
            <a:picLocks noChangeAspect="1"/>
          </p:cNvPicPr>
          <p:nvPr/>
        </p:nvPicPr>
        <p:blipFill>
          <a:blip r:embed="rId3"/>
          <a:stretch>
            <a:fillRect/>
          </a:stretch>
        </p:blipFill>
        <p:spPr>
          <a:xfrm>
            <a:off x="978491" y="1672834"/>
            <a:ext cx="1080000" cy="720000"/>
          </a:xfrm>
          <a:prstGeom prst="rect">
            <a:avLst/>
          </a:prstGeom>
        </p:spPr>
      </p:pic>
      <p:pic>
        <p:nvPicPr>
          <p:cNvPr id="9" name="صورة 8">
            <a:extLst>
              <a:ext uri="{FF2B5EF4-FFF2-40B4-BE49-F238E27FC236}">
                <a16:creationId xmlns:a16="http://schemas.microsoft.com/office/drawing/2014/main" id="{AEEF624E-993C-690D-25F0-E9F98F06D649}"/>
              </a:ext>
            </a:extLst>
          </p:cNvPr>
          <p:cNvPicPr>
            <a:picLocks noChangeAspect="1"/>
          </p:cNvPicPr>
          <p:nvPr/>
        </p:nvPicPr>
        <p:blipFill>
          <a:blip r:embed="rId4"/>
          <a:stretch>
            <a:fillRect/>
          </a:stretch>
        </p:blipFill>
        <p:spPr>
          <a:xfrm>
            <a:off x="2447333" y="1671443"/>
            <a:ext cx="1080000" cy="720000"/>
          </a:xfrm>
          <a:prstGeom prst="rect">
            <a:avLst/>
          </a:prstGeom>
        </p:spPr>
      </p:pic>
      <p:pic>
        <p:nvPicPr>
          <p:cNvPr id="13" name="صورة 12">
            <a:extLst>
              <a:ext uri="{FF2B5EF4-FFF2-40B4-BE49-F238E27FC236}">
                <a16:creationId xmlns:a16="http://schemas.microsoft.com/office/drawing/2014/main" id="{A8598007-5725-D063-C64A-A7C9F0BCDA80}"/>
              </a:ext>
            </a:extLst>
          </p:cNvPr>
          <p:cNvPicPr>
            <a:picLocks noChangeAspect="1"/>
          </p:cNvPicPr>
          <p:nvPr/>
        </p:nvPicPr>
        <p:blipFill>
          <a:blip r:embed="rId5"/>
          <a:stretch>
            <a:fillRect/>
          </a:stretch>
        </p:blipFill>
        <p:spPr>
          <a:xfrm>
            <a:off x="3926213" y="1669443"/>
            <a:ext cx="1080000" cy="720000"/>
          </a:xfrm>
          <a:prstGeom prst="rect">
            <a:avLst/>
          </a:prstGeom>
        </p:spPr>
      </p:pic>
      <p:sp>
        <p:nvSpPr>
          <p:cNvPr id="2" name="Google Shape;2614;p102">
            <a:extLst>
              <a:ext uri="{FF2B5EF4-FFF2-40B4-BE49-F238E27FC236}">
                <a16:creationId xmlns:a16="http://schemas.microsoft.com/office/drawing/2014/main" id="{E508E0EC-73C8-D371-BD76-D4CC0039B97B}"/>
              </a:ext>
            </a:extLst>
          </p:cNvPr>
          <p:cNvSpPr txBox="1">
            <a:spLocks/>
          </p:cNvSpPr>
          <p:nvPr/>
        </p:nvSpPr>
        <p:spPr>
          <a:xfrm>
            <a:off x="3861195" y="3157691"/>
            <a:ext cx="1259065" cy="80904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ar-SA" sz="1200" b="0" dirty="0">
                <a:latin typeface="Cairo Light" panose="00000400000000000000" pitchFamily="2" charset="-78"/>
                <a:cs typeface="Cairo Light" panose="00000400000000000000" pitchFamily="2" charset="-78"/>
              </a:rPr>
              <a:t>معالجة الطلبات وفهم اللغة الطبيعية لتقديم إجابات دقيقة.</a:t>
            </a:r>
          </a:p>
        </p:txBody>
      </p:sp>
      <p:sp>
        <p:nvSpPr>
          <p:cNvPr id="4" name="Google Shape;2614;p102">
            <a:extLst>
              <a:ext uri="{FF2B5EF4-FFF2-40B4-BE49-F238E27FC236}">
                <a16:creationId xmlns:a16="http://schemas.microsoft.com/office/drawing/2014/main" id="{9FEB0E64-C487-2406-9E93-9FD9AB8A0B3A}"/>
              </a:ext>
            </a:extLst>
          </p:cNvPr>
          <p:cNvSpPr txBox="1">
            <a:spLocks/>
          </p:cNvSpPr>
          <p:nvPr/>
        </p:nvSpPr>
        <p:spPr>
          <a:xfrm>
            <a:off x="2372913" y="3157691"/>
            <a:ext cx="1259065" cy="80904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ar-SA" sz="1200" b="0" dirty="0">
                <a:latin typeface="Cairo Light" panose="00000400000000000000" pitchFamily="2" charset="-78"/>
                <a:cs typeface="Cairo Light" panose="00000400000000000000" pitchFamily="2" charset="-78"/>
              </a:rPr>
              <a:t>تحليل الاستفسارات وتوليد ردود ذكية للمستخدم.</a:t>
            </a:r>
          </a:p>
        </p:txBody>
      </p:sp>
      <p:sp>
        <p:nvSpPr>
          <p:cNvPr id="6" name="Google Shape;2614;p102">
            <a:extLst>
              <a:ext uri="{FF2B5EF4-FFF2-40B4-BE49-F238E27FC236}">
                <a16:creationId xmlns:a16="http://schemas.microsoft.com/office/drawing/2014/main" id="{982DF1CF-F928-B832-59F0-DBB7943A3234}"/>
              </a:ext>
            </a:extLst>
          </p:cNvPr>
          <p:cNvSpPr txBox="1">
            <a:spLocks/>
          </p:cNvSpPr>
          <p:nvPr/>
        </p:nvSpPr>
        <p:spPr>
          <a:xfrm>
            <a:off x="901899" y="3157691"/>
            <a:ext cx="1259065" cy="80904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000"/>
              <a:buFont typeface="Orbitron"/>
              <a:buNone/>
              <a:defRPr sz="1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2pPr>
            <a:lvl3pPr marR="0" lvl="2"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3pPr>
            <a:lvl4pPr marR="0" lvl="3"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4pPr>
            <a:lvl5pPr marR="0" lvl="4"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5pPr>
            <a:lvl6pPr marR="0" lvl="5"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6pPr>
            <a:lvl7pPr marR="0" lvl="6"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7pPr>
            <a:lvl8pPr marR="0" lvl="7"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8pPr>
            <a:lvl9pPr marR="0" lvl="8" algn="l" rtl="0">
              <a:lnSpc>
                <a:spcPct val="100000"/>
              </a:lnSpc>
              <a:spcBef>
                <a:spcPts val="0"/>
              </a:spcBef>
              <a:spcAft>
                <a:spcPts val="0"/>
              </a:spcAft>
              <a:buClr>
                <a:schemeClr val="dk1"/>
              </a:buClr>
              <a:buSzPts val="2000"/>
              <a:buFont typeface="Denk One"/>
              <a:buNone/>
              <a:defRPr sz="2000" b="0" i="0" u="none" strike="noStrike" cap="none">
                <a:solidFill>
                  <a:schemeClr val="dk1"/>
                </a:solidFill>
                <a:latin typeface="Denk One"/>
                <a:ea typeface="Denk One"/>
                <a:cs typeface="Denk One"/>
                <a:sym typeface="Denk One"/>
              </a:defRPr>
            </a:lvl9pPr>
          </a:lstStyle>
          <a:p>
            <a:pPr algn="ctr" rtl="1"/>
            <a:r>
              <a:rPr lang="ar-SA" sz="1200" b="0" dirty="0">
                <a:latin typeface="Cairo Light" panose="00000400000000000000" pitchFamily="2" charset="-78"/>
                <a:cs typeface="Cairo Light" panose="00000400000000000000" pitchFamily="2" charset="-78"/>
              </a:rPr>
              <a:t>توفير خدمات الذكاء الاصطناعي الداعمة لتحليل البيانات وتحسين التفاعل.</a:t>
            </a:r>
          </a:p>
        </p:txBody>
      </p:sp>
      <p:pic>
        <p:nvPicPr>
          <p:cNvPr id="8" name="صورة 7">
            <a:extLst>
              <a:ext uri="{FF2B5EF4-FFF2-40B4-BE49-F238E27FC236}">
                <a16:creationId xmlns:a16="http://schemas.microsoft.com/office/drawing/2014/main" id="{8FE72135-7387-090A-A637-68B9CA397320}"/>
              </a:ext>
            </a:extLst>
          </p:cNvPr>
          <p:cNvPicPr>
            <a:picLocks noChangeAspect="1"/>
          </p:cNvPicPr>
          <p:nvPr/>
        </p:nvPicPr>
        <p:blipFill>
          <a:blip r:embed="rId6"/>
          <a:stretch>
            <a:fillRect/>
          </a:stretch>
        </p:blipFill>
        <p:spPr>
          <a:xfrm>
            <a:off x="4796274" y="1486139"/>
            <a:ext cx="4240800" cy="2827200"/>
          </a:xfrm>
          <a:prstGeom prst="rect">
            <a:avLst/>
          </a:prstGeom>
        </p:spPr>
      </p:pic>
    </p:spTree>
    <p:extLst>
      <p:ext uri="{BB962C8B-B14F-4D97-AF65-F5344CB8AC3E}">
        <p14:creationId xmlns:p14="http://schemas.microsoft.com/office/powerpoint/2010/main" val="306367955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09"/>
        <p:cNvGrpSpPr/>
        <p:nvPr/>
      </p:nvGrpSpPr>
      <p:grpSpPr>
        <a:xfrm>
          <a:off x="0" y="0"/>
          <a:ext cx="0" cy="0"/>
          <a:chOff x="0" y="0"/>
          <a:chExt cx="0" cy="0"/>
        </a:xfrm>
      </p:grpSpPr>
      <p:sp>
        <p:nvSpPr>
          <p:cNvPr id="1910" name="Google Shape;1910;p85"/>
          <p:cNvSpPr/>
          <p:nvPr/>
        </p:nvSpPr>
        <p:spPr>
          <a:xfrm>
            <a:off x="2204416" y="3004471"/>
            <a:ext cx="3459000" cy="808200"/>
          </a:xfrm>
          <a:prstGeom prst="roundRect">
            <a:avLst>
              <a:gd name="adj" fmla="val 31653"/>
            </a:avLst>
          </a:prstGeom>
          <a:solidFill>
            <a:schemeClr val="lt2"/>
          </a:solidFill>
          <a:ln w="9525" cap="flat" cmpd="sng">
            <a:solidFill>
              <a:srgbClr val="D2D6FF"/>
            </a:solidFill>
            <a:prstDash val="solid"/>
            <a:round/>
            <a:headEnd type="none" w="sm" len="sm"/>
            <a:tailEnd type="none" w="sm" len="sm"/>
          </a:ln>
          <a:effectLst>
            <a:outerShdw blurRad="57150" dist="47625" dir="5400000" algn="bl" rotWithShape="0">
              <a:schemeClr val="dk1">
                <a:alpha val="23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85"/>
          <p:cNvSpPr txBox="1">
            <a:spLocks noGrp="1"/>
          </p:cNvSpPr>
          <p:nvPr>
            <p:ph type="title"/>
          </p:nvPr>
        </p:nvSpPr>
        <p:spPr>
          <a:xfrm>
            <a:off x="2260900" y="1488475"/>
            <a:ext cx="3402600" cy="1368000"/>
          </a:xfrm>
          <a:prstGeom prst="rect">
            <a:avLst/>
          </a:prstGeom>
        </p:spPr>
        <p:txBody>
          <a:bodyPr spcFirstLastPara="1" wrap="square" lIns="91425" tIns="91425" rIns="91425" bIns="91425" anchor="ctr" anchorCtr="0">
            <a:noAutofit/>
          </a:bodyPr>
          <a:lstStyle/>
          <a:p>
            <a:pPr lvl="0" algn="ctr" rtl="1"/>
            <a:r>
              <a:rPr lang="ar-SA" sz="3200" dirty="0">
                <a:latin typeface="Cairo Black" panose="00000A00000000000000" pitchFamily="2" charset="-78"/>
                <a:cs typeface="Cairo Black" panose="00000A00000000000000" pitchFamily="2" charset="-78"/>
              </a:rPr>
              <a:t>مخططات تحليل وتصميم النظام</a:t>
            </a:r>
            <a:endParaRPr sz="3200" dirty="0">
              <a:latin typeface="Cairo Black" panose="00000A00000000000000" pitchFamily="2" charset="-78"/>
              <a:cs typeface="Cairo Black" panose="00000A00000000000000" pitchFamily="2" charset="-78"/>
            </a:endParaRPr>
          </a:p>
        </p:txBody>
      </p:sp>
      <p:sp>
        <p:nvSpPr>
          <p:cNvPr id="1912" name="Google Shape;1912;p85"/>
          <p:cNvSpPr txBox="1">
            <a:spLocks noGrp="1"/>
          </p:cNvSpPr>
          <p:nvPr>
            <p:ph type="subTitle" idx="1"/>
          </p:nvPr>
        </p:nvSpPr>
        <p:spPr>
          <a:xfrm>
            <a:off x="2554857" y="3109408"/>
            <a:ext cx="2751300" cy="595607"/>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US" dirty="0"/>
              <a:t>System Analysis &amp; Design Diagrams</a:t>
            </a:r>
            <a:endParaRPr dirty="0"/>
          </a:p>
        </p:txBody>
      </p:sp>
      <p:sp>
        <p:nvSpPr>
          <p:cNvPr id="1913" name="Google Shape;1913;p85"/>
          <p:cNvSpPr/>
          <p:nvPr/>
        </p:nvSpPr>
        <p:spPr>
          <a:xfrm>
            <a:off x="883861" y="1680703"/>
            <a:ext cx="1065983" cy="903596"/>
          </a:xfrm>
          <a:custGeom>
            <a:avLst/>
            <a:gdLst/>
            <a:ahLst/>
            <a:cxnLst/>
            <a:rect l="l" t="t" r="r" b="b"/>
            <a:pathLst>
              <a:path w="37831" h="32068" extrusionOk="0">
                <a:moveTo>
                  <a:pt x="4445" y="0"/>
                </a:moveTo>
                <a:cubicBezTo>
                  <a:pt x="1995" y="0"/>
                  <a:pt x="0" y="1995"/>
                  <a:pt x="0" y="4446"/>
                </a:cubicBezTo>
                <a:lnTo>
                  <a:pt x="0" y="23868"/>
                </a:lnTo>
                <a:cubicBezTo>
                  <a:pt x="0" y="26320"/>
                  <a:pt x="1995" y="28314"/>
                  <a:pt x="4445" y="28314"/>
                </a:cubicBezTo>
                <a:lnTo>
                  <a:pt x="15162" y="28314"/>
                </a:lnTo>
                <a:lnTo>
                  <a:pt x="18915" y="32067"/>
                </a:lnTo>
                <a:lnTo>
                  <a:pt x="22667" y="28314"/>
                </a:lnTo>
                <a:lnTo>
                  <a:pt x="33384" y="28314"/>
                </a:lnTo>
                <a:cubicBezTo>
                  <a:pt x="35836" y="28314"/>
                  <a:pt x="37831" y="26320"/>
                  <a:pt x="37831" y="23868"/>
                </a:cubicBezTo>
                <a:lnTo>
                  <a:pt x="37831" y="4446"/>
                </a:lnTo>
                <a:cubicBezTo>
                  <a:pt x="37831" y="1995"/>
                  <a:pt x="35836" y="0"/>
                  <a:pt x="33384" y="0"/>
                </a:cubicBezTo>
                <a:close/>
              </a:path>
            </a:pathLst>
          </a:custGeom>
          <a:solidFill>
            <a:schemeClr val="accent3"/>
          </a:solidFill>
          <a:ln>
            <a:noFill/>
          </a:ln>
          <a:effectLst>
            <a:outerShdw blurRad="57150" dist="38100" dir="5400000" algn="bl" rotWithShape="0">
              <a:schemeClr val="dk1">
                <a:alpha val="18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85"/>
          <p:cNvSpPr txBox="1">
            <a:spLocks noGrp="1"/>
          </p:cNvSpPr>
          <p:nvPr>
            <p:ph type="title" idx="2"/>
          </p:nvPr>
        </p:nvSpPr>
        <p:spPr>
          <a:xfrm>
            <a:off x="932353" y="1735575"/>
            <a:ext cx="969000" cy="713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02</a:t>
            </a:r>
            <a:endParaRPr/>
          </a:p>
        </p:txBody>
      </p:sp>
      <p:grpSp>
        <p:nvGrpSpPr>
          <p:cNvPr id="1915" name="Google Shape;1915;p85"/>
          <p:cNvGrpSpPr/>
          <p:nvPr/>
        </p:nvGrpSpPr>
        <p:grpSpPr>
          <a:xfrm>
            <a:off x="5865108" y="1421749"/>
            <a:ext cx="2167804" cy="2740674"/>
            <a:chOff x="6183319" y="1488475"/>
            <a:chExt cx="2520409" cy="3186460"/>
          </a:xfrm>
        </p:grpSpPr>
        <p:sp>
          <p:nvSpPr>
            <p:cNvPr id="1916" name="Google Shape;1916;p85"/>
            <p:cNvSpPr/>
            <p:nvPr/>
          </p:nvSpPr>
          <p:spPr>
            <a:xfrm>
              <a:off x="6411651" y="1488475"/>
              <a:ext cx="1852393" cy="3186460"/>
            </a:xfrm>
            <a:custGeom>
              <a:avLst/>
              <a:gdLst/>
              <a:ahLst/>
              <a:cxnLst/>
              <a:rect l="l" t="t" r="r" b="b"/>
              <a:pathLst>
                <a:path w="14842" h="25531" extrusionOk="0">
                  <a:moveTo>
                    <a:pt x="1401" y="0"/>
                  </a:moveTo>
                  <a:cubicBezTo>
                    <a:pt x="782" y="0"/>
                    <a:pt x="281" y="502"/>
                    <a:pt x="281" y="1120"/>
                  </a:cubicBezTo>
                  <a:lnTo>
                    <a:pt x="281" y="2697"/>
                  </a:lnTo>
                  <a:cubicBezTo>
                    <a:pt x="118" y="2742"/>
                    <a:pt x="1" y="2896"/>
                    <a:pt x="1" y="3069"/>
                  </a:cubicBezTo>
                  <a:lnTo>
                    <a:pt x="1" y="5567"/>
                  </a:lnTo>
                  <a:cubicBezTo>
                    <a:pt x="1" y="5741"/>
                    <a:pt x="118" y="5892"/>
                    <a:pt x="281" y="5940"/>
                  </a:cubicBezTo>
                  <a:lnTo>
                    <a:pt x="281" y="24410"/>
                  </a:lnTo>
                  <a:cubicBezTo>
                    <a:pt x="281" y="25029"/>
                    <a:pt x="782" y="25530"/>
                    <a:pt x="1401" y="25530"/>
                  </a:cubicBezTo>
                  <a:lnTo>
                    <a:pt x="13442" y="25530"/>
                  </a:lnTo>
                  <a:cubicBezTo>
                    <a:pt x="14060" y="25530"/>
                    <a:pt x="14562" y="25029"/>
                    <a:pt x="14562" y="24410"/>
                  </a:cubicBezTo>
                  <a:lnTo>
                    <a:pt x="14562" y="5940"/>
                  </a:lnTo>
                  <a:cubicBezTo>
                    <a:pt x="14724" y="5892"/>
                    <a:pt x="14842" y="5741"/>
                    <a:pt x="14842" y="5567"/>
                  </a:cubicBezTo>
                  <a:lnTo>
                    <a:pt x="14842" y="3069"/>
                  </a:lnTo>
                  <a:cubicBezTo>
                    <a:pt x="14842" y="2896"/>
                    <a:pt x="14724" y="2742"/>
                    <a:pt x="14562" y="2697"/>
                  </a:cubicBezTo>
                  <a:lnTo>
                    <a:pt x="14562" y="1120"/>
                  </a:lnTo>
                  <a:cubicBezTo>
                    <a:pt x="14562" y="502"/>
                    <a:pt x="14060" y="0"/>
                    <a:pt x="13442" y="0"/>
                  </a:cubicBezTo>
                  <a:close/>
                </a:path>
              </a:pathLst>
            </a:custGeom>
            <a:solidFill>
              <a:schemeClr val="lt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85"/>
            <p:cNvSpPr/>
            <p:nvPr/>
          </p:nvSpPr>
          <p:spPr>
            <a:xfrm>
              <a:off x="6542698" y="1581706"/>
              <a:ext cx="1590297" cy="2609850"/>
            </a:xfrm>
            <a:custGeom>
              <a:avLst/>
              <a:gdLst/>
              <a:ahLst/>
              <a:cxnLst/>
              <a:rect l="l" t="t" r="r" b="b"/>
              <a:pathLst>
                <a:path w="12742" h="20911" extrusionOk="0">
                  <a:moveTo>
                    <a:pt x="1003" y="1"/>
                  </a:moveTo>
                  <a:cubicBezTo>
                    <a:pt x="457" y="1"/>
                    <a:pt x="1" y="443"/>
                    <a:pt x="1" y="1003"/>
                  </a:cubicBezTo>
                  <a:lnTo>
                    <a:pt x="1" y="20910"/>
                  </a:lnTo>
                  <a:lnTo>
                    <a:pt x="12742" y="20910"/>
                  </a:lnTo>
                  <a:lnTo>
                    <a:pt x="12742" y="1003"/>
                  </a:lnTo>
                  <a:cubicBezTo>
                    <a:pt x="12742" y="443"/>
                    <a:pt x="12288" y="1"/>
                    <a:pt x="11739" y="1"/>
                  </a:cubicBezTo>
                  <a:lnTo>
                    <a:pt x="9334" y="1"/>
                  </a:lnTo>
                  <a:lnTo>
                    <a:pt x="9334" y="315"/>
                  </a:lnTo>
                  <a:cubicBezTo>
                    <a:pt x="9334" y="609"/>
                    <a:pt x="9101" y="841"/>
                    <a:pt x="8810" y="841"/>
                  </a:cubicBezTo>
                  <a:lnTo>
                    <a:pt x="3932" y="841"/>
                  </a:lnTo>
                  <a:cubicBezTo>
                    <a:pt x="3641" y="841"/>
                    <a:pt x="3408" y="609"/>
                    <a:pt x="3408" y="315"/>
                  </a:cubicBezTo>
                  <a:lnTo>
                    <a:pt x="3408" y="1"/>
                  </a:lnTo>
                  <a:close/>
                </a:path>
              </a:pathLst>
            </a:custGeom>
            <a:gradFill>
              <a:gsLst>
                <a:gs pos="0">
                  <a:schemeClr val="lt1"/>
                </a:gs>
                <a:gs pos="100000">
                  <a:srgbClr val="66BEE9">
                    <a:alpha val="34509"/>
                  </a:srgbClr>
                </a:gs>
              </a:gsLst>
              <a:lin ang="10801400" scaled="0"/>
            </a:gra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85"/>
            <p:cNvSpPr/>
            <p:nvPr/>
          </p:nvSpPr>
          <p:spPr>
            <a:xfrm>
              <a:off x="7199429" y="4294498"/>
              <a:ext cx="276948" cy="276948"/>
            </a:xfrm>
            <a:custGeom>
              <a:avLst/>
              <a:gdLst/>
              <a:ahLst/>
              <a:cxnLst/>
              <a:rect l="l" t="t" r="r" b="b"/>
              <a:pathLst>
                <a:path w="2219" h="2219" extrusionOk="0">
                  <a:moveTo>
                    <a:pt x="1109" y="0"/>
                  </a:moveTo>
                  <a:cubicBezTo>
                    <a:pt x="501" y="0"/>
                    <a:pt x="0" y="504"/>
                    <a:pt x="0" y="1109"/>
                  </a:cubicBezTo>
                  <a:cubicBezTo>
                    <a:pt x="0" y="1728"/>
                    <a:pt x="501" y="2218"/>
                    <a:pt x="1109" y="2218"/>
                  </a:cubicBezTo>
                  <a:cubicBezTo>
                    <a:pt x="1728" y="2218"/>
                    <a:pt x="2218" y="1728"/>
                    <a:pt x="2218" y="1109"/>
                  </a:cubicBezTo>
                  <a:cubicBezTo>
                    <a:pt x="2218" y="504"/>
                    <a:pt x="1728" y="0"/>
                    <a:pt x="1109" y="0"/>
                  </a:cubicBezTo>
                  <a:close/>
                </a:path>
              </a:pathLst>
            </a:custGeom>
            <a:solidFill>
              <a:schemeClr val="dk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85"/>
            <p:cNvSpPr/>
            <p:nvPr/>
          </p:nvSpPr>
          <p:spPr>
            <a:xfrm>
              <a:off x="6683854" y="1771162"/>
              <a:ext cx="555144" cy="553396"/>
            </a:xfrm>
            <a:custGeom>
              <a:avLst/>
              <a:gdLst/>
              <a:ahLst/>
              <a:cxnLst/>
              <a:rect l="l" t="t" r="r" b="b"/>
              <a:pathLst>
                <a:path w="4448" h="4434" extrusionOk="0">
                  <a:moveTo>
                    <a:pt x="306" y="1"/>
                  </a:moveTo>
                  <a:cubicBezTo>
                    <a:pt x="141" y="1"/>
                    <a:pt x="1" y="141"/>
                    <a:pt x="1" y="303"/>
                  </a:cubicBezTo>
                  <a:lnTo>
                    <a:pt x="1" y="4142"/>
                  </a:lnTo>
                  <a:cubicBezTo>
                    <a:pt x="1" y="4305"/>
                    <a:pt x="141" y="4433"/>
                    <a:pt x="306" y="4433"/>
                  </a:cubicBezTo>
                  <a:lnTo>
                    <a:pt x="4142" y="4433"/>
                  </a:lnTo>
                  <a:cubicBezTo>
                    <a:pt x="4308" y="4433"/>
                    <a:pt x="4448" y="4305"/>
                    <a:pt x="4448" y="4142"/>
                  </a:cubicBezTo>
                  <a:lnTo>
                    <a:pt x="4448" y="303"/>
                  </a:lnTo>
                  <a:cubicBezTo>
                    <a:pt x="4448" y="141"/>
                    <a:pt x="4308" y="1"/>
                    <a:pt x="4142" y="1"/>
                  </a:cubicBezTo>
                  <a:close/>
                </a:path>
              </a:pathLst>
            </a:custGeom>
            <a:solidFill>
              <a:schemeClr val="accent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85"/>
            <p:cNvSpPr/>
            <p:nvPr/>
          </p:nvSpPr>
          <p:spPr>
            <a:xfrm>
              <a:off x="7334969" y="1890352"/>
              <a:ext cx="656862" cy="38191"/>
            </a:xfrm>
            <a:custGeom>
              <a:avLst/>
              <a:gdLst/>
              <a:ahLst/>
              <a:cxnLst/>
              <a:rect l="l" t="t" r="r" b="b"/>
              <a:pathLst>
                <a:path w="5263" h="306" extrusionOk="0">
                  <a:moveTo>
                    <a:pt x="141" y="1"/>
                  </a:moveTo>
                  <a:cubicBezTo>
                    <a:pt x="60" y="1"/>
                    <a:pt x="1" y="71"/>
                    <a:pt x="1" y="152"/>
                  </a:cubicBezTo>
                  <a:cubicBezTo>
                    <a:pt x="1" y="236"/>
                    <a:pt x="60" y="306"/>
                    <a:pt x="141" y="306"/>
                  </a:cubicBezTo>
                  <a:lnTo>
                    <a:pt x="5111" y="306"/>
                  </a:lnTo>
                  <a:cubicBezTo>
                    <a:pt x="5192" y="306"/>
                    <a:pt x="5262" y="236"/>
                    <a:pt x="5262" y="152"/>
                  </a:cubicBezTo>
                  <a:cubicBezTo>
                    <a:pt x="5262" y="71"/>
                    <a:pt x="5192" y="1"/>
                    <a:pt x="5111" y="1"/>
                  </a:cubicBezTo>
                  <a:close/>
                </a:path>
              </a:pathLst>
            </a:custGeom>
            <a:solidFill>
              <a:schemeClr val="dk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85"/>
            <p:cNvSpPr/>
            <p:nvPr/>
          </p:nvSpPr>
          <p:spPr>
            <a:xfrm>
              <a:off x="7334969" y="1983707"/>
              <a:ext cx="656862" cy="36444"/>
            </a:xfrm>
            <a:custGeom>
              <a:avLst/>
              <a:gdLst/>
              <a:ahLst/>
              <a:cxnLst/>
              <a:rect l="l" t="t" r="r" b="b"/>
              <a:pathLst>
                <a:path w="5263" h="292" extrusionOk="0">
                  <a:moveTo>
                    <a:pt x="141" y="0"/>
                  </a:moveTo>
                  <a:cubicBezTo>
                    <a:pt x="60" y="0"/>
                    <a:pt x="1" y="59"/>
                    <a:pt x="1" y="140"/>
                  </a:cubicBezTo>
                  <a:cubicBezTo>
                    <a:pt x="1" y="221"/>
                    <a:pt x="60" y="291"/>
                    <a:pt x="141" y="291"/>
                  </a:cubicBezTo>
                  <a:lnTo>
                    <a:pt x="5111" y="291"/>
                  </a:lnTo>
                  <a:cubicBezTo>
                    <a:pt x="5192" y="291"/>
                    <a:pt x="5262" y="221"/>
                    <a:pt x="5262" y="140"/>
                  </a:cubicBezTo>
                  <a:cubicBezTo>
                    <a:pt x="5262" y="59"/>
                    <a:pt x="5192" y="0"/>
                    <a:pt x="5111" y="0"/>
                  </a:cubicBezTo>
                  <a:close/>
                </a:path>
              </a:pathLst>
            </a:custGeom>
            <a:solidFill>
              <a:schemeClr val="dk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85"/>
            <p:cNvSpPr/>
            <p:nvPr/>
          </p:nvSpPr>
          <p:spPr>
            <a:xfrm>
              <a:off x="7334969" y="2075190"/>
              <a:ext cx="656862" cy="38316"/>
            </a:xfrm>
            <a:custGeom>
              <a:avLst/>
              <a:gdLst/>
              <a:ahLst/>
              <a:cxnLst/>
              <a:rect l="l" t="t" r="r" b="b"/>
              <a:pathLst>
                <a:path w="5263" h="307" extrusionOk="0">
                  <a:moveTo>
                    <a:pt x="141" y="1"/>
                  </a:moveTo>
                  <a:cubicBezTo>
                    <a:pt x="60" y="1"/>
                    <a:pt x="1" y="71"/>
                    <a:pt x="1" y="155"/>
                  </a:cubicBezTo>
                  <a:cubicBezTo>
                    <a:pt x="1" y="236"/>
                    <a:pt x="60" y="306"/>
                    <a:pt x="141" y="306"/>
                  </a:cubicBezTo>
                  <a:lnTo>
                    <a:pt x="5111" y="306"/>
                  </a:lnTo>
                  <a:cubicBezTo>
                    <a:pt x="5192" y="306"/>
                    <a:pt x="5262" y="236"/>
                    <a:pt x="5262" y="155"/>
                  </a:cubicBezTo>
                  <a:cubicBezTo>
                    <a:pt x="5262" y="71"/>
                    <a:pt x="5192" y="1"/>
                    <a:pt x="5111" y="1"/>
                  </a:cubicBezTo>
                  <a:close/>
                </a:path>
              </a:pathLst>
            </a:custGeom>
            <a:solidFill>
              <a:schemeClr val="dk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85"/>
            <p:cNvSpPr/>
            <p:nvPr/>
          </p:nvSpPr>
          <p:spPr>
            <a:xfrm>
              <a:off x="7334969" y="2168545"/>
              <a:ext cx="656862" cy="36444"/>
            </a:xfrm>
            <a:custGeom>
              <a:avLst/>
              <a:gdLst/>
              <a:ahLst/>
              <a:cxnLst/>
              <a:rect l="l" t="t" r="r" b="b"/>
              <a:pathLst>
                <a:path w="5263" h="292" extrusionOk="0">
                  <a:moveTo>
                    <a:pt x="141" y="1"/>
                  </a:moveTo>
                  <a:cubicBezTo>
                    <a:pt x="60" y="1"/>
                    <a:pt x="1" y="59"/>
                    <a:pt x="1" y="141"/>
                  </a:cubicBezTo>
                  <a:cubicBezTo>
                    <a:pt x="1" y="222"/>
                    <a:pt x="60" y="292"/>
                    <a:pt x="141" y="292"/>
                  </a:cubicBezTo>
                  <a:lnTo>
                    <a:pt x="5111" y="292"/>
                  </a:lnTo>
                  <a:cubicBezTo>
                    <a:pt x="5192" y="292"/>
                    <a:pt x="5262" y="222"/>
                    <a:pt x="5262" y="141"/>
                  </a:cubicBezTo>
                  <a:cubicBezTo>
                    <a:pt x="5262" y="59"/>
                    <a:pt x="5192" y="1"/>
                    <a:pt x="5111" y="1"/>
                  </a:cubicBezTo>
                  <a:close/>
                </a:path>
              </a:pathLst>
            </a:custGeom>
            <a:solidFill>
              <a:schemeClr val="dk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85"/>
            <p:cNvSpPr/>
            <p:nvPr/>
          </p:nvSpPr>
          <p:spPr>
            <a:xfrm>
              <a:off x="6829628" y="1870133"/>
              <a:ext cx="257727" cy="355452"/>
            </a:xfrm>
            <a:custGeom>
              <a:avLst/>
              <a:gdLst/>
              <a:ahLst/>
              <a:cxnLst/>
              <a:rect l="l" t="t" r="r" b="b"/>
              <a:pathLst>
                <a:path w="2065" h="2848" extrusionOk="0">
                  <a:moveTo>
                    <a:pt x="1039" y="0"/>
                  </a:moveTo>
                  <a:cubicBezTo>
                    <a:pt x="689" y="0"/>
                    <a:pt x="421" y="280"/>
                    <a:pt x="421" y="619"/>
                  </a:cubicBezTo>
                  <a:cubicBezTo>
                    <a:pt x="421" y="910"/>
                    <a:pt x="619" y="1143"/>
                    <a:pt x="888" y="1213"/>
                  </a:cubicBezTo>
                  <a:cubicBezTo>
                    <a:pt x="384" y="1330"/>
                    <a:pt x="1" y="1983"/>
                    <a:pt x="1" y="2789"/>
                  </a:cubicBezTo>
                  <a:lnTo>
                    <a:pt x="1" y="2848"/>
                  </a:lnTo>
                  <a:lnTo>
                    <a:pt x="2064" y="2848"/>
                  </a:lnTo>
                  <a:lnTo>
                    <a:pt x="2064" y="2789"/>
                  </a:lnTo>
                  <a:cubicBezTo>
                    <a:pt x="2064" y="1983"/>
                    <a:pt x="1681" y="1330"/>
                    <a:pt x="1180" y="1213"/>
                  </a:cubicBezTo>
                  <a:cubicBezTo>
                    <a:pt x="1448" y="1143"/>
                    <a:pt x="1644" y="910"/>
                    <a:pt x="1644" y="619"/>
                  </a:cubicBezTo>
                  <a:cubicBezTo>
                    <a:pt x="1644" y="280"/>
                    <a:pt x="1378" y="0"/>
                    <a:pt x="1039" y="0"/>
                  </a:cubicBezTo>
                  <a:close/>
                </a:path>
              </a:pathLst>
            </a:custGeom>
            <a:solidFill>
              <a:schemeClr val="lt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85"/>
            <p:cNvSpPr/>
            <p:nvPr/>
          </p:nvSpPr>
          <p:spPr>
            <a:xfrm>
              <a:off x="6235425" y="3399826"/>
              <a:ext cx="1003452" cy="636518"/>
            </a:xfrm>
            <a:custGeom>
              <a:avLst/>
              <a:gdLst/>
              <a:ahLst/>
              <a:cxnLst/>
              <a:rect l="l" t="t" r="r" b="b"/>
              <a:pathLst>
                <a:path w="8040" h="5100" extrusionOk="0">
                  <a:moveTo>
                    <a:pt x="468" y="1"/>
                  </a:moveTo>
                  <a:cubicBezTo>
                    <a:pt x="210" y="1"/>
                    <a:pt x="0" y="211"/>
                    <a:pt x="0" y="480"/>
                  </a:cubicBezTo>
                  <a:lnTo>
                    <a:pt x="0" y="4635"/>
                  </a:lnTo>
                  <a:cubicBezTo>
                    <a:pt x="0" y="4890"/>
                    <a:pt x="210" y="5100"/>
                    <a:pt x="468" y="5100"/>
                  </a:cubicBezTo>
                  <a:lnTo>
                    <a:pt x="7572" y="5100"/>
                  </a:lnTo>
                  <a:cubicBezTo>
                    <a:pt x="7830" y="5100"/>
                    <a:pt x="8040" y="4890"/>
                    <a:pt x="8040" y="4635"/>
                  </a:cubicBezTo>
                  <a:lnTo>
                    <a:pt x="8040" y="480"/>
                  </a:lnTo>
                  <a:cubicBezTo>
                    <a:pt x="8040" y="211"/>
                    <a:pt x="7830" y="1"/>
                    <a:pt x="7572" y="1"/>
                  </a:cubicBezTo>
                  <a:close/>
                </a:path>
              </a:pathLst>
            </a:custGeom>
            <a:solidFill>
              <a:schemeClr val="accent6"/>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85"/>
            <p:cNvSpPr/>
            <p:nvPr/>
          </p:nvSpPr>
          <p:spPr>
            <a:xfrm>
              <a:off x="6516364" y="3497674"/>
              <a:ext cx="441569" cy="441195"/>
            </a:xfrm>
            <a:custGeom>
              <a:avLst/>
              <a:gdLst/>
              <a:ahLst/>
              <a:cxnLst/>
              <a:rect l="l" t="t" r="r" b="b"/>
              <a:pathLst>
                <a:path w="3538" h="3535" extrusionOk="0">
                  <a:moveTo>
                    <a:pt x="1762" y="1"/>
                  </a:moveTo>
                  <a:cubicBezTo>
                    <a:pt x="796" y="1"/>
                    <a:pt x="1" y="793"/>
                    <a:pt x="1" y="1773"/>
                  </a:cubicBezTo>
                  <a:cubicBezTo>
                    <a:pt x="1" y="2742"/>
                    <a:pt x="796" y="3535"/>
                    <a:pt x="1762" y="3535"/>
                  </a:cubicBezTo>
                  <a:cubicBezTo>
                    <a:pt x="2742" y="3535"/>
                    <a:pt x="3537" y="2742"/>
                    <a:pt x="3537" y="1773"/>
                  </a:cubicBezTo>
                  <a:cubicBezTo>
                    <a:pt x="3537" y="793"/>
                    <a:pt x="2742" y="1"/>
                    <a:pt x="1762" y="1"/>
                  </a:cubicBezTo>
                  <a:close/>
                </a:path>
              </a:pathLst>
            </a:custGeom>
            <a:solidFill>
              <a:schemeClr val="accent2"/>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85"/>
            <p:cNvSpPr/>
            <p:nvPr/>
          </p:nvSpPr>
          <p:spPr>
            <a:xfrm>
              <a:off x="6638675" y="3605382"/>
              <a:ext cx="196946" cy="225902"/>
            </a:xfrm>
            <a:custGeom>
              <a:avLst/>
              <a:gdLst/>
              <a:ahLst/>
              <a:cxnLst/>
              <a:rect l="l" t="t" r="r" b="b"/>
              <a:pathLst>
                <a:path w="1578" h="1810" extrusionOk="0">
                  <a:moveTo>
                    <a:pt x="1" y="0"/>
                  </a:moveTo>
                  <a:lnTo>
                    <a:pt x="1" y="1809"/>
                  </a:lnTo>
                  <a:lnTo>
                    <a:pt x="1577" y="910"/>
                  </a:lnTo>
                  <a:lnTo>
                    <a:pt x="1" y="0"/>
                  </a:lnTo>
                  <a:close/>
                </a:path>
              </a:pathLst>
            </a:custGeom>
            <a:solidFill>
              <a:schemeClr val="lt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85"/>
            <p:cNvSpPr/>
            <p:nvPr/>
          </p:nvSpPr>
          <p:spPr>
            <a:xfrm>
              <a:off x="7476250" y="2817913"/>
              <a:ext cx="589715" cy="590090"/>
            </a:xfrm>
            <a:custGeom>
              <a:avLst/>
              <a:gdLst/>
              <a:ahLst/>
              <a:cxnLst/>
              <a:rect l="l" t="t" r="r" b="b"/>
              <a:pathLst>
                <a:path w="4725" h="4728" extrusionOk="0">
                  <a:moveTo>
                    <a:pt x="2358" y="0"/>
                  </a:moveTo>
                  <a:cubicBezTo>
                    <a:pt x="1050" y="0"/>
                    <a:pt x="0" y="1064"/>
                    <a:pt x="0" y="2358"/>
                  </a:cubicBezTo>
                  <a:cubicBezTo>
                    <a:pt x="0" y="3666"/>
                    <a:pt x="1050" y="4727"/>
                    <a:pt x="2358" y="4727"/>
                  </a:cubicBezTo>
                  <a:cubicBezTo>
                    <a:pt x="3663" y="4727"/>
                    <a:pt x="4724" y="3666"/>
                    <a:pt x="4724" y="2358"/>
                  </a:cubicBezTo>
                  <a:cubicBezTo>
                    <a:pt x="4724" y="1064"/>
                    <a:pt x="3663" y="0"/>
                    <a:pt x="2358" y="0"/>
                  </a:cubicBezTo>
                  <a:close/>
                </a:path>
              </a:pathLst>
            </a:custGeom>
            <a:solidFill>
              <a:schemeClr val="dk2"/>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85"/>
            <p:cNvSpPr/>
            <p:nvPr/>
          </p:nvSpPr>
          <p:spPr>
            <a:xfrm>
              <a:off x="7387388" y="2729176"/>
              <a:ext cx="765944" cy="766193"/>
            </a:xfrm>
            <a:custGeom>
              <a:avLst/>
              <a:gdLst/>
              <a:ahLst/>
              <a:cxnLst/>
              <a:rect l="l" t="t" r="r" b="b"/>
              <a:pathLst>
                <a:path w="6137" h="6139" extrusionOk="0">
                  <a:moveTo>
                    <a:pt x="3070" y="851"/>
                  </a:moveTo>
                  <a:cubicBezTo>
                    <a:pt x="4294" y="851"/>
                    <a:pt x="5285" y="1845"/>
                    <a:pt x="5285" y="3069"/>
                  </a:cubicBezTo>
                  <a:cubicBezTo>
                    <a:pt x="5285" y="4296"/>
                    <a:pt x="4294" y="5298"/>
                    <a:pt x="3070" y="5298"/>
                  </a:cubicBezTo>
                  <a:cubicBezTo>
                    <a:pt x="2580" y="5298"/>
                    <a:pt x="2123" y="5136"/>
                    <a:pt x="1751" y="4856"/>
                  </a:cubicBezTo>
                  <a:cubicBezTo>
                    <a:pt x="1202" y="4458"/>
                    <a:pt x="852" y="3806"/>
                    <a:pt x="852" y="3069"/>
                  </a:cubicBezTo>
                  <a:cubicBezTo>
                    <a:pt x="852" y="2347"/>
                    <a:pt x="1202" y="1691"/>
                    <a:pt x="1751" y="1285"/>
                  </a:cubicBezTo>
                  <a:cubicBezTo>
                    <a:pt x="2123" y="1017"/>
                    <a:pt x="2580" y="851"/>
                    <a:pt x="3070" y="851"/>
                  </a:cubicBezTo>
                  <a:close/>
                  <a:moveTo>
                    <a:pt x="3070" y="0"/>
                  </a:moveTo>
                  <a:cubicBezTo>
                    <a:pt x="2345" y="0"/>
                    <a:pt x="1670" y="258"/>
                    <a:pt x="1143" y="689"/>
                  </a:cubicBezTo>
                  <a:cubicBezTo>
                    <a:pt x="443" y="1249"/>
                    <a:pt x="1" y="2111"/>
                    <a:pt x="1" y="3069"/>
                  </a:cubicBezTo>
                  <a:cubicBezTo>
                    <a:pt x="1" y="4038"/>
                    <a:pt x="443" y="4901"/>
                    <a:pt x="1143" y="5461"/>
                  </a:cubicBezTo>
                  <a:cubicBezTo>
                    <a:pt x="1670" y="5892"/>
                    <a:pt x="2345" y="6138"/>
                    <a:pt x="3070" y="6138"/>
                  </a:cubicBezTo>
                  <a:cubicBezTo>
                    <a:pt x="4761" y="6138"/>
                    <a:pt x="6136" y="4772"/>
                    <a:pt x="6136" y="3069"/>
                  </a:cubicBezTo>
                  <a:cubicBezTo>
                    <a:pt x="6136" y="1378"/>
                    <a:pt x="4761" y="0"/>
                    <a:pt x="3070" y="0"/>
                  </a:cubicBezTo>
                  <a:close/>
                </a:path>
              </a:pathLst>
            </a:custGeom>
            <a:solidFill>
              <a:schemeClr val="accent5"/>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85"/>
            <p:cNvSpPr/>
            <p:nvPr/>
          </p:nvSpPr>
          <p:spPr>
            <a:xfrm>
              <a:off x="7946645" y="3600075"/>
              <a:ext cx="757082" cy="237384"/>
            </a:xfrm>
            <a:custGeom>
              <a:avLst/>
              <a:gdLst/>
              <a:ahLst/>
              <a:cxnLst/>
              <a:rect l="l" t="t" r="r" b="b"/>
              <a:pathLst>
                <a:path w="6066" h="1902" extrusionOk="0">
                  <a:moveTo>
                    <a:pt x="944" y="0"/>
                  </a:moveTo>
                  <a:cubicBezTo>
                    <a:pt x="420" y="0"/>
                    <a:pt x="0" y="420"/>
                    <a:pt x="0" y="944"/>
                  </a:cubicBezTo>
                  <a:cubicBezTo>
                    <a:pt x="0" y="1470"/>
                    <a:pt x="420" y="1902"/>
                    <a:pt x="944" y="1902"/>
                  </a:cubicBezTo>
                  <a:lnTo>
                    <a:pt x="5122" y="1902"/>
                  </a:lnTo>
                  <a:cubicBezTo>
                    <a:pt x="5645" y="1902"/>
                    <a:pt x="6065" y="1470"/>
                    <a:pt x="6065" y="944"/>
                  </a:cubicBezTo>
                  <a:cubicBezTo>
                    <a:pt x="6065" y="420"/>
                    <a:pt x="5645" y="0"/>
                    <a:pt x="5122" y="0"/>
                  </a:cubicBezTo>
                  <a:close/>
                </a:path>
              </a:pathLst>
            </a:custGeom>
            <a:solidFill>
              <a:schemeClr val="accent3"/>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85"/>
            <p:cNvSpPr/>
            <p:nvPr/>
          </p:nvSpPr>
          <p:spPr>
            <a:xfrm>
              <a:off x="8023776" y="3635021"/>
              <a:ext cx="166244" cy="166119"/>
            </a:xfrm>
            <a:custGeom>
              <a:avLst/>
              <a:gdLst/>
              <a:ahLst/>
              <a:cxnLst/>
              <a:rect l="l" t="t" r="r" b="b"/>
              <a:pathLst>
                <a:path w="1332" h="1331" extrusionOk="0">
                  <a:moveTo>
                    <a:pt x="665" y="0"/>
                  </a:moveTo>
                  <a:cubicBezTo>
                    <a:pt x="292" y="0"/>
                    <a:pt x="1" y="303"/>
                    <a:pt x="1" y="664"/>
                  </a:cubicBezTo>
                  <a:cubicBezTo>
                    <a:pt x="1" y="1039"/>
                    <a:pt x="292" y="1330"/>
                    <a:pt x="665" y="1330"/>
                  </a:cubicBezTo>
                  <a:cubicBezTo>
                    <a:pt x="1026" y="1330"/>
                    <a:pt x="1331" y="1039"/>
                    <a:pt x="1331" y="664"/>
                  </a:cubicBezTo>
                  <a:cubicBezTo>
                    <a:pt x="1331" y="303"/>
                    <a:pt x="1026" y="0"/>
                    <a:pt x="665" y="0"/>
                  </a:cubicBezTo>
                  <a:close/>
                </a:path>
              </a:pathLst>
            </a:custGeom>
            <a:solidFill>
              <a:schemeClr val="lt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85"/>
            <p:cNvSpPr/>
            <p:nvPr/>
          </p:nvSpPr>
          <p:spPr>
            <a:xfrm>
              <a:off x="7946645" y="3889751"/>
              <a:ext cx="757082" cy="237509"/>
            </a:xfrm>
            <a:custGeom>
              <a:avLst/>
              <a:gdLst/>
              <a:ahLst/>
              <a:cxnLst/>
              <a:rect l="l" t="t" r="r" b="b"/>
              <a:pathLst>
                <a:path w="6066" h="1903" extrusionOk="0">
                  <a:moveTo>
                    <a:pt x="944" y="1"/>
                  </a:moveTo>
                  <a:cubicBezTo>
                    <a:pt x="420" y="1"/>
                    <a:pt x="0" y="432"/>
                    <a:pt x="0" y="958"/>
                  </a:cubicBezTo>
                  <a:cubicBezTo>
                    <a:pt x="0" y="1482"/>
                    <a:pt x="420" y="1902"/>
                    <a:pt x="944" y="1902"/>
                  </a:cubicBezTo>
                  <a:lnTo>
                    <a:pt x="5122" y="1902"/>
                  </a:lnTo>
                  <a:cubicBezTo>
                    <a:pt x="5645" y="1902"/>
                    <a:pt x="6065" y="1482"/>
                    <a:pt x="6065" y="958"/>
                  </a:cubicBezTo>
                  <a:cubicBezTo>
                    <a:pt x="6065" y="432"/>
                    <a:pt x="5645" y="1"/>
                    <a:pt x="5122" y="1"/>
                  </a:cubicBezTo>
                  <a:close/>
                </a:path>
              </a:pathLst>
            </a:custGeom>
            <a:solidFill>
              <a:schemeClr val="accent3"/>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85"/>
            <p:cNvSpPr/>
            <p:nvPr/>
          </p:nvSpPr>
          <p:spPr>
            <a:xfrm>
              <a:off x="8462096" y="3926069"/>
              <a:ext cx="166119" cy="166244"/>
            </a:xfrm>
            <a:custGeom>
              <a:avLst/>
              <a:gdLst/>
              <a:ahLst/>
              <a:cxnLst/>
              <a:rect l="l" t="t" r="r" b="b"/>
              <a:pathLst>
                <a:path w="1331" h="1332" extrusionOk="0">
                  <a:moveTo>
                    <a:pt x="664" y="1"/>
                  </a:moveTo>
                  <a:cubicBezTo>
                    <a:pt x="292" y="1"/>
                    <a:pt x="0" y="292"/>
                    <a:pt x="0" y="667"/>
                  </a:cubicBezTo>
                  <a:cubicBezTo>
                    <a:pt x="0" y="1029"/>
                    <a:pt x="292" y="1331"/>
                    <a:pt x="664" y="1331"/>
                  </a:cubicBezTo>
                  <a:cubicBezTo>
                    <a:pt x="1025" y="1331"/>
                    <a:pt x="1331" y="1029"/>
                    <a:pt x="1331" y="667"/>
                  </a:cubicBezTo>
                  <a:cubicBezTo>
                    <a:pt x="1331" y="292"/>
                    <a:pt x="1025" y="1"/>
                    <a:pt x="664" y="1"/>
                  </a:cubicBezTo>
                  <a:close/>
                </a:path>
              </a:pathLst>
            </a:custGeom>
            <a:solidFill>
              <a:schemeClr val="lt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85"/>
            <p:cNvSpPr/>
            <p:nvPr/>
          </p:nvSpPr>
          <p:spPr>
            <a:xfrm>
              <a:off x="7642243" y="2983906"/>
              <a:ext cx="257603" cy="258102"/>
            </a:xfrm>
            <a:custGeom>
              <a:avLst/>
              <a:gdLst/>
              <a:ahLst/>
              <a:cxnLst/>
              <a:rect l="l" t="t" r="r" b="b"/>
              <a:pathLst>
                <a:path w="2064" h="2068" extrusionOk="0">
                  <a:moveTo>
                    <a:pt x="1028" y="737"/>
                  </a:moveTo>
                  <a:cubicBezTo>
                    <a:pt x="1190" y="737"/>
                    <a:pt x="1330" y="866"/>
                    <a:pt x="1330" y="1039"/>
                  </a:cubicBezTo>
                  <a:cubicBezTo>
                    <a:pt x="1330" y="1205"/>
                    <a:pt x="1190" y="1345"/>
                    <a:pt x="1028" y="1345"/>
                  </a:cubicBezTo>
                  <a:cubicBezTo>
                    <a:pt x="863" y="1345"/>
                    <a:pt x="723" y="1205"/>
                    <a:pt x="723" y="1039"/>
                  </a:cubicBezTo>
                  <a:cubicBezTo>
                    <a:pt x="723" y="866"/>
                    <a:pt x="863" y="737"/>
                    <a:pt x="1028" y="737"/>
                  </a:cubicBezTo>
                  <a:close/>
                  <a:moveTo>
                    <a:pt x="899" y="0"/>
                  </a:moveTo>
                  <a:cubicBezTo>
                    <a:pt x="874" y="0"/>
                    <a:pt x="851" y="26"/>
                    <a:pt x="840" y="48"/>
                  </a:cubicBezTo>
                  <a:lnTo>
                    <a:pt x="781" y="281"/>
                  </a:lnTo>
                  <a:cubicBezTo>
                    <a:pt x="748" y="306"/>
                    <a:pt x="700" y="317"/>
                    <a:pt x="664" y="339"/>
                  </a:cubicBezTo>
                  <a:lnTo>
                    <a:pt x="454" y="211"/>
                  </a:lnTo>
                  <a:cubicBezTo>
                    <a:pt x="445" y="206"/>
                    <a:pt x="436" y="203"/>
                    <a:pt x="427" y="203"/>
                  </a:cubicBezTo>
                  <a:cubicBezTo>
                    <a:pt x="413" y="203"/>
                    <a:pt x="399" y="209"/>
                    <a:pt x="384" y="225"/>
                  </a:cubicBezTo>
                  <a:lnTo>
                    <a:pt x="210" y="398"/>
                  </a:lnTo>
                  <a:cubicBezTo>
                    <a:pt x="188" y="409"/>
                    <a:pt x="188" y="446"/>
                    <a:pt x="199" y="468"/>
                  </a:cubicBezTo>
                  <a:lnTo>
                    <a:pt x="328" y="678"/>
                  </a:lnTo>
                  <a:cubicBezTo>
                    <a:pt x="303" y="715"/>
                    <a:pt x="291" y="759"/>
                    <a:pt x="280" y="796"/>
                  </a:cubicBezTo>
                  <a:lnTo>
                    <a:pt x="48" y="855"/>
                  </a:lnTo>
                  <a:cubicBezTo>
                    <a:pt x="11" y="866"/>
                    <a:pt x="0" y="888"/>
                    <a:pt x="0" y="911"/>
                  </a:cubicBezTo>
                  <a:lnTo>
                    <a:pt x="0" y="1157"/>
                  </a:lnTo>
                  <a:cubicBezTo>
                    <a:pt x="0" y="1179"/>
                    <a:pt x="11" y="1216"/>
                    <a:pt x="48" y="1216"/>
                  </a:cubicBezTo>
                  <a:lnTo>
                    <a:pt x="280" y="1275"/>
                  </a:lnTo>
                  <a:cubicBezTo>
                    <a:pt x="291" y="1319"/>
                    <a:pt x="303" y="1356"/>
                    <a:pt x="328" y="1401"/>
                  </a:cubicBezTo>
                  <a:lnTo>
                    <a:pt x="199" y="1599"/>
                  </a:lnTo>
                  <a:cubicBezTo>
                    <a:pt x="188" y="1625"/>
                    <a:pt x="188" y="1658"/>
                    <a:pt x="210" y="1681"/>
                  </a:cubicBezTo>
                  <a:lnTo>
                    <a:pt x="384" y="1846"/>
                  </a:lnTo>
                  <a:cubicBezTo>
                    <a:pt x="399" y="1859"/>
                    <a:pt x="412" y="1864"/>
                    <a:pt x="426" y="1864"/>
                  </a:cubicBezTo>
                  <a:cubicBezTo>
                    <a:pt x="435" y="1864"/>
                    <a:pt x="445" y="1862"/>
                    <a:pt x="454" y="1857"/>
                  </a:cubicBezTo>
                  <a:lnTo>
                    <a:pt x="664" y="1739"/>
                  </a:lnTo>
                  <a:cubicBezTo>
                    <a:pt x="700" y="1751"/>
                    <a:pt x="748" y="1776"/>
                    <a:pt x="781" y="1787"/>
                  </a:cubicBezTo>
                  <a:lnTo>
                    <a:pt x="840" y="2019"/>
                  </a:lnTo>
                  <a:cubicBezTo>
                    <a:pt x="851" y="2045"/>
                    <a:pt x="874" y="2067"/>
                    <a:pt x="899" y="2067"/>
                  </a:cubicBezTo>
                  <a:lnTo>
                    <a:pt x="1143" y="2067"/>
                  </a:lnTo>
                  <a:cubicBezTo>
                    <a:pt x="1179" y="2067"/>
                    <a:pt x="1201" y="2045"/>
                    <a:pt x="1201" y="2019"/>
                  </a:cubicBezTo>
                  <a:lnTo>
                    <a:pt x="1260" y="1787"/>
                  </a:lnTo>
                  <a:cubicBezTo>
                    <a:pt x="1308" y="1776"/>
                    <a:pt x="1341" y="1751"/>
                    <a:pt x="1389" y="1739"/>
                  </a:cubicBezTo>
                  <a:lnTo>
                    <a:pt x="1588" y="1857"/>
                  </a:lnTo>
                  <a:cubicBezTo>
                    <a:pt x="1602" y="1862"/>
                    <a:pt x="1614" y="1864"/>
                    <a:pt x="1625" y="1864"/>
                  </a:cubicBezTo>
                  <a:cubicBezTo>
                    <a:pt x="1641" y="1864"/>
                    <a:pt x="1654" y="1859"/>
                    <a:pt x="1669" y="1846"/>
                  </a:cubicBezTo>
                  <a:lnTo>
                    <a:pt x="1843" y="1681"/>
                  </a:lnTo>
                  <a:cubicBezTo>
                    <a:pt x="1854" y="1658"/>
                    <a:pt x="1868" y="1625"/>
                    <a:pt x="1843" y="1599"/>
                  </a:cubicBezTo>
                  <a:lnTo>
                    <a:pt x="1728" y="1401"/>
                  </a:lnTo>
                  <a:cubicBezTo>
                    <a:pt x="1739" y="1356"/>
                    <a:pt x="1761" y="1319"/>
                    <a:pt x="1773" y="1275"/>
                  </a:cubicBezTo>
                  <a:lnTo>
                    <a:pt x="2019" y="1216"/>
                  </a:lnTo>
                  <a:cubicBezTo>
                    <a:pt x="2042" y="1216"/>
                    <a:pt x="2064" y="1179"/>
                    <a:pt x="2064" y="1157"/>
                  </a:cubicBezTo>
                  <a:lnTo>
                    <a:pt x="2064" y="911"/>
                  </a:lnTo>
                  <a:cubicBezTo>
                    <a:pt x="2064" y="888"/>
                    <a:pt x="2042" y="866"/>
                    <a:pt x="2019" y="855"/>
                  </a:cubicBezTo>
                  <a:lnTo>
                    <a:pt x="1773" y="796"/>
                  </a:lnTo>
                  <a:cubicBezTo>
                    <a:pt x="1761" y="759"/>
                    <a:pt x="1739" y="715"/>
                    <a:pt x="1728" y="678"/>
                  </a:cubicBezTo>
                  <a:lnTo>
                    <a:pt x="1843" y="468"/>
                  </a:lnTo>
                  <a:cubicBezTo>
                    <a:pt x="1868" y="446"/>
                    <a:pt x="1854" y="409"/>
                    <a:pt x="1843" y="398"/>
                  </a:cubicBezTo>
                  <a:lnTo>
                    <a:pt x="1669" y="225"/>
                  </a:lnTo>
                  <a:cubicBezTo>
                    <a:pt x="1654" y="209"/>
                    <a:pt x="1640" y="203"/>
                    <a:pt x="1624" y="203"/>
                  </a:cubicBezTo>
                  <a:cubicBezTo>
                    <a:pt x="1613" y="203"/>
                    <a:pt x="1601" y="206"/>
                    <a:pt x="1588" y="211"/>
                  </a:cubicBezTo>
                  <a:lnTo>
                    <a:pt x="1389" y="339"/>
                  </a:lnTo>
                  <a:cubicBezTo>
                    <a:pt x="1341" y="317"/>
                    <a:pt x="1308" y="306"/>
                    <a:pt x="1260" y="281"/>
                  </a:cubicBezTo>
                  <a:lnTo>
                    <a:pt x="1201" y="48"/>
                  </a:lnTo>
                  <a:cubicBezTo>
                    <a:pt x="1201" y="26"/>
                    <a:pt x="1179" y="0"/>
                    <a:pt x="1143" y="0"/>
                  </a:cubicBezTo>
                  <a:close/>
                </a:path>
              </a:pathLst>
            </a:custGeom>
            <a:solidFill>
              <a:schemeClr val="lt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85"/>
            <p:cNvSpPr/>
            <p:nvPr/>
          </p:nvSpPr>
          <p:spPr>
            <a:xfrm>
              <a:off x="6183319" y="2362120"/>
              <a:ext cx="632025" cy="630652"/>
            </a:xfrm>
            <a:custGeom>
              <a:avLst/>
              <a:gdLst/>
              <a:ahLst/>
              <a:cxnLst/>
              <a:rect l="l" t="t" r="r" b="b"/>
              <a:pathLst>
                <a:path w="5064" h="5053" extrusionOk="0">
                  <a:moveTo>
                    <a:pt x="2532" y="1"/>
                  </a:moveTo>
                  <a:cubicBezTo>
                    <a:pt x="1132" y="1"/>
                    <a:pt x="1" y="1132"/>
                    <a:pt x="1" y="2521"/>
                  </a:cubicBezTo>
                  <a:cubicBezTo>
                    <a:pt x="1" y="3921"/>
                    <a:pt x="1132" y="5052"/>
                    <a:pt x="2532" y="5052"/>
                  </a:cubicBezTo>
                  <a:cubicBezTo>
                    <a:pt x="3932" y="5052"/>
                    <a:pt x="5063" y="3921"/>
                    <a:pt x="5063" y="2521"/>
                  </a:cubicBezTo>
                  <a:cubicBezTo>
                    <a:pt x="5063" y="1132"/>
                    <a:pt x="3932" y="1"/>
                    <a:pt x="2532" y="1"/>
                  </a:cubicBezTo>
                  <a:close/>
                </a:path>
              </a:pathLst>
            </a:custGeom>
            <a:solidFill>
              <a:schemeClr val="lt2"/>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85"/>
            <p:cNvSpPr/>
            <p:nvPr/>
          </p:nvSpPr>
          <p:spPr>
            <a:xfrm>
              <a:off x="6302509" y="2481685"/>
              <a:ext cx="393268" cy="391896"/>
            </a:xfrm>
            <a:custGeom>
              <a:avLst/>
              <a:gdLst/>
              <a:ahLst/>
              <a:cxnLst/>
              <a:rect l="l" t="t" r="r" b="b"/>
              <a:pathLst>
                <a:path w="3151" h="3140" extrusionOk="0">
                  <a:moveTo>
                    <a:pt x="1577" y="1"/>
                  </a:moveTo>
                  <a:cubicBezTo>
                    <a:pt x="701" y="1"/>
                    <a:pt x="1" y="701"/>
                    <a:pt x="1" y="1563"/>
                  </a:cubicBezTo>
                  <a:cubicBezTo>
                    <a:pt x="1" y="2440"/>
                    <a:pt x="701" y="3140"/>
                    <a:pt x="1577" y="3140"/>
                  </a:cubicBezTo>
                  <a:cubicBezTo>
                    <a:pt x="2440" y="3140"/>
                    <a:pt x="3151" y="2440"/>
                    <a:pt x="3151" y="1563"/>
                  </a:cubicBezTo>
                  <a:cubicBezTo>
                    <a:pt x="3151" y="701"/>
                    <a:pt x="2440" y="1"/>
                    <a:pt x="1577" y="1"/>
                  </a:cubicBezTo>
                  <a:close/>
                </a:path>
              </a:pathLst>
            </a:custGeom>
            <a:solidFill>
              <a:schemeClr val="accent4"/>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85"/>
            <p:cNvSpPr/>
            <p:nvPr/>
          </p:nvSpPr>
          <p:spPr>
            <a:xfrm>
              <a:off x="6471622" y="2769987"/>
              <a:ext cx="55415" cy="26334"/>
            </a:xfrm>
            <a:custGeom>
              <a:avLst/>
              <a:gdLst/>
              <a:ahLst/>
              <a:cxnLst/>
              <a:rect l="l" t="t" r="r" b="b"/>
              <a:pathLst>
                <a:path w="444" h="211" extrusionOk="0">
                  <a:moveTo>
                    <a:pt x="1" y="1"/>
                  </a:moveTo>
                  <a:lnTo>
                    <a:pt x="1" y="1"/>
                  </a:lnTo>
                  <a:cubicBezTo>
                    <a:pt x="12" y="118"/>
                    <a:pt x="104" y="211"/>
                    <a:pt x="222" y="211"/>
                  </a:cubicBezTo>
                  <a:cubicBezTo>
                    <a:pt x="337" y="211"/>
                    <a:pt x="432" y="118"/>
                    <a:pt x="443" y="1"/>
                  </a:cubicBezTo>
                  <a:lnTo>
                    <a:pt x="443" y="1"/>
                  </a:lnTo>
                  <a:cubicBezTo>
                    <a:pt x="351" y="12"/>
                    <a:pt x="267" y="12"/>
                    <a:pt x="222" y="12"/>
                  </a:cubicBezTo>
                  <a:cubicBezTo>
                    <a:pt x="174" y="12"/>
                    <a:pt x="93" y="12"/>
                    <a:pt x="1" y="1"/>
                  </a:cubicBezTo>
                  <a:close/>
                </a:path>
              </a:pathLst>
            </a:custGeom>
            <a:solidFill>
              <a:schemeClr val="lt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85"/>
            <p:cNvSpPr/>
            <p:nvPr/>
          </p:nvSpPr>
          <p:spPr>
            <a:xfrm>
              <a:off x="6427940" y="2558940"/>
              <a:ext cx="141407" cy="141282"/>
            </a:xfrm>
            <a:custGeom>
              <a:avLst/>
              <a:gdLst/>
              <a:ahLst/>
              <a:cxnLst/>
              <a:rect l="l" t="t" r="r" b="b"/>
              <a:pathLst>
                <a:path w="1133" h="1132" extrusionOk="0">
                  <a:moveTo>
                    <a:pt x="572" y="0"/>
                  </a:moveTo>
                  <a:cubicBezTo>
                    <a:pt x="303" y="0"/>
                    <a:pt x="93" y="210"/>
                    <a:pt x="93" y="479"/>
                  </a:cubicBezTo>
                  <a:cubicBezTo>
                    <a:pt x="93" y="675"/>
                    <a:pt x="71" y="874"/>
                    <a:pt x="1" y="1062"/>
                  </a:cubicBezTo>
                  <a:cubicBezTo>
                    <a:pt x="152" y="1095"/>
                    <a:pt x="337" y="1132"/>
                    <a:pt x="572" y="1132"/>
                  </a:cubicBezTo>
                  <a:cubicBezTo>
                    <a:pt x="804" y="1132"/>
                    <a:pt x="992" y="1095"/>
                    <a:pt x="1132" y="1062"/>
                  </a:cubicBezTo>
                  <a:cubicBezTo>
                    <a:pt x="1073" y="874"/>
                    <a:pt x="1037" y="675"/>
                    <a:pt x="1037" y="479"/>
                  </a:cubicBezTo>
                  <a:cubicBezTo>
                    <a:pt x="1037" y="210"/>
                    <a:pt x="827" y="0"/>
                    <a:pt x="572" y="0"/>
                  </a:cubicBezTo>
                  <a:close/>
                </a:path>
              </a:pathLst>
            </a:custGeom>
            <a:solidFill>
              <a:schemeClr val="lt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85"/>
            <p:cNvSpPr/>
            <p:nvPr/>
          </p:nvSpPr>
          <p:spPr>
            <a:xfrm>
              <a:off x="6410467" y="2706087"/>
              <a:ext cx="177726" cy="49424"/>
            </a:xfrm>
            <a:custGeom>
              <a:avLst/>
              <a:gdLst/>
              <a:ahLst/>
              <a:cxnLst/>
              <a:rect l="l" t="t" r="r" b="b"/>
              <a:pathLst>
                <a:path w="1424" h="396" extrusionOk="0">
                  <a:moveTo>
                    <a:pt x="104" y="0"/>
                  </a:moveTo>
                  <a:cubicBezTo>
                    <a:pt x="71" y="56"/>
                    <a:pt x="46" y="126"/>
                    <a:pt x="12" y="185"/>
                  </a:cubicBezTo>
                  <a:cubicBezTo>
                    <a:pt x="1" y="210"/>
                    <a:pt x="1" y="222"/>
                    <a:pt x="1" y="222"/>
                  </a:cubicBezTo>
                  <a:cubicBezTo>
                    <a:pt x="1" y="314"/>
                    <a:pt x="314" y="395"/>
                    <a:pt x="712" y="395"/>
                  </a:cubicBezTo>
                  <a:cubicBezTo>
                    <a:pt x="1107" y="395"/>
                    <a:pt x="1423" y="314"/>
                    <a:pt x="1423" y="222"/>
                  </a:cubicBezTo>
                  <a:cubicBezTo>
                    <a:pt x="1423" y="222"/>
                    <a:pt x="1412" y="210"/>
                    <a:pt x="1401" y="185"/>
                  </a:cubicBezTo>
                  <a:cubicBezTo>
                    <a:pt x="1376" y="126"/>
                    <a:pt x="1342" y="56"/>
                    <a:pt x="1317" y="0"/>
                  </a:cubicBezTo>
                  <a:cubicBezTo>
                    <a:pt x="1143" y="45"/>
                    <a:pt x="933" y="82"/>
                    <a:pt x="712" y="82"/>
                  </a:cubicBezTo>
                  <a:cubicBezTo>
                    <a:pt x="491" y="82"/>
                    <a:pt x="281" y="45"/>
                    <a:pt x="104" y="0"/>
                  </a:cubicBezTo>
                  <a:close/>
                </a:path>
              </a:pathLst>
            </a:custGeom>
            <a:solidFill>
              <a:schemeClr val="lt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85"/>
            <p:cNvSpPr/>
            <p:nvPr/>
          </p:nvSpPr>
          <p:spPr>
            <a:xfrm>
              <a:off x="7519932" y="2282132"/>
              <a:ext cx="1182426" cy="369929"/>
            </a:xfrm>
            <a:custGeom>
              <a:avLst/>
              <a:gdLst/>
              <a:ahLst/>
              <a:cxnLst/>
              <a:rect l="l" t="t" r="r" b="b"/>
              <a:pathLst>
                <a:path w="9474" h="2964" extrusionOk="0">
                  <a:moveTo>
                    <a:pt x="339" y="1"/>
                  </a:moveTo>
                  <a:cubicBezTo>
                    <a:pt x="151" y="1"/>
                    <a:pt x="0" y="152"/>
                    <a:pt x="0" y="351"/>
                  </a:cubicBezTo>
                  <a:lnTo>
                    <a:pt x="0" y="2625"/>
                  </a:lnTo>
                  <a:cubicBezTo>
                    <a:pt x="0" y="2812"/>
                    <a:pt x="151" y="2964"/>
                    <a:pt x="339" y="2964"/>
                  </a:cubicBezTo>
                  <a:lnTo>
                    <a:pt x="9134" y="2964"/>
                  </a:lnTo>
                  <a:cubicBezTo>
                    <a:pt x="9322" y="2964"/>
                    <a:pt x="9473" y="2812"/>
                    <a:pt x="9473" y="2625"/>
                  </a:cubicBezTo>
                  <a:lnTo>
                    <a:pt x="9473" y="351"/>
                  </a:lnTo>
                  <a:cubicBezTo>
                    <a:pt x="9473" y="152"/>
                    <a:pt x="9322" y="1"/>
                    <a:pt x="9134" y="1"/>
                  </a:cubicBezTo>
                  <a:close/>
                </a:path>
              </a:pathLst>
            </a:custGeom>
            <a:gradFill>
              <a:gsLst>
                <a:gs pos="0">
                  <a:schemeClr val="lt1"/>
                </a:gs>
                <a:gs pos="100000">
                  <a:srgbClr val="4EB3E4">
                    <a:alpha val="57647"/>
                  </a:srgbClr>
                </a:gs>
              </a:gsLst>
              <a:lin ang="5400700" scaled="0"/>
            </a:gra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85"/>
            <p:cNvSpPr/>
            <p:nvPr/>
          </p:nvSpPr>
          <p:spPr>
            <a:xfrm>
              <a:off x="7768671" y="2367874"/>
              <a:ext cx="684819" cy="64401"/>
            </a:xfrm>
            <a:custGeom>
              <a:avLst/>
              <a:gdLst/>
              <a:ahLst/>
              <a:cxnLst/>
              <a:rect l="l" t="t" r="r" b="b"/>
              <a:pathLst>
                <a:path w="5487" h="516" extrusionOk="0">
                  <a:moveTo>
                    <a:pt x="258" y="0"/>
                  </a:moveTo>
                  <a:cubicBezTo>
                    <a:pt x="118" y="0"/>
                    <a:pt x="1" y="118"/>
                    <a:pt x="1" y="258"/>
                  </a:cubicBezTo>
                  <a:cubicBezTo>
                    <a:pt x="1" y="398"/>
                    <a:pt x="118" y="515"/>
                    <a:pt x="258" y="515"/>
                  </a:cubicBezTo>
                  <a:lnTo>
                    <a:pt x="5229" y="515"/>
                  </a:lnTo>
                  <a:cubicBezTo>
                    <a:pt x="5369" y="515"/>
                    <a:pt x="5486" y="398"/>
                    <a:pt x="5486" y="258"/>
                  </a:cubicBezTo>
                  <a:cubicBezTo>
                    <a:pt x="5486" y="118"/>
                    <a:pt x="5369" y="0"/>
                    <a:pt x="5229" y="0"/>
                  </a:cubicBezTo>
                  <a:close/>
                </a:path>
              </a:pathLst>
            </a:custGeom>
            <a:solidFill>
              <a:schemeClr val="lt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85"/>
            <p:cNvSpPr/>
            <p:nvPr/>
          </p:nvSpPr>
          <p:spPr>
            <a:xfrm>
              <a:off x="7933291" y="2506160"/>
              <a:ext cx="355577" cy="64525"/>
            </a:xfrm>
            <a:custGeom>
              <a:avLst/>
              <a:gdLst/>
              <a:ahLst/>
              <a:cxnLst/>
              <a:rect l="l" t="t" r="r" b="b"/>
              <a:pathLst>
                <a:path w="2849" h="517" extrusionOk="0">
                  <a:moveTo>
                    <a:pt x="258" y="1"/>
                  </a:moveTo>
                  <a:cubicBezTo>
                    <a:pt x="118" y="1"/>
                    <a:pt x="1" y="119"/>
                    <a:pt x="1" y="259"/>
                  </a:cubicBezTo>
                  <a:cubicBezTo>
                    <a:pt x="1" y="399"/>
                    <a:pt x="118" y="516"/>
                    <a:pt x="258" y="516"/>
                  </a:cubicBezTo>
                  <a:lnTo>
                    <a:pt x="2591" y="516"/>
                  </a:lnTo>
                  <a:cubicBezTo>
                    <a:pt x="2731" y="516"/>
                    <a:pt x="2849" y="399"/>
                    <a:pt x="2849" y="259"/>
                  </a:cubicBezTo>
                  <a:cubicBezTo>
                    <a:pt x="2849" y="119"/>
                    <a:pt x="2731" y="1"/>
                    <a:pt x="2591" y="1"/>
                  </a:cubicBezTo>
                  <a:close/>
                </a:path>
              </a:pathLst>
            </a:custGeom>
            <a:solidFill>
              <a:schemeClr val="lt1"/>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85"/>
            <p:cNvSpPr/>
            <p:nvPr/>
          </p:nvSpPr>
          <p:spPr>
            <a:xfrm>
              <a:off x="7387388" y="2815043"/>
              <a:ext cx="218538" cy="595706"/>
            </a:xfrm>
            <a:custGeom>
              <a:avLst/>
              <a:gdLst/>
              <a:ahLst/>
              <a:cxnLst/>
              <a:rect l="l" t="t" r="r" b="b"/>
              <a:pathLst>
                <a:path w="1751" h="4773" extrusionOk="0">
                  <a:moveTo>
                    <a:pt x="1143" y="1"/>
                  </a:moveTo>
                  <a:cubicBezTo>
                    <a:pt x="443" y="561"/>
                    <a:pt x="1" y="1423"/>
                    <a:pt x="1" y="2381"/>
                  </a:cubicBezTo>
                  <a:cubicBezTo>
                    <a:pt x="1" y="3350"/>
                    <a:pt x="443" y="4213"/>
                    <a:pt x="1143" y="4773"/>
                  </a:cubicBezTo>
                  <a:cubicBezTo>
                    <a:pt x="1353" y="4574"/>
                    <a:pt x="1552" y="4378"/>
                    <a:pt x="1751" y="4168"/>
                  </a:cubicBezTo>
                  <a:cubicBezTo>
                    <a:pt x="1202" y="3770"/>
                    <a:pt x="852" y="3118"/>
                    <a:pt x="852" y="2381"/>
                  </a:cubicBezTo>
                  <a:cubicBezTo>
                    <a:pt x="852" y="1659"/>
                    <a:pt x="1202" y="1003"/>
                    <a:pt x="1751" y="597"/>
                  </a:cubicBezTo>
                  <a:cubicBezTo>
                    <a:pt x="1552" y="399"/>
                    <a:pt x="1353" y="200"/>
                    <a:pt x="1143" y="1"/>
                  </a:cubicBezTo>
                  <a:close/>
                </a:path>
              </a:pathLst>
            </a:custGeom>
            <a:solidFill>
              <a:schemeClr val="accent3"/>
            </a:solidFill>
            <a:ln>
              <a:noFill/>
            </a:ln>
            <a:effectLst>
              <a:outerShdw blurRad="57150" dist="47625"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4" name="Google Shape;1944;p85"/>
          <p:cNvGrpSpPr/>
          <p:nvPr/>
        </p:nvGrpSpPr>
        <p:grpSpPr>
          <a:xfrm>
            <a:off x="5054450" y="1018150"/>
            <a:ext cx="396150" cy="360700"/>
            <a:chOff x="1615925" y="2456425"/>
            <a:chExt cx="396150" cy="360700"/>
          </a:xfrm>
        </p:grpSpPr>
        <p:sp>
          <p:nvSpPr>
            <p:cNvPr id="1945" name="Google Shape;1945;p85"/>
            <p:cNvSpPr/>
            <p:nvPr/>
          </p:nvSpPr>
          <p:spPr>
            <a:xfrm>
              <a:off x="1615925" y="2456425"/>
              <a:ext cx="396150" cy="360700"/>
            </a:xfrm>
            <a:custGeom>
              <a:avLst/>
              <a:gdLst/>
              <a:ahLst/>
              <a:cxnLst/>
              <a:rect l="l" t="t" r="r" b="b"/>
              <a:pathLst>
                <a:path w="15846" h="14428" extrusionOk="0">
                  <a:moveTo>
                    <a:pt x="7919" y="1"/>
                  </a:moveTo>
                  <a:cubicBezTo>
                    <a:pt x="6072" y="1"/>
                    <a:pt x="4221" y="709"/>
                    <a:pt x="2803" y="2127"/>
                  </a:cubicBezTo>
                  <a:cubicBezTo>
                    <a:pt x="1" y="4929"/>
                    <a:pt x="1" y="9499"/>
                    <a:pt x="2803" y="12301"/>
                  </a:cubicBezTo>
                  <a:cubicBezTo>
                    <a:pt x="4221" y="13719"/>
                    <a:pt x="6072" y="14428"/>
                    <a:pt x="7919" y="14428"/>
                  </a:cubicBezTo>
                  <a:cubicBezTo>
                    <a:pt x="9766" y="14428"/>
                    <a:pt x="11609" y="13719"/>
                    <a:pt x="13010" y="12301"/>
                  </a:cubicBezTo>
                  <a:cubicBezTo>
                    <a:pt x="15846" y="9499"/>
                    <a:pt x="15846" y="4929"/>
                    <a:pt x="13010" y="2127"/>
                  </a:cubicBezTo>
                  <a:cubicBezTo>
                    <a:pt x="11609" y="709"/>
                    <a:pt x="9766" y="1"/>
                    <a:pt x="7919" y="1"/>
                  </a:cubicBezTo>
                  <a:close/>
                </a:path>
              </a:pathLst>
            </a:custGeom>
            <a:solidFill>
              <a:schemeClr val="accent6"/>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85"/>
            <p:cNvSpPr/>
            <p:nvPr/>
          </p:nvSpPr>
          <p:spPr>
            <a:xfrm>
              <a:off x="1658475" y="2554575"/>
              <a:ext cx="311075" cy="191050"/>
            </a:xfrm>
            <a:custGeom>
              <a:avLst/>
              <a:gdLst/>
              <a:ahLst/>
              <a:cxnLst/>
              <a:rect l="l" t="t" r="r" b="b"/>
              <a:pathLst>
                <a:path w="12443" h="7642" extrusionOk="0">
                  <a:moveTo>
                    <a:pt x="3916" y="1"/>
                  </a:moveTo>
                  <a:cubicBezTo>
                    <a:pt x="3438" y="1"/>
                    <a:pt x="2905" y="200"/>
                    <a:pt x="2335" y="736"/>
                  </a:cubicBezTo>
                  <a:cubicBezTo>
                    <a:pt x="0" y="2971"/>
                    <a:pt x="6238" y="7641"/>
                    <a:pt x="6238" y="7641"/>
                  </a:cubicBezTo>
                  <a:cubicBezTo>
                    <a:pt x="6238" y="7641"/>
                    <a:pt x="12442" y="2971"/>
                    <a:pt x="10107" y="736"/>
                  </a:cubicBezTo>
                  <a:cubicBezTo>
                    <a:pt x="9546" y="200"/>
                    <a:pt x="9019" y="1"/>
                    <a:pt x="8546" y="1"/>
                  </a:cubicBezTo>
                  <a:cubicBezTo>
                    <a:pt x="7164" y="1"/>
                    <a:pt x="6238" y="1704"/>
                    <a:pt x="6238" y="1704"/>
                  </a:cubicBezTo>
                  <a:cubicBezTo>
                    <a:pt x="6238" y="1704"/>
                    <a:pt x="5312" y="1"/>
                    <a:pt x="3916" y="1"/>
                  </a:cubicBezTo>
                  <a:close/>
                </a:path>
              </a:pathLst>
            </a:custGeom>
            <a:solidFill>
              <a:srgbClr val="FFFFFF"/>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47" name="Google Shape;1947;p85"/>
          <p:cNvSpPr/>
          <p:nvPr/>
        </p:nvSpPr>
        <p:spPr>
          <a:xfrm>
            <a:off x="1650573" y="3863150"/>
            <a:ext cx="299275" cy="2992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2"/>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8"/>
        <p:cNvGrpSpPr/>
        <p:nvPr/>
      </p:nvGrpSpPr>
      <p:grpSpPr>
        <a:xfrm>
          <a:off x="0" y="0"/>
          <a:ext cx="0" cy="0"/>
          <a:chOff x="0" y="0"/>
          <a:chExt cx="0" cy="0"/>
        </a:xfrm>
      </p:grpSpPr>
      <p:pic>
        <p:nvPicPr>
          <p:cNvPr id="7" name="صورة 6">
            <a:extLst>
              <a:ext uri="{FF2B5EF4-FFF2-40B4-BE49-F238E27FC236}">
                <a16:creationId xmlns:a16="http://schemas.microsoft.com/office/drawing/2014/main" id="{752A889A-3339-78B3-61B2-B7CC98D7600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71946" y="992967"/>
            <a:ext cx="4754592" cy="3469703"/>
          </a:xfrm>
          <a:prstGeom prst="rect">
            <a:avLst/>
          </a:prstGeom>
        </p:spPr>
      </p:pic>
      <p:sp>
        <p:nvSpPr>
          <p:cNvPr id="8" name="Google Shape;1911;p85">
            <a:extLst>
              <a:ext uri="{FF2B5EF4-FFF2-40B4-BE49-F238E27FC236}">
                <a16:creationId xmlns:a16="http://schemas.microsoft.com/office/drawing/2014/main" id="{BFAD4AF9-124A-25EE-2F36-2F6958D93B62}"/>
              </a:ext>
            </a:extLst>
          </p:cNvPr>
          <p:cNvSpPr txBox="1">
            <a:spLocks noGrp="1"/>
          </p:cNvSpPr>
          <p:nvPr>
            <p:ph type="title"/>
          </p:nvPr>
        </p:nvSpPr>
        <p:spPr>
          <a:xfrm>
            <a:off x="5613694" y="1887750"/>
            <a:ext cx="2758360" cy="1368000"/>
          </a:xfrm>
          <a:prstGeom prst="rect">
            <a:avLst/>
          </a:prstGeom>
        </p:spPr>
        <p:txBody>
          <a:bodyPr spcFirstLastPara="1" wrap="square" lIns="91425" tIns="91425" rIns="91425" bIns="91425" anchor="ctr" anchorCtr="0">
            <a:noAutofit/>
          </a:bodyPr>
          <a:lstStyle/>
          <a:p>
            <a:pPr lvl="0" algn="ctr" rtl="1"/>
            <a:r>
              <a:rPr lang="ar-SA" dirty="0">
                <a:latin typeface="Cairo Black" panose="00000A00000000000000" pitchFamily="2" charset="-78"/>
                <a:cs typeface="Cairo Black" panose="00000A00000000000000" pitchFamily="2" charset="-78"/>
              </a:rPr>
              <a:t>مخطط </a:t>
            </a:r>
            <a:r>
              <a:rPr lang="en-US" dirty="0">
                <a:latin typeface="Cairo Black" panose="00000A00000000000000" pitchFamily="2" charset="-78"/>
                <a:cs typeface="Cairo Black" panose="00000A00000000000000" pitchFamily="2" charset="-78"/>
              </a:rPr>
              <a:t>Use Case </a:t>
            </a:r>
            <a:r>
              <a:rPr lang="ar-SA" dirty="0">
                <a:latin typeface="Cairo Black" panose="00000A00000000000000" pitchFamily="2" charset="-78"/>
                <a:cs typeface="Cairo Black" panose="00000A00000000000000" pitchFamily="2" charset="-78"/>
              </a:rPr>
              <a:t>للمواطن</a:t>
            </a:r>
            <a:endParaRPr dirty="0">
              <a:latin typeface="Cairo Black" panose="00000A00000000000000" pitchFamily="2" charset="-78"/>
              <a:cs typeface="Cairo Black" panose="00000A00000000000000" pitchFamily="2" charset="-78"/>
            </a:endParaRP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88">
          <a:extLst>
            <a:ext uri="{FF2B5EF4-FFF2-40B4-BE49-F238E27FC236}">
              <a16:creationId xmlns:a16="http://schemas.microsoft.com/office/drawing/2014/main" id="{87C6E907-1E05-F50F-D86A-A4E32A7D9675}"/>
            </a:ext>
          </a:extLst>
        </p:cNvPr>
        <p:cNvGrpSpPr/>
        <p:nvPr/>
      </p:nvGrpSpPr>
      <p:grpSpPr>
        <a:xfrm>
          <a:off x="0" y="0"/>
          <a:ext cx="0" cy="0"/>
          <a:chOff x="0" y="0"/>
          <a:chExt cx="0" cy="0"/>
        </a:xfrm>
      </p:grpSpPr>
      <p:sp>
        <p:nvSpPr>
          <p:cNvPr id="8" name="Google Shape;1911;p85">
            <a:extLst>
              <a:ext uri="{FF2B5EF4-FFF2-40B4-BE49-F238E27FC236}">
                <a16:creationId xmlns:a16="http://schemas.microsoft.com/office/drawing/2014/main" id="{686FF767-1F01-024C-6E32-DA57BFB2A428}"/>
              </a:ext>
            </a:extLst>
          </p:cNvPr>
          <p:cNvSpPr txBox="1">
            <a:spLocks noGrp="1"/>
          </p:cNvSpPr>
          <p:nvPr>
            <p:ph type="title"/>
          </p:nvPr>
        </p:nvSpPr>
        <p:spPr>
          <a:xfrm>
            <a:off x="5613694" y="1887750"/>
            <a:ext cx="2758360" cy="1368000"/>
          </a:xfrm>
          <a:prstGeom prst="rect">
            <a:avLst/>
          </a:prstGeom>
        </p:spPr>
        <p:txBody>
          <a:bodyPr spcFirstLastPara="1" wrap="square" lIns="91425" tIns="91425" rIns="91425" bIns="91425" anchor="ctr" anchorCtr="0">
            <a:noAutofit/>
          </a:bodyPr>
          <a:lstStyle/>
          <a:p>
            <a:pPr lvl="0" algn="ctr" rtl="1"/>
            <a:r>
              <a:rPr lang="ar-SA" dirty="0">
                <a:latin typeface="Cairo Black" panose="00000A00000000000000" pitchFamily="2" charset="-78"/>
                <a:cs typeface="Cairo Black" panose="00000A00000000000000" pitchFamily="2" charset="-78"/>
              </a:rPr>
              <a:t>مخطط </a:t>
            </a:r>
            <a:r>
              <a:rPr lang="en-US" dirty="0">
                <a:latin typeface="Cairo Black" panose="00000A00000000000000" pitchFamily="2" charset="-78"/>
                <a:cs typeface="Cairo Black" panose="00000A00000000000000" pitchFamily="2" charset="-78"/>
              </a:rPr>
              <a:t>Use Case </a:t>
            </a:r>
            <a:r>
              <a:rPr lang="ar-SA" dirty="0">
                <a:latin typeface="Cairo Black" panose="00000A00000000000000" pitchFamily="2" charset="-78"/>
                <a:cs typeface="Cairo Black" panose="00000A00000000000000" pitchFamily="2" charset="-78"/>
              </a:rPr>
              <a:t>للموظف ومدير النظام</a:t>
            </a:r>
            <a:endParaRPr dirty="0">
              <a:latin typeface="Cairo Black" panose="00000A00000000000000" pitchFamily="2" charset="-78"/>
              <a:cs typeface="Cairo Black" panose="00000A00000000000000" pitchFamily="2" charset="-78"/>
            </a:endParaRPr>
          </a:p>
        </p:txBody>
      </p:sp>
      <p:pic>
        <p:nvPicPr>
          <p:cNvPr id="2" name="صورة 1">
            <a:extLst>
              <a:ext uri="{FF2B5EF4-FFF2-40B4-BE49-F238E27FC236}">
                <a16:creationId xmlns:a16="http://schemas.microsoft.com/office/drawing/2014/main" id="{9163CB0C-8C1D-EC94-1F61-3885267A094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1946" y="1142806"/>
            <a:ext cx="4755600" cy="3082644"/>
          </a:xfrm>
          <a:prstGeom prst="rect">
            <a:avLst/>
          </a:prstGeom>
          <a:noFill/>
          <a:ln>
            <a:noFill/>
          </a:ln>
        </p:spPr>
      </p:pic>
    </p:spTree>
    <p:extLst>
      <p:ext uri="{BB962C8B-B14F-4D97-AF65-F5344CB8AC3E}">
        <p14:creationId xmlns:p14="http://schemas.microsoft.com/office/powerpoint/2010/main" val="422977558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88">
          <a:extLst>
            <a:ext uri="{FF2B5EF4-FFF2-40B4-BE49-F238E27FC236}">
              <a16:creationId xmlns:a16="http://schemas.microsoft.com/office/drawing/2014/main" id="{57EC71D6-55D7-CF74-4D83-BB4061DBAB60}"/>
            </a:ext>
          </a:extLst>
        </p:cNvPr>
        <p:cNvGrpSpPr/>
        <p:nvPr/>
      </p:nvGrpSpPr>
      <p:grpSpPr>
        <a:xfrm>
          <a:off x="0" y="0"/>
          <a:ext cx="0" cy="0"/>
          <a:chOff x="0" y="0"/>
          <a:chExt cx="0" cy="0"/>
        </a:xfrm>
      </p:grpSpPr>
      <p:sp>
        <p:nvSpPr>
          <p:cNvPr id="8" name="Google Shape;1911;p85">
            <a:extLst>
              <a:ext uri="{FF2B5EF4-FFF2-40B4-BE49-F238E27FC236}">
                <a16:creationId xmlns:a16="http://schemas.microsoft.com/office/drawing/2014/main" id="{DA589F39-0765-5FF9-E67B-DC1F147BA08D}"/>
              </a:ext>
            </a:extLst>
          </p:cNvPr>
          <p:cNvSpPr txBox="1">
            <a:spLocks noGrp="1"/>
          </p:cNvSpPr>
          <p:nvPr>
            <p:ph type="title"/>
          </p:nvPr>
        </p:nvSpPr>
        <p:spPr>
          <a:xfrm>
            <a:off x="6243165" y="2026897"/>
            <a:ext cx="2128889" cy="1368000"/>
          </a:xfrm>
          <a:prstGeom prst="rect">
            <a:avLst/>
          </a:prstGeom>
        </p:spPr>
        <p:txBody>
          <a:bodyPr spcFirstLastPara="1" wrap="square" lIns="91425" tIns="91425" rIns="91425" bIns="91425" anchor="ctr" anchorCtr="0">
            <a:noAutofit/>
          </a:bodyPr>
          <a:lstStyle/>
          <a:p>
            <a:pPr lvl="0" algn="ctr" rtl="1"/>
            <a:r>
              <a:rPr lang="ar-SA" dirty="0">
                <a:latin typeface="Cairo Black" panose="00000A00000000000000" pitchFamily="2" charset="-78"/>
                <a:cs typeface="Cairo Black" panose="00000A00000000000000" pitchFamily="2" charset="-78"/>
              </a:rPr>
              <a:t>مخطط</a:t>
            </a:r>
            <a:br>
              <a:rPr lang="ar-SA" dirty="0">
                <a:latin typeface="Cairo Black" panose="00000A00000000000000" pitchFamily="2" charset="-78"/>
                <a:cs typeface="Cairo Black" panose="00000A00000000000000" pitchFamily="2" charset="-78"/>
              </a:rPr>
            </a:br>
            <a:r>
              <a:rPr lang="en-US" dirty="0">
                <a:latin typeface="Cairo Black" panose="00000A00000000000000" pitchFamily="2" charset="-78"/>
                <a:cs typeface="Cairo Black" panose="00000A00000000000000" pitchFamily="2" charset="-78"/>
              </a:rPr>
              <a:t>ERD</a:t>
            </a:r>
            <a:endParaRPr dirty="0">
              <a:latin typeface="Cairo Black" panose="00000A00000000000000" pitchFamily="2" charset="-78"/>
              <a:cs typeface="Cairo Black" panose="00000A00000000000000" pitchFamily="2" charset="-78"/>
            </a:endParaRPr>
          </a:p>
        </p:txBody>
      </p:sp>
      <p:pic>
        <p:nvPicPr>
          <p:cNvPr id="3" name="صورة 2">
            <a:extLst>
              <a:ext uri="{FF2B5EF4-FFF2-40B4-BE49-F238E27FC236}">
                <a16:creationId xmlns:a16="http://schemas.microsoft.com/office/drawing/2014/main" id="{24B5C4A0-1077-CE08-D38F-FE42D258791B}"/>
              </a:ext>
            </a:extLst>
          </p:cNvPr>
          <p:cNvPicPr>
            <a:picLocks noChangeAspect="1"/>
          </p:cNvPicPr>
          <p:nvPr/>
        </p:nvPicPr>
        <p:blipFill>
          <a:blip r:embed="rId3"/>
          <a:stretch>
            <a:fillRect/>
          </a:stretch>
        </p:blipFill>
        <p:spPr>
          <a:xfrm>
            <a:off x="1579575" y="880840"/>
            <a:ext cx="4381618" cy="3845216"/>
          </a:xfrm>
          <a:prstGeom prst="rect">
            <a:avLst/>
          </a:prstGeom>
        </p:spPr>
      </p:pic>
    </p:spTree>
    <p:extLst>
      <p:ext uri="{BB962C8B-B14F-4D97-AF65-F5344CB8AC3E}">
        <p14:creationId xmlns:p14="http://schemas.microsoft.com/office/powerpoint/2010/main" val="1883025275"/>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88">
          <a:extLst>
            <a:ext uri="{FF2B5EF4-FFF2-40B4-BE49-F238E27FC236}">
              <a16:creationId xmlns:a16="http://schemas.microsoft.com/office/drawing/2014/main" id="{5A1622E0-550F-1463-2F51-D4BA19E7DA5A}"/>
            </a:ext>
          </a:extLst>
        </p:cNvPr>
        <p:cNvGrpSpPr/>
        <p:nvPr/>
      </p:nvGrpSpPr>
      <p:grpSpPr>
        <a:xfrm>
          <a:off x="0" y="0"/>
          <a:ext cx="0" cy="0"/>
          <a:chOff x="0" y="0"/>
          <a:chExt cx="0" cy="0"/>
        </a:xfrm>
      </p:grpSpPr>
      <p:sp>
        <p:nvSpPr>
          <p:cNvPr id="8" name="Google Shape;1911;p85">
            <a:extLst>
              <a:ext uri="{FF2B5EF4-FFF2-40B4-BE49-F238E27FC236}">
                <a16:creationId xmlns:a16="http://schemas.microsoft.com/office/drawing/2014/main" id="{3DEA812C-FEF9-5FB2-C394-878DCA10B074}"/>
              </a:ext>
            </a:extLst>
          </p:cNvPr>
          <p:cNvSpPr txBox="1">
            <a:spLocks noGrp="1"/>
          </p:cNvSpPr>
          <p:nvPr>
            <p:ph type="title"/>
          </p:nvPr>
        </p:nvSpPr>
        <p:spPr>
          <a:xfrm>
            <a:off x="6243165" y="2026897"/>
            <a:ext cx="2128889" cy="1368000"/>
          </a:xfrm>
          <a:prstGeom prst="rect">
            <a:avLst/>
          </a:prstGeom>
        </p:spPr>
        <p:txBody>
          <a:bodyPr spcFirstLastPara="1" wrap="square" lIns="91425" tIns="91425" rIns="91425" bIns="91425" anchor="ctr" anchorCtr="0">
            <a:noAutofit/>
          </a:bodyPr>
          <a:lstStyle/>
          <a:p>
            <a:pPr lvl="0" algn="ctr" rtl="1"/>
            <a:r>
              <a:rPr lang="ar-SA" dirty="0">
                <a:latin typeface="Cairo Black" panose="00000A00000000000000" pitchFamily="2" charset="-78"/>
                <a:cs typeface="Cairo Black" panose="00000A00000000000000" pitchFamily="2" charset="-78"/>
              </a:rPr>
              <a:t>مخطط </a:t>
            </a:r>
            <a:r>
              <a:rPr lang="ar-SA">
                <a:latin typeface="Cairo Black" panose="00000A00000000000000" pitchFamily="2" charset="-78"/>
                <a:cs typeface="Cairo Black" panose="00000A00000000000000" pitchFamily="2" charset="-78"/>
              </a:rPr>
              <a:t>قاعدة البيانات</a:t>
            </a:r>
            <a:endParaRPr dirty="0">
              <a:latin typeface="Cairo Black" panose="00000A00000000000000" pitchFamily="2" charset="-78"/>
              <a:cs typeface="Cairo Black" panose="00000A00000000000000" pitchFamily="2" charset="-78"/>
            </a:endParaRPr>
          </a:p>
        </p:txBody>
      </p:sp>
      <p:pic>
        <p:nvPicPr>
          <p:cNvPr id="4" name="صورة 3">
            <a:extLst>
              <a:ext uri="{FF2B5EF4-FFF2-40B4-BE49-F238E27FC236}">
                <a16:creationId xmlns:a16="http://schemas.microsoft.com/office/drawing/2014/main" id="{E5D747E5-62AA-2A95-D3C6-44CF755F2EFD}"/>
              </a:ext>
            </a:extLst>
          </p:cNvPr>
          <p:cNvPicPr>
            <a:picLocks noChangeAspect="1"/>
          </p:cNvPicPr>
          <p:nvPr/>
        </p:nvPicPr>
        <p:blipFill>
          <a:blip r:embed="rId3">
            <a:clrChange>
              <a:clrFrom>
                <a:srgbClr val="FBFBFB"/>
              </a:clrFrom>
              <a:clrTo>
                <a:srgbClr val="FBFBFB">
                  <a:alpha val="0"/>
                </a:srgbClr>
              </a:clrTo>
            </a:clrChange>
          </a:blip>
          <a:stretch>
            <a:fillRect/>
          </a:stretch>
        </p:blipFill>
        <p:spPr>
          <a:xfrm>
            <a:off x="771946" y="944217"/>
            <a:ext cx="5728245" cy="3618459"/>
          </a:xfrm>
          <a:prstGeom prst="rect">
            <a:avLst/>
          </a:prstGeom>
        </p:spPr>
      </p:pic>
    </p:spTree>
    <p:extLst>
      <p:ext uri="{BB962C8B-B14F-4D97-AF65-F5344CB8AC3E}">
        <p14:creationId xmlns:p14="http://schemas.microsoft.com/office/powerpoint/2010/main" val="32610923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58"/>
        <p:cNvGrpSpPr/>
        <p:nvPr/>
      </p:nvGrpSpPr>
      <p:grpSpPr>
        <a:xfrm>
          <a:off x="0" y="0"/>
          <a:ext cx="0" cy="0"/>
          <a:chOff x="0" y="0"/>
          <a:chExt cx="0" cy="0"/>
        </a:xfrm>
      </p:grpSpPr>
      <p:sp>
        <p:nvSpPr>
          <p:cNvPr id="2459" name="Google Shape;2459;p98"/>
          <p:cNvSpPr/>
          <p:nvPr/>
        </p:nvSpPr>
        <p:spPr>
          <a:xfrm>
            <a:off x="7219086" y="1765678"/>
            <a:ext cx="1065983" cy="903596"/>
          </a:xfrm>
          <a:custGeom>
            <a:avLst/>
            <a:gdLst/>
            <a:ahLst/>
            <a:cxnLst/>
            <a:rect l="l" t="t" r="r" b="b"/>
            <a:pathLst>
              <a:path w="37831" h="32068" extrusionOk="0">
                <a:moveTo>
                  <a:pt x="4445" y="0"/>
                </a:moveTo>
                <a:cubicBezTo>
                  <a:pt x="1995" y="0"/>
                  <a:pt x="0" y="1995"/>
                  <a:pt x="0" y="4446"/>
                </a:cubicBezTo>
                <a:lnTo>
                  <a:pt x="0" y="23868"/>
                </a:lnTo>
                <a:cubicBezTo>
                  <a:pt x="0" y="26320"/>
                  <a:pt x="1995" y="28314"/>
                  <a:pt x="4445" y="28314"/>
                </a:cubicBezTo>
                <a:lnTo>
                  <a:pt x="15162" y="28314"/>
                </a:lnTo>
                <a:lnTo>
                  <a:pt x="18915" y="32067"/>
                </a:lnTo>
                <a:lnTo>
                  <a:pt x="22667" y="28314"/>
                </a:lnTo>
                <a:lnTo>
                  <a:pt x="33384" y="28314"/>
                </a:lnTo>
                <a:cubicBezTo>
                  <a:pt x="35836" y="28314"/>
                  <a:pt x="37831" y="26320"/>
                  <a:pt x="37831" y="23868"/>
                </a:cubicBezTo>
                <a:lnTo>
                  <a:pt x="37831" y="4446"/>
                </a:lnTo>
                <a:cubicBezTo>
                  <a:pt x="37831" y="1995"/>
                  <a:pt x="35836" y="0"/>
                  <a:pt x="33384" y="0"/>
                </a:cubicBezTo>
                <a:close/>
              </a:path>
            </a:pathLst>
          </a:custGeom>
          <a:solidFill>
            <a:schemeClr val="accent3"/>
          </a:solidFill>
          <a:ln>
            <a:noFill/>
          </a:ln>
          <a:effectLst>
            <a:outerShdw blurRad="57150" dist="38100" dir="5400000" algn="bl" rotWithShape="0">
              <a:schemeClr val="dk1">
                <a:alpha val="18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98"/>
          <p:cNvSpPr/>
          <p:nvPr/>
        </p:nvSpPr>
        <p:spPr>
          <a:xfrm>
            <a:off x="2444700" y="3108300"/>
            <a:ext cx="4634400" cy="496800"/>
          </a:xfrm>
          <a:prstGeom prst="roundRect">
            <a:avLst>
              <a:gd name="adj" fmla="val 31653"/>
            </a:avLst>
          </a:prstGeom>
          <a:solidFill>
            <a:schemeClr val="lt2"/>
          </a:solidFill>
          <a:ln w="9525" cap="flat" cmpd="sng">
            <a:solidFill>
              <a:srgbClr val="D2D6FF"/>
            </a:solidFill>
            <a:prstDash val="solid"/>
            <a:round/>
            <a:headEnd type="none" w="sm" len="sm"/>
            <a:tailEnd type="none" w="sm" len="sm"/>
          </a:ln>
          <a:effectLst>
            <a:outerShdw blurRad="57150" dist="47625" dir="5400000" algn="bl" rotWithShape="0">
              <a:schemeClr val="dk1">
                <a:alpha val="23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98"/>
          <p:cNvSpPr txBox="1">
            <a:spLocks noGrp="1"/>
          </p:cNvSpPr>
          <p:nvPr>
            <p:ph type="title"/>
          </p:nvPr>
        </p:nvSpPr>
        <p:spPr>
          <a:xfrm>
            <a:off x="2728575" y="1623825"/>
            <a:ext cx="4228800" cy="1253100"/>
          </a:xfrm>
          <a:prstGeom prst="rect">
            <a:avLst/>
          </a:prstGeom>
        </p:spPr>
        <p:txBody>
          <a:bodyPr spcFirstLastPara="1" wrap="square" lIns="91425" tIns="91425" rIns="91425" bIns="91425" anchor="ctr" anchorCtr="0">
            <a:noAutofit/>
          </a:bodyPr>
          <a:lstStyle/>
          <a:p>
            <a:pPr lvl="0" algn="ctr" rtl="1"/>
            <a:r>
              <a:rPr lang="ar-SA" dirty="0">
                <a:latin typeface="Cairo Black" panose="00000A00000000000000" pitchFamily="2" charset="-78"/>
                <a:cs typeface="Cairo Black" panose="00000A00000000000000" pitchFamily="2" charset="-78"/>
              </a:rPr>
              <a:t>وظائف النظام الرئيسية</a:t>
            </a:r>
            <a:endParaRPr dirty="0">
              <a:latin typeface="Cairo Black" panose="00000A00000000000000" pitchFamily="2" charset="-78"/>
              <a:cs typeface="Cairo Black" panose="00000A00000000000000" pitchFamily="2" charset="-78"/>
            </a:endParaRPr>
          </a:p>
        </p:txBody>
      </p:sp>
      <p:sp>
        <p:nvSpPr>
          <p:cNvPr id="2462" name="Google Shape;2462;p98"/>
          <p:cNvSpPr txBox="1">
            <a:spLocks noGrp="1"/>
          </p:cNvSpPr>
          <p:nvPr>
            <p:ph type="subTitle" idx="1"/>
          </p:nvPr>
        </p:nvSpPr>
        <p:spPr>
          <a:xfrm>
            <a:off x="2728700" y="3121200"/>
            <a:ext cx="4228800" cy="471000"/>
          </a:xfrm>
          <a:prstGeom prst="rect">
            <a:avLst/>
          </a:prstGeom>
        </p:spPr>
        <p:txBody>
          <a:bodyPr spcFirstLastPara="1" wrap="square" lIns="91425" tIns="91425" rIns="91425" bIns="91425" anchor="t" anchorCtr="0">
            <a:noAutofit/>
          </a:bodyPr>
          <a:lstStyle/>
          <a:p>
            <a:pPr marL="0" lvl="0" indent="0" algn="ctr" rtl="1">
              <a:spcBef>
                <a:spcPts val="0"/>
              </a:spcBef>
              <a:spcAft>
                <a:spcPts val="1200"/>
              </a:spcAft>
              <a:buNone/>
            </a:pPr>
            <a:r>
              <a:rPr lang="en-US" dirty="0">
                <a:latin typeface="Cairo Light" panose="00000400000000000000" pitchFamily="2" charset="-78"/>
                <a:cs typeface="Cairo Light" panose="00000400000000000000" pitchFamily="2" charset="-78"/>
              </a:rPr>
              <a:t>Main System Functionalities</a:t>
            </a:r>
            <a:endParaRPr dirty="0">
              <a:latin typeface="Cairo Light" panose="00000400000000000000" pitchFamily="2" charset="-78"/>
              <a:cs typeface="Cairo Light" panose="00000400000000000000" pitchFamily="2" charset="-78"/>
            </a:endParaRPr>
          </a:p>
        </p:txBody>
      </p:sp>
      <p:sp>
        <p:nvSpPr>
          <p:cNvPr id="2463" name="Google Shape;2463;p98"/>
          <p:cNvSpPr txBox="1">
            <a:spLocks noGrp="1"/>
          </p:cNvSpPr>
          <p:nvPr>
            <p:ph type="title" idx="2"/>
          </p:nvPr>
        </p:nvSpPr>
        <p:spPr>
          <a:xfrm>
            <a:off x="7267582" y="1826275"/>
            <a:ext cx="969000" cy="713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03</a:t>
            </a:r>
            <a:endParaRPr/>
          </a:p>
        </p:txBody>
      </p:sp>
      <p:grpSp>
        <p:nvGrpSpPr>
          <p:cNvPr id="2464" name="Google Shape;2464;p98"/>
          <p:cNvGrpSpPr/>
          <p:nvPr/>
        </p:nvGrpSpPr>
        <p:grpSpPr>
          <a:xfrm>
            <a:off x="858913" y="1569263"/>
            <a:ext cx="1607960" cy="2415231"/>
            <a:chOff x="858913" y="1569263"/>
            <a:chExt cx="1607960" cy="2415231"/>
          </a:xfrm>
        </p:grpSpPr>
        <p:sp>
          <p:nvSpPr>
            <p:cNvPr id="2465" name="Google Shape;2465;p98"/>
            <p:cNvSpPr/>
            <p:nvPr/>
          </p:nvSpPr>
          <p:spPr>
            <a:xfrm>
              <a:off x="858913" y="1569263"/>
              <a:ext cx="1258811" cy="2415231"/>
            </a:xfrm>
            <a:custGeom>
              <a:avLst/>
              <a:gdLst/>
              <a:ahLst/>
              <a:cxnLst/>
              <a:rect l="l" t="t" r="r" b="b"/>
              <a:pathLst>
                <a:path w="13044" h="25027" extrusionOk="0">
                  <a:moveTo>
                    <a:pt x="524" y="1"/>
                  </a:moveTo>
                  <a:cubicBezTo>
                    <a:pt x="233" y="1"/>
                    <a:pt x="0" y="245"/>
                    <a:pt x="0" y="539"/>
                  </a:cubicBezTo>
                  <a:lnTo>
                    <a:pt x="0" y="24503"/>
                  </a:lnTo>
                  <a:cubicBezTo>
                    <a:pt x="0" y="24794"/>
                    <a:pt x="233" y="25027"/>
                    <a:pt x="524" y="25027"/>
                  </a:cubicBezTo>
                  <a:lnTo>
                    <a:pt x="12517" y="25027"/>
                  </a:lnTo>
                  <a:cubicBezTo>
                    <a:pt x="12811" y="25027"/>
                    <a:pt x="13044" y="24794"/>
                    <a:pt x="13044" y="24503"/>
                  </a:cubicBezTo>
                  <a:lnTo>
                    <a:pt x="13044" y="539"/>
                  </a:lnTo>
                  <a:cubicBezTo>
                    <a:pt x="13044" y="245"/>
                    <a:pt x="12811" y="1"/>
                    <a:pt x="12517" y="1"/>
                  </a:cubicBezTo>
                  <a:close/>
                </a:path>
              </a:pathLst>
            </a:custGeom>
            <a:solidFill>
              <a:schemeClr val="lt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98"/>
            <p:cNvSpPr/>
            <p:nvPr/>
          </p:nvSpPr>
          <p:spPr>
            <a:xfrm>
              <a:off x="900506" y="1612014"/>
              <a:ext cx="1175624" cy="2330885"/>
            </a:xfrm>
            <a:custGeom>
              <a:avLst/>
              <a:gdLst/>
              <a:ahLst/>
              <a:cxnLst/>
              <a:rect l="l" t="t" r="r" b="b"/>
              <a:pathLst>
                <a:path w="12182" h="24153" extrusionOk="0">
                  <a:moveTo>
                    <a:pt x="1039" y="0"/>
                  </a:moveTo>
                  <a:cubicBezTo>
                    <a:pt x="465" y="0"/>
                    <a:pt x="1" y="468"/>
                    <a:pt x="1" y="1039"/>
                  </a:cubicBezTo>
                  <a:lnTo>
                    <a:pt x="1" y="23114"/>
                  </a:lnTo>
                  <a:cubicBezTo>
                    <a:pt x="1" y="23688"/>
                    <a:pt x="465" y="24152"/>
                    <a:pt x="1039" y="24152"/>
                  </a:cubicBezTo>
                  <a:lnTo>
                    <a:pt x="11143" y="24152"/>
                  </a:lnTo>
                  <a:cubicBezTo>
                    <a:pt x="11714" y="24152"/>
                    <a:pt x="12182" y="23688"/>
                    <a:pt x="12182" y="23114"/>
                  </a:cubicBezTo>
                  <a:lnTo>
                    <a:pt x="12182" y="1039"/>
                  </a:lnTo>
                  <a:cubicBezTo>
                    <a:pt x="12182" y="468"/>
                    <a:pt x="11714" y="0"/>
                    <a:pt x="11143" y="0"/>
                  </a:cubicBezTo>
                  <a:lnTo>
                    <a:pt x="9334" y="0"/>
                  </a:lnTo>
                  <a:lnTo>
                    <a:pt x="9334" y="527"/>
                  </a:lnTo>
                  <a:cubicBezTo>
                    <a:pt x="9334" y="899"/>
                    <a:pt x="9031" y="1191"/>
                    <a:pt x="8670" y="1191"/>
                  </a:cubicBezTo>
                  <a:lnTo>
                    <a:pt x="3512" y="1191"/>
                  </a:lnTo>
                  <a:cubicBezTo>
                    <a:pt x="3151" y="1191"/>
                    <a:pt x="2860" y="899"/>
                    <a:pt x="2860" y="527"/>
                  </a:cubicBezTo>
                  <a:lnTo>
                    <a:pt x="2860" y="0"/>
                  </a:lnTo>
                  <a:close/>
                </a:path>
              </a:pathLst>
            </a:custGeom>
            <a:gradFill>
              <a:gsLst>
                <a:gs pos="0">
                  <a:schemeClr val="lt1"/>
                </a:gs>
                <a:gs pos="100000">
                  <a:srgbClr val="66BEE9">
                    <a:alpha val="34509"/>
                  </a:srgbClr>
                </a:gs>
              </a:gsLst>
              <a:lin ang="5400700" scaled="0"/>
            </a:gra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98"/>
            <p:cNvSpPr/>
            <p:nvPr/>
          </p:nvSpPr>
          <p:spPr>
            <a:xfrm>
              <a:off x="1698789" y="3129936"/>
              <a:ext cx="309781" cy="309781"/>
            </a:xfrm>
            <a:custGeom>
              <a:avLst/>
              <a:gdLst/>
              <a:ahLst/>
              <a:cxnLst/>
              <a:rect l="l" t="t" r="r" b="b"/>
              <a:pathLst>
                <a:path w="3210" h="3210" extrusionOk="0">
                  <a:moveTo>
                    <a:pt x="723" y="0"/>
                  </a:moveTo>
                  <a:cubicBezTo>
                    <a:pt x="328" y="0"/>
                    <a:pt x="0" y="328"/>
                    <a:pt x="0" y="712"/>
                  </a:cubicBezTo>
                  <a:lnTo>
                    <a:pt x="0" y="2498"/>
                  </a:lnTo>
                  <a:cubicBezTo>
                    <a:pt x="0" y="2893"/>
                    <a:pt x="328" y="3209"/>
                    <a:pt x="723" y="3209"/>
                  </a:cubicBezTo>
                  <a:lnTo>
                    <a:pt x="2498" y="3209"/>
                  </a:lnTo>
                  <a:cubicBezTo>
                    <a:pt x="2893" y="3209"/>
                    <a:pt x="3210" y="2893"/>
                    <a:pt x="3210" y="2498"/>
                  </a:cubicBezTo>
                  <a:lnTo>
                    <a:pt x="3210" y="712"/>
                  </a:lnTo>
                  <a:cubicBezTo>
                    <a:pt x="3210" y="328"/>
                    <a:pt x="2893" y="0"/>
                    <a:pt x="2498" y="0"/>
                  </a:cubicBezTo>
                  <a:close/>
                </a:path>
              </a:pathLst>
            </a:custGeom>
            <a:solidFill>
              <a:schemeClr val="accent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98"/>
            <p:cNvSpPr/>
            <p:nvPr/>
          </p:nvSpPr>
          <p:spPr>
            <a:xfrm>
              <a:off x="1716931" y="1627937"/>
              <a:ext cx="52788" cy="54139"/>
            </a:xfrm>
            <a:custGeom>
              <a:avLst/>
              <a:gdLst/>
              <a:ahLst/>
              <a:cxnLst/>
              <a:rect l="l" t="t" r="r" b="b"/>
              <a:pathLst>
                <a:path w="547" h="561" extrusionOk="0">
                  <a:moveTo>
                    <a:pt x="280" y="1"/>
                  </a:moveTo>
                  <a:cubicBezTo>
                    <a:pt x="115" y="1"/>
                    <a:pt x="0" y="127"/>
                    <a:pt x="0" y="281"/>
                  </a:cubicBezTo>
                  <a:cubicBezTo>
                    <a:pt x="0" y="432"/>
                    <a:pt x="115" y="561"/>
                    <a:pt x="280" y="561"/>
                  </a:cubicBezTo>
                  <a:cubicBezTo>
                    <a:pt x="431" y="561"/>
                    <a:pt x="546" y="432"/>
                    <a:pt x="546" y="281"/>
                  </a:cubicBezTo>
                  <a:cubicBezTo>
                    <a:pt x="546" y="127"/>
                    <a:pt x="431" y="1"/>
                    <a:pt x="280" y="1"/>
                  </a:cubicBezTo>
                  <a:close/>
                </a:path>
              </a:pathLst>
            </a:custGeom>
            <a:solidFill>
              <a:schemeClr val="dk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98"/>
            <p:cNvSpPr/>
            <p:nvPr/>
          </p:nvSpPr>
          <p:spPr>
            <a:xfrm>
              <a:off x="1210188" y="1627937"/>
              <a:ext cx="54139" cy="54139"/>
            </a:xfrm>
            <a:custGeom>
              <a:avLst/>
              <a:gdLst/>
              <a:ahLst/>
              <a:cxnLst/>
              <a:rect l="l" t="t" r="r" b="b"/>
              <a:pathLst>
                <a:path w="561" h="561" extrusionOk="0">
                  <a:moveTo>
                    <a:pt x="281" y="1"/>
                  </a:moveTo>
                  <a:cubicBezTo>
                    <a:pt x="127" y="1"/>
                    <a:pt x="1" y="127"/>
                    <a:pt x="1" y="281"/>
                  </a:cubicBezTo>
                  <a:cubicBezTo>
                    <a:pt x="1" y="432"/>
                    <a:pt x="127" y="561"/>
                    <a:pt x="281" y="561"/>
                  </a:cubicBezTo>
                  <a:cubicBezTo>
                    <a:pt x="432" y="561"/>
                    <a:pt x="561" y="432"/>
                    <a:pt x="561" y="281"/>
                  </a:cubicBezTo>
                  <a:cubicBezTo>
                    <a:pt x="561" y="127"/>
                    <a:pt x="432" y="1"/>
                    <a:pt x="281" y="1"/>
                  </a:cubicBezTo>
                  <a:close/>
                </a:path>
              </a:pathLst>
            </a:custGeom>
            <a:solidFill>
              <a:schemeClr val="dk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98"/>
            <p:cNvSpPr/>
            <p:nvPr/>
          </p:nvSpPr>
          <p:spPr>
            <a:xfrm>
              <a:off x="1636930" y="1627937"/>
              <a:ext cx="53078" cy="54139"/>
            </a:xfrm>
            <a:custGeom>
              <a:avLst/>
              <a:gdLst/>
              <a:ahLst/>
              <a:cxnLst/>
              <a:rect l="l" t="t" r="r" b="b"/>
              <a:pathLst>
                <a:path w="550" h="561" extrusionOk="0">
                  <a:moveTo>
                    <a:pt x="280" y="1"/>
                  </a:moveTo>
                  <a:cubicBezTo>
                    <a:pt x="115" y="1"/>
                    <a:pt x="0" y="127"/>
                    <a:pt x="0" y="281"/>
                  </a:cubicBezTo>
                  <a:cubicBezTo>
                    <a:pt x="0" y="432"/>
                    <a:pt x="115" y="561"/>
                    <a:pt x="280" y="561"/>
                  </a:cubicBezTo>
                  <a:cubicBezTo>
                    <a:pt x="431" y="561"/>
                    <a:pt x="549" y="432"/>
                    <a:pt x="549" y="281"/>
                  </a:cubicBezTo>
                  <a:cubicBezTo>
                    <a:pt x="549" y="127"/>
                    <a:pt x="431" y="1"/>
                    <a:pt x="280" y="1"/>
                  </a:cubicBezTo>
                  <a:close/>
                </a:path>
              </a:pathLst>
            </a:custGeom>
            <a:solidFill>
              <a:schemeClr val="dk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98"/>
            <p:cNvSpPr/>
            <p:nvPr/>
          </p:nvSpPr>
          <p:spPr>
            <a:xfrm>
              <a:off x="1372315" y="1637974"/>
              <a:ext cx="231998" cy="33873"/>
            </a:xfrm>
            <a:custGeom>
              <a:avLst/>
              <a:gdLst/>
              <a:ahLst/>
              <a:cxnLst/>
              <a:rect l="l" t="t" r="r" b="b"/>
              <a:pathLst>
                <a:path w="2404" h="351" extrusionOk="0">
                  <a:moveTo>
                    <a:pt x="174" y="0"/>
                  </a:moveTo>
                  <a:cubicBezTo>
                    <a:pt x="82" y="0"/>
                    <a:pt x="1" y="81"/>
                    <a:pt x="1" y="177"/>
                  </a:cubicBezTo>
                  <a:cubicBezTo>
                    <a:pt x="1" y="269"/>
                    <a:pt x="82" y="350"/>
                    <a:pt x="174" y="350"/>
                  </a:cubicBezTo>
                  <a:lnTo>
                    <a:pt x="2227" y="350"/>
                  </a:lnTo>
                  <a:cubicBezTo>
                    <a:pt x="2322" y="350"/>
                    <a:pt x="2403" y="269"/>
                    <a:pt x="2403" y="177"/>
                  </a:cubicBezTo>
                  <a:cubicBezTo>
                    <a:pt x="2403" y="81"/>
                    <a:pt x="2322" y="0"/>
                    <a:pt x="2227" y="0"/>
                  </a:cubicBezTo>
                  <a:close/>
                </a:path>
              </a:pathLst>
            </a:custGeom>
            <a:solidFill>
              <a:schemeClr val="dk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98"/>
            <p:cNvSpPr/>
            <p:nvPr/>
          </p:nvSpPr>
          <p:spPr>
            <a:xfrm>
              <a:off x="951075" y="1800102"/>
              <a:ext cx="1075355" cy="340084"/>
            </a:xfrm>
            <a:custGeom>
              <a:avLst/>
              <a:gdLst/>
              <a:ahLst/>
              <a:cxnLst/>
              <a:rect l="l" t="t" r="r" b="b"/>
              <a:pathLst>
                <a:path w="11143" h="3524" extrusionOk="0">
                  <a:moveTo>
                    <a:pt x="305" y="0"/>
                  </a:moveTo>
                  <a:cubicBezTo>
                    <a:pt x="140" y="0"/>
                    <a:pt x="0" y="140"/>
                    <a:pt x="0" y="303"/>
                  </a:cubicBezTo>
                  <a:lnTo>
                    <a:pt x="0" y="3232"/>
                  </a:lnTo>
                  <a:cubicBezTo>
                    <a:pt x="0" y="3397"/>
                    <a:pt x="140" y="3523"/>
                    <a:pt x="305" y="3523"/>
                  </a:cubicBezTo>
                  <a:lnTo>
                    <a:pt x="10840" y="3523"/>
                  </a:lnTo>
                  <a:cubicBezTo>
                    <a:pt x="11002" y="3523"/>
                    <a:pt x="11142" y="3397"/>
                    <a:pt x="11142" y="3232"/>
                  </a:cubicBezTo>
                  <a:lnTo>
                    <a:pt x="11142" y="303"/>
                  </a:lnTo>
                  <a:cubicBezTo>
                    <a:pt x="11142" y="140"/>
                    <a:pt x="11002" y="0"/>
                    <a:pt x="10840" y="0"/>
                  </a:cubicBezTo>
                  <a:close/>
                </a:path>
              </a:pathLst>
            </a:custGeom>
            <a:solidFill>
              <a:schemeClr val="lt2"/>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98"/>
            <p:cNvSpPr/>
            <p:nvPr/>
          </p:nvSpPr>
          <p:spPr>
            <a:xfrm>
              <a:off x="1319334" y="3129936"/>
              <a:ext cx="309878" cy="309781"/>
            </a:xfrm>
            <a:custGeom>
              <a:avLst/>
              <a:gdLst/>
              <a:ahLst/>
              <a:cxnLst/>
              <a:rect l="l" t="t" r="r" b="b"/>
              <a:pathLst>
                <a:path w="3211" h="3210" extrusionOk="0">
                  <a:moveTo>
                    <a:pt x="723" y="0"/>
                  </a:moveTo>
                  <a:cubicBezTo>
                    <a:pt x="326" y="0"/>
                    <a:pt x="1" y="328"/>
                    <a:pt x="1" y="712"/>
                  </a:cubicBezTo>
                  <a:lnTo>
                    <a:pt x="1" y="2498"/>
                  </a:lnTo>
                  <a:cubicBezTo>
                    <a:pt x="1" y="2893"/>
                    <a:pt x="326" y="3209"/>
                    <a:pt x="723" y="3209"/>
                  </a:cubicBezTo>
                  <a:lnTo>
                    <a:pt x="2496" y="3209"/>
                  </a:lnTo>
                  <a:cubicBezTo>
                    <a:pt x="2894" y="3209"/>
                    <a:pt x="3210" y="2893"/>
                    <a:pt x="3210" y="2498"/>
                  </a:cubicBezTo>
                  <a:lnTo>
                    <a:pt x="3210" y="712"/>
                  </a:lnTo>
                  <a:cubicBezTo>
                    <a:pt x="3210" y="328"/>
                    <a:pt x="2894" y="0"/>
                    <a:pt x="2496" y="0"/>
                  </a:cubicBezTo>
                  <a:close/>
                </a:path>
              </a:pathLst>
            </a:custGeom>
            <a:solidFill>
              <a:schemeClr val="accent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98"/>
            <p:cNvSpPr/>
            <p:nvPr/>
          </p:nvSpPr>
          <p:spPr>
            <a:xfrm>
              <a:off x="948855" y="3129936"/>
              <a:ext cx="309781" cy="309781"/>
            </a:xfrm>
            <a:custGeom>
              <a:avLst/>
              <a:gdLst/>
              <a:ahLst/>
              <a:cxnLst/>
              <a:rect l="l" t="t" r="r" b="b"/>
              <a:pathLst>
                <a:path w="3210" h="3210" extrusionOk="0">
                  <a:moveTo>
                    <a:pt x="712" y="0"/>
                  </a:moveTo>
                  <a:cubicBezTo>
                    <a:pt x="328" y="0"/>
                    <a:pt x="1" y="328"/>
                    <a:pt x="1" y="712"/>
                  </a:cubicBezTo>
                  <a:lnTo>
                    <a:pt x="1" y="2498"/>
                  </a:lnTo>
                  <a:cubicBezTo>
                    <a:pt x="1" y="2893"/>
                    <a:pt x="328" y="3209"/>
                    <a:pt x="712" y="3209"/>
                  </a:cubicBezTo>
                  <a:lnTo>
                    <a:pt x="2499" y="3209"/>
                  </a:lnTo>
                  <a:cubicBezTo>
                    <a:pt x="2893" y="3209"/>
                    <a:pt x="3210" y="2893"/>
                    <a:pt x="3210" y="2498"/>
                  </a:cubicBezTo>
                  <a:lnTo>
                    <a:pt x="3210" y="712"/>
                  </a:lnTo>
                  <a:cubicBezTo>
                    <a:pt x="3210" y="328"/>
                    <a:pt x="2893" y="0"/>
                    <a:pt x="2499" y="0"/>
                  </a:cubicBezTo>
                  <a:close/>
                </a:path>
              </a:pathLst>
            </a:custGeom>
            <a:solidFill>
              <a:schemeClr val="accent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98"/>
            <p:cNvSpPr/>
            <p:nvPr/>
          </p:nvSpPr>
          <p:spPr>
            <a:xfrm>
              <a:off x="1698789" y="3536317"/>
              <a:ext cx="309781" cy="309781"/>
            </a:xfrm>
            <a:custGeom>
              <a:avLst/>
              <a:gdLst/>
              <a:ahLst/>
              <a:cxnLst/>
              <a:rect l="l" t="t" r="r" b="b"/>
              <a:pathLst>
                <a:path w="3210" h="3210" extrusionOk="0">
                  <a:moveTo>
                    <a:pt x="723" y="1"/>
                  </a:moveTo>
                  <a:cubicBezTo>
                    <a:pt x="328" y="1"/>
                    <a:pt x="0" y="317"/>
                    <a:pt x="0" y="712"/>
                  </a:cubicBezTo>
                  <a:lnTo>
                    <a:pt x="0" y="2488"/>
                  </a:lnTo>
                  <a:cubicBezTo>
                    <a:pt x="0" y="2882"/>
                    <a:pt x="328" y="3210"/>
                    <a:pt x="723" y="3210"/>
                  </a:cubicBezTo>
                  <a:lnTo>
                    <a:pt x="2498" y="3210"/>
                  </a:lnTo>
                  <a:cubicBezTo>
                    <a:pt x="2893" y="3210"/>
                    <a:pt x="3210" y="2882"/>
                    <a:pt x="3210" y="2488"/>
                  </a:cubicBezTo>
                  <a:lnTo>
                    <a:pt x="3210" y="712"/>
                  </a:lnTo>
                  <a:cubicBezTo>
                    <a:pt x="3210" y="317"/>
                    <a:pt x="2893" y="1"/>
                    <a:pt x="2498" y="1"/>
                  </a:cubicBezTo>
                  <a:close/>
                </a:path>
              </a:pathLst>
            </a:custGeom>
            <a:solidFill>
              <a:schemeClr val="accent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98"/>
            <p:cNvSpPr/>
            <p:nvPr/>
          </p:nvSpPr>
          <p:spPr>
            <a:xfrm>
              <a:off x="1319334" y="3536317"/>
              <a:ext cx="309878" cy="309781"/>
            </a:xfrm>
            <a:custGeom>
              <a:avLst/>
              <a:gdLst/>
              <a:ahLst/>
              <a:cxnLst/>
              <a:rect l="l" t="t" r="r" b="b"/>
              <a:pathLst>
                <a:path w="3211" h="3210" extrusionOk="0">
                  <a:moveTo>
                    <a:pt x="723" y="1"/>
                  </a:moveTo>
                  <a:cubicBezTo>
                    <a:pt x="326" y="1"/>
                    <a:pt x="1" y="317"/>
                    <a:pt x="1" y="712"/>
                  </a:cubicBezTo>
                  <a:lnTo>
                    <a:pt x="1" y="2488"/>
                  </a:lnTo>
                  <a:cubicBezTo>
                    <a:pt x="1" y="2882"/>
                    <a:pt x="326" y="3210"/>
                    <a:pt x="723" y="3210"/>
                  </a:cubicBezTo>
                  <a:lnTo>
                    <a:pt x="2496" y="3210"/>
                  </a:lnTo>
                  <a:cubicBezTo>
                    <a:pt x="2894" y="3210"/>
                    <a:pt x="3210" y="2882"/>
                    <a:pt x="3210" y="2488"/>
                  </a:cubicBezTo>
                  <a:lnTo>
                    <a:pt x="3210" y="712"/>
                  </a:lnTo>
                  <a:cubicBezTo>
                    <a:pt x="3210" y="317"/>
                    <a:pt x="2894" y="1"/>
                    <a:pt x="2496" y="1"/>
                  </a:cubicBezTo>
                  <a:close/>
                </a:path>
              </a:pathLst>
            </a:custGeom>
            <a:solidFill>
              <a:schemeClr val="accent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98"/>
            <p:cNvSpPr/>
            <p:nvPr/>
          </p:nvSpPr>
          <p:spPr>
            <a:xfrm>
              <a:off x="948855" y="3536317"/>
              <a:ext cx="309781" cy="309781"/>
            </a:xfrm>
            <a:custGeom>
              <a:avLst/>
              <a:gdLst/>
              <a:ahLst/>
              <a:cxnLst/>
              <a:rect l="l" t="t" r="r" b="b"/>
              <a:pathLst>
                <a:path w="3210" h="3210" extrusionOk="0">
                  <a:moveTo>
                    <a:pt x="712" y="1"/>
                  </a:moveTo>
                  <a:cubicBezTo>
                    <a:pt x="328" y="1"/>
                    <a:pt x="1" y="317"/>
                    <a:pt x="1" y="712"/>
                  </a:cubicBezTo>
                  <a:lnTo>
                    <a:pt x="1" y="2488"/>
                  </a:lnTo>
                  <a:cubicBezTo>
                    <a:pt x="1" y="2882"/>
                    <a:pt x="328" y="3210"/>
                    <a:pt x="712" y="3210"/>
                  </a:cubicBezTo>
                  <a:lnTo>
                    <a:pt x="2499" y="3210"/>
                  </a:lnTo>
                  <a:cubicBezTo>
                    <a:pt x="2893" y="3210"/>
                    <a:pt x="3210" y="2882"/>
                    <a:pt x="3210" y="2488"/>
                  </a:cubicBezTo>
                  <a:lnTo>
                    <a:pt x="3210" y="712"/>
                  </a:lnTo>
                  <a:cubicBezTo>
                    <a:pt x="3210" y="317"/>
                    <a:pt x="2893" y="1"/>
                    <a:pt x="2499" y="1"/>
                  </a:cubicBezTo>
                  <a:close/>
                </a:path>
              </a:pathLst>
            </a:custGeom>
            <a:solidFill>
              <a:schemeClr val="accent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98"/>
            <p:cNvSpPr/>
            <p:nvPr/>
          </p:nvSpPr>
          <p:spPr>
            <a:xfrm>
              <a:off x="1562621" y="2286485"/>
              <a:ext cx="904252" cy="703618"/>
            </a:xfrm>
            <a:custGeom>
              <a:avLst/>
              <a:gdLst/>
              <a:ahLst/>
              <a:cxnLst/>
              <a:rect l="l" t="t" r="r" b="b"/>
              <a:pathLst>
                <a:path w="9370" h="7291" extrusionOk="0">
                  <a:moveTo>
                    <a:pt x="955" y="1"/>
                  </a:moveTo>
                  <a:cubicBezTo>
                    <a:pt x="431" y="1"/>
                    <a:pt x="0" y="421"/>
                    <a:pt x="0" y="947"/>
                  </a:cubicBezTo>
                  <a:lnTo>
                    <a:pt x="0" y="5262"/>
                  </a:lnTo>
                  <a:cubicBezTo>
                    <a:pt x="0" y="5789"/>
                    <a:pt x="431" y="6220"/>
                    <a:pt x="955" y="6220"/>
                  </a:cubicBezTo>
                  <a:lnTo>
                    <a:pt x="1095" y="6220"/>
                  </a:lnTo>
                  <a:lnTo>
                    <a:pt x="1610" y="7108"/>
                  </a:lnTo>
                  <a:cubicBezTo>
                    <a:pt x="1680" y="7230"/>
                    <a:pt x="1800" y="7291"/>
                    <a:pt x="1920" y="7291"/>
                  </a:cubicBezTo>
                  <a:cubicBezTo>
                    <a:pt x="2039" y="7291"/>
                    <a:pt x="2159" y="7230"/>
                    <a:pt x="2229" y="7108"/>
                  </a:cubicBezTo>
                  <a:lnTo>
                    <a:pt x="2753" y="6220"/>
                  </a:lnTo>
                  <a:lnTo>
                    <a:pt x="8412" y="6220"/>
                  </a:lnTo>
                  <a:cubicBezTo>
                    <a:pt x="8936" y="6220"/>
                    <a:pt x="9370" y="5789"/>
                    <a:pt x="9370" y="5262"/>
                  </a:cubicBezTo>
                  <a:lnTo>
                    <a:pt x="9370" y="947"/>
                  </a:lnTo>
                  <a:cubicBezTo>
                    <a:pt x="9370" y="421"/>
                    <a:pt x="8936" y="1"/>
                    <a:pt x="8412" y="1"/>
                  </a:cubicBezTo>
                  <a:close/>
                </a:path>
              </a:pathLst>
            </a:custGeom>
            <a:solidFill>
              <a:schemeClr val="accent3"/>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98"/>
            <p:cNvSpPr/>
            <p:nvPr/>
          </p:nvSpPr>
          <p:spPr>
            <a:xfrm>
              <a:off x="1562621" y="2286485"/>
              <a:ext cx="904252" cy="99304"/>
            </a:xfrm>
            <a:custGeom>
              <a:avLst/>
              <a:gdLst/>
              <a:ahLst/>
              <a:cxnLst/>
              <a:rect l="l" t="t" r="r" b="b"/>
              <a:pathLst>
                <a:path w="9370" h="1029" extrusionOk="0">
                  <a:moveTo>
                    <a:pt x="955" y="1"/>
                  </a:moveTo>
                  <a:cubicBezTo>
                    <a:pt x="431" y="1"/>
                    <a:pt x="0" y="421"/>
                    <a:pt x="0" y="947"/>
                  </a:cubicBezTo>
                  <a:lnTo>
                    <a:pt x="0" y="1029"/>
                  </a:lnTo>
                  <a:lnTo>
                    <a:pt x="9370" y="1029"/>
                  </a:lnTo>
                  <a:lnTo>
                    <a:pt x="9370" y="947"/>
                  </a:lnTo>
                  <a:cubicBezTo>
                    <a:pt x="9370" y="421"/>
                    <a:pt x="8936" y="1"/>
                    <a:pt x="8412" y="1"/>
                  </a:cubicBezTo>
                  <a:close/>
                </a:path>
              </a:pathLst>
            </a:custGeom>
            <a:solidFill>
              <a:schemeClr val="dk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98"/>
            <p:cNvSpPr/>
            <p:nvPr/>
          </p:nvSpPr>
          <p:spPr>
            <a:xfrm>
              <a:off x="2232879" y="2314051"/>
              <a:ext cx="43910" cy="44199"/>
            </a:xfrm>
            <a:custGeom>
              <a:avLst/>
              <a:gdLst/>
              <a:ahLst/>
              <a:cxnLst/>
              <a:rect l="l" t="t" r="r" b="b"/>
              <a:pathLst>
                <a:path w="455" h="458" extrusionOk="0">
                  <a:moveTo>
                    <a:pt x="222" y="1"/>
                  </a:moveTo>
                  <a:cubicBezTo>
                    <a:pt x="93" y="1"/>
                    <a:pt x="1" y="93"/>
                    <a:pt x="1" y="222"/>
                  </a:cubicBezTo>
                  <a:cubicBezTo>
                    <a:pt x="1" y="351"/>
                    <a:pt x="93" y="457"/>
                    <a:pt x="222" y="457"/>
                  </a:cubicBezTo>
                  <a:cubicBezTo>
                    <a:pt x="351" y="457"/>
                    <a:pt x="454" y="351"/>
                    <a:pt x="454" y="222"/>
                  </a:cubicBezTo>
                  <a:cubicBezTo>
                    <a:pt x="454" y="93"/>
                    <a:pt x="351" y="1"/>
                    <a:pt x="222" y="1"/>
                  </a:cubicBezTo>
                  <a:close/>
                </a:path>
              </a:pathLst>
            </a:custGeom>
            <a:solidFill>
              <a:schemeClr val="accent2"/>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98"/>
            <p:cNvSpPr/>
            <p:nvPr/>
          </p:nvSpPr>
          <p:spPr>
            <a:xfrm>
              <a:off x="2315727" y="2314039"/>
              <a:ext cx="44103" cy="44199"/>
            </a:xfrm>
            <a:custGeom>
              <a:avLst/>
              <a:gdLst/>
              <a:ahLst/>
              <a:cxnLst/>
              <a:rect l="l" t="t" r="r" b="b"/>
              <a:pathLst>
                <a:path w="457" h="458" extrusionOk="0">
                  <a:moveTo>
                    <a:pt x="221" y="1"/>
                  </a:moveTo>
                  <a:cubicBezTo>
                    <a:pt x="93" y="1"/>
                    <a:pt x="0" y="93"/>
                    <a:pt x="0" y="222"/>
                  </a:cubicBezTo>
                  <a:cubicBezTo>
                    <a:pt x="0" y="351"/>
                    <a:pt x="93" y="457"/>
                    <a:pt x="221" y="457"/>
                  </a:cubicBezTo>
                  <a:cubicBezTo>
                    <a:pt x="350" y="457"/>
                    <a:pt x="457" y="351"/>
                    <a:pt x="457" y="222"/>
                  </a:cubicBezTo>
                  <a:cubicBezTo>
                    <a:pt x="457" y="93"/>
                    <a:pt x="350" y="1"/>
                    <a:pt x="2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98"/>
            <p:cNvSpPr/>
            <p:nvPr/>
          </p:nvSpPr>
          <p:spPr>
            <a:xfrm>
              <a:off x="1747137" y="2470326"/>
              <a:ext cx="167919" cy="281409"/>
            </a:xfrm>
            <a:custGeom>
              <a:avLst/>
              <a:gdLst/>
              <a:ahLst/>
              <a:cxnLst/>
              <a:rect l="l" t="t" r="r" b="b"/>
              <a:pathLst>
                <a:path w="1740" h="2916" extrusionOk="0">
                  <a:moveTo>
                    <a:pt x="1448" y="1"/>
                  </a:moveTo>
                  <a:cubicBezTo>
                    <a:pt x="1381" y="1"/>
                    <a:pt x="1314" y="27"/>
                    <a:pt x="1261" y="78"/>
                  </a:cubicBezTo>
                  <a:lnTo>
                    <a:pt x="82" y="1268"/>
                  </a:lnTo>
                  <a:cubicBezTo>
                    <a:pt x="60" y="1282"/>
                    <a:pt x="60" y="1294"/>
                    <a:pt x="48" y="1305"/>
                  </a:cubicBezTo>
                  <a:lnTo>
                    <a:pt x="48" y="1316"/>
                  </a:lnTo>
                  <a:cubicBezTo>
                    <a:pt x="37" y="1316"/>
                    <a:pt x="37" y="1338"/>
                    <a:pt x="23" y="1352"/>
                  </a:cubicBezTo>
                  <a:lnTo>
                    <a:pt x="12" y="1352"/>
                  </a:lnTo>
                  <a:lnTo>
                    <a:pt x="12" y="1386"/>
                  </a:lnTo>
                  <a:cubicBezTo>
                    <a:pt x="12" y="1397"/>
                    <a:pt x="1" y="1397"/>
                    <a:pt x="1" y="1408"/>
                  </a:cubicBezTo>
                  <a:lnTo>
                    <a:pt x="1" y="1434"/>
                  </a:lnTo>
                  <a:lnTo>
                    <a:pt x="1" y="1456"/>
                  </a:lnTo>
                  <a:lnTo>
                    <a:pt x="1" y="1479"/>
                  </a:lnTo>
                  <a:lnTo>
                    <a:pt x="1" y="1515"/>
                  </a:lnTo>
                  <a:cubicBezTo>
                    <a:pt x="1" y="1515"/>
                    <a:pt x="12" y="1526"/>
                    <a:pt x="12" y="1537"/>
                  </a:cubicBezTo>
                  <a:lnTo>
                    <a:pt x="12" y="1563"/>
                  </a:lnTo>
                  <a:cubicBezTo>
                    <a:pt x="12" y="1563"/>
                    <a:pt x="23" y="1574"/>
                    <a:pt x="37" y="1574"/>
                  </a:cubicBezTo>
                  <a:cubicBezTo>
                    <a:pt x="37" y="1585"/>
                    <a:pt x="37" y="1596"/>
                    <a:pt x="48" y="1607"/>
                  </a:cubicBezTo>
                  <a:lnTo>
                    <a:pt x="60" y="1619"/>
                  </a:lnTo>
                  <a:cubicBezTo>
                    <a:pt x="60" y="1633"/>
                    <a:pt x="60" y="1644"/>
                    <a:pt x="82" y="1644"/>
                  </a:cubicBezTo>
                  <a:lnTo>
                    <a:pt x="1261" y="2834"/>
                  </a:lnTo>
                  <a:cubicBezTo>
                    <a:pt x="1308" y="2893"/>
                    <a:pt x="1378" y="2915"/>
                    <a:pt x="1448" y="2915"/>
                  </a:cubicBezTo>
                  <a:cubicBezTo>
                    <a:pt x="1518" y="2915"/>
                    <a:pt x="1577" y="2893"/>
                    <a:pt x="1633" y="2834"/>
                  </a:cubicBezTo>
                  <a:cubicBezTo>
                    <a:pt x="1740" y="2727"/>
                    <a:pt x="1740" y="2565"/>
                    <a:pt x="1633" y="2459"/>
                  </a:cubicBezTo>
                  <a:lnTo>
                    <a:pt x="642" y="1456"/>
                  </a:lnTo>
                  <a:lnTo>
                    <a:pt x="1633" y="454"/>
                  </a:lnTo>
                  <a:cubicBezTo>
                    <a:pt x="1740" y="347"/>
                    <a:pt x="1740" y="185"/>
                    <a:pt x="1633" y="78"/>
                  </a:cubicBezTo>
                  <a:cubicBezTo>
                    <a:pt x="1581" y="27"/>
                    <a:pt x="1515" y="1"/>
                    <a:pt x="1448" y="1"/>
                  </a:cubicBezTo>
                  <a:close/>
                </a:path>
              </a:pathLst>
            </a:custGeom>
            <a:solidFill>
              <a:schemeClr val="lt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98"/>
            <p:cNvSpPr/>
            <p:nvPr/>
          </p:nvSpPr>
          <p:spPr>
            <a:xfrm>
              <a:off x="1946611" y="2471291"/>
              <a:ext cx="149776" cy="280444"/>
            </a:xfrm>
            <a:custGeom>
              <a:avLst/>
              <a:gdLst/>
              <a:ahLst/>
              <a:cxnLst/>
              <a:rect l="l" t="t" r="r" b="b"/>
              <a:pathLst>
                <a:path w="1552" h="2906" extrusionOk="0">
                  <a:moveTo>
                    <a:pt x="1286" y="0"/>
                  </a:moveTo>
                  <a:cubicBezTo>
                    <a:pt x="1197" y="0"/>
                    <a:pt x="1119" y="54"/>
                    <a:pt x="1084" y="138"/>
                  </a:cubicBezTo>
                  <a:lnTo>
                    <a:pt x="45" y="2589"/>
                  </a:lnTo>
                  <a:cubicBezTo>
                    <a:pt x="0" y="2706"/>
                    <a:pt x="56" y="2835"/>
                    <a:pt x="174" y="2883"/>
                  </a:cubicBezTo>
                  <a:cubicBezTo>
                    <a:pt x="196" y="2905"/>
                    <a:pt x="233" y="2905"/>
                    <a:pt x="255" y="2905"/>
                  </a:cubicBezTo>
                  <a:cubicBezTo>
                    <a:pt x="350" y="2905"/>
                    <a:pt x="443" y="2857"/>
                    <a:pt x="476" y="2765"/>
                  </a:cubicBezTo>
                  <a:lnTo>
                    <a:pt x="1504" y="315"/>
                  </a:lnTo>
                  <a:cubicBezTo>
                    <a:pt x="1552" y="197"/>
                    <a:pt x="1504" y="57"/>
                    <a:pt x="1386" y="24"/>
                  </a:cubicBezTo>
                  <a:cubicBezTo>
                    <a:pt x="1353" y="8"/>
                    <a:pt x="1318" y="0"/>
                    <a:pt x="1286" y="0"/>
                  </a:cubicBezTo>
                  <a:close/>
                </a:path>
              </a:pathLst>
            </a:custGeom>
            <a:solidFill>
              <a:schemeClr val="lt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98"/>
            <p:cNvSpPr/>
            <p:nvPr/>
          </p:nvSpPr>
          <p:spPr>
            <a:xfrm>
              <a:off x="2124372" y="2470326"/>
              <a:ext cx="167919" cy="281409"/>
            </a:xfrm>
            <a:custGeom>
              <a:avLst/>
              <a:gdLst/>
              <a:ahLst/>
              <a:cxnLst/>
              <a:rect l="l" t="t" r="r" b="b"/>
              <a:pathLst>
                <a:path w="1740" h="2916" extrusionOk="0">
                  <a:moveTo>
                    <a:pt x="288" y="1"/>
                  </a:moveTo>
                  <a:cubicBezTo>
                    <a:pt x="219" y="1"/>
                    <a:pt x="152" y="27"/>
                    <a:pt x="104" y="78"/>
                  </a:cubicBezTo>
                  <a:cubicBezTo>
                    <a:pt x="1" y="185"/>
                    <a:pt x="1" y="347"/>
                    <a:pt x="104" y="454"/>
                  </a:cubicBezTo>
                  <a:lnTo>
                    <a:pt x="1099" y="1456"/>
                  </a:lnTo>
                  <a:lnTo>
                    <a:pt x="104" y="2459"/>
                  </a:lnTo>
                  <a:cubicBezTo>
                    <a:pt x="1" y="2565"/>
                    <a:pt x="1" y="2727"/>
                    <a:pt x="104" y="2834"/>
                  </a:cubicBezTo>
                  <a:cubicBezTo>
                    <a:pt x="152" y="2893"/>
                    <a:pt x="222" y="2915"/>
                    <a:pt x="292" y="2915"/>
                  </a:cubicBezTo>
                  <a:cubicBezTo>
                    <a:pt x="362" y="2915"/>
                    <a:pt x="432" y="2893"/>
                    <a:pt x="480" y="2834"/>
                  </a:cubicBezTo>
                  <a:lnTo>
                    <a:pt x="1659" y="1644"/>
                  </a:lnTo>
                  <a:cubicBezTo>
                    <a:pt x="1670" y="1633"/>
                    <a:pt x="1681" y="1619"/>
                    <a:pt x="1692" y="1607"/>
                  </a:cubicBezTo>
                  <a:cubicBezTo>
                    <a:pt x="1703" y="1596"/>
                    <a:pt x="1703" y="1585"/>
                    <a:pt x="1715" y="1574"/>
                  </a:cubicBezTo>
                  <a:lnTo>
                    <a:pt x="1715" y="1563"/>
                  </a:lnTo>
                  <a:cubicBezTo>
                    <a:pt x="1715" y="1549"/>
                    <a:pt x="1715" y="1537"/>
                    <a:pt x="1729" y="1526"/>
                  </a:cubicBezTo>
                  <a:lnTo>
                    <a:pt x="1729" y="1515"/>
                  </a:lnTo>
                  <a:lnTo>
                    <a:pt x="1729" y="1479"/>
                  </a:lnTo>
                  <a:lnTo>
                    <a:pt x="1740" y="1456"/>
                  </a:lnTo>
                  <a:cubicBezTo>
                    <a:pt x="1740" y="1456"/>
                    <a:pt x="1729" y="1445"/>
                    <a:pt x="1729" y="1434"/>
                  </a:cubicBezTo>
                  <a:lnTo>
                    <a:pt x="1729" y="1408"/>
                  </a:lnTo>
                  <a:lnTo>
                    <a:pt x="1729" y="1397"/>
                  </a:lnTo>
                  <a:cubicBezTo>
                    <a:pt x="1715" y="1375"/>
                    <a:pt x="1715" y="1375"/>
                    <a:pt x="1715" y="1352"/>
                  </a:cubicBezTo>
                  <a:cubicBezTo>
                    <a:pt x="1703" y="1338"/>
                    <a:pt x="1703" y="1327"/>
                    <a:pt x="1692" y="1316"/>
                  </a:cubicBezTo>
                  <a:lnTo>
                    <a:pt x="1692" y="1305"/>
                  </a:lnTo>
                  <a:cubicBezTo>
                    <a:pt x="1681" y="1294"/>
                    <a:pt x="1670" y="1282"/>
                    <a:pt x="1659" y="1268"/>
                  </a:cubicBezTo>
                  <a:lnTo>
                    <a:pt x="480" y="78"/>
                  </a:lnTo>
                  <a:cubicBezTo>
                    <a:pt x="426" y="27"/>
                    <a:pt x="356" y="1"/>
                    <a:pt x="288" y="1"/>
                  </a:cubicBezTo>
                  <a:close/>
                </a:path>
              </a:pathLst>
            </a:custGeom>
            <a:solidFill>
              <a:schemeClr val="lt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85" name="Google Shape;2485;p98"/>
          <p:cNvSpPr/>
          <p:nvPr/>
        </p:nvSpPr>
        <p:spPr>
          <a:xfrm>
            <a:off x="2728563" y="1684108"/>
            <a:ext cx="250781" cy="250235"/>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6"/>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98"/>
          <p:cNvSpPr/>
          <p:nvPr/>
        </p:nvSpPr>
        <p:spPr>
          <a:xfrm>
            <a:off x="6634955" y="4189650"/>
            <a:ext cx="322547" cy="322547"/>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2"/>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70"/>
        <p:cNvGrpSpPr/>
        <p:nvPr/>
      </p:nvGrpSpPr>
      <p:grpSpPr>
        <a:xfrm>
          <a:off x="0" y="0"/>
          <a:ext cx="0" cy="0"/>
          <a:chOff x="0" y="0"/>
          <a:chExt cx="0" cy="0"/>
        </a:xfrm>
      </p:grpSpPr>
      <p:sp>
        <p:nvSpPr>
          <p:cNvPr id="1971" name="Google Shape;1971;p87"/>
          <p:cNvSpPr txBox="1">
            <a:spLocks noGrp="1"/>
          </p:cNvSpPr>
          <p:nvPr>
            <p:ph type="subTitle" idx="1"/>
          </p:nvPr>
        </p:nvSpPr>
        <p:spPr>
          <a:xfrm>
            <a:off x="974400" y="1626706"/>
            <a:ext cx="3509100" cy="621369"/>
          </a:xfrm>
          <a:prstGeom prst="rect">
            <a:avLst/>
          </a:prstGeom>
        </p:spPr>
        <p:txBody>
          <a:bodyPr spcFirstLastPara="1" wrap="square" lIns="91425" tIns="91425" rIns="91425" bIns="91425" anchor="ctr" anchorCtr="0">
            <a:noAutofit/>
          </a:bodyPr>
          <a:lstStyle/>
          <a:p>
            <a:pPr marL="0" lvl="0" indent="0" algn="ctr" rtl="1">
              <a:spcBef>
                <a:spcPts val="0"/>
              </a:spcBef>
              <a:spcAft>
                <a:spcPts val="1600"/>
              </a:spcAft>
              <a:buClr>
                <a:schemeClr val="dk1"/>
              </a:buClr>
              <a:buSzPts val="1100"/>
              <a:buFont typeface="Arial"/>
              <a:buNone/>
            </a:pPr>
            <a:r>
              <a:rPr lang="ar-SA" dirty="0">
                <a:latin typeface="Cairo Light" panose="00000400000000000000" pitchFamily="2" charset="-78"/>
                <a:cs typeface="Cairo Light" panose="00000400000000000000" pitchFamily="2" charset="-78"/>
              </a:rPr>
              <a:t>يتيح النظام للمواطن تنفيذ الخدمات التالية:</a:t>
            </a:r>
            <a:endParaRPr dirty="0">
              <a:latin typeface="Cairo Light" panose="00000400000000000000" pitchFamily="2" charset="-78"/>
              <a:cs typeface="Cairo Light" panose="00000400000000000000" pitchFamily="2" charset="-78"/>
            </a:endParaRPr>
          </a:p>
        </p:txBody>
      </p:sp>
      <p:sp>
        <p:nvSpPr>
          <p:cNvPr id="1972" name="Google Shape;1972;p87"/>
          <p:cNvSpPr txBox="1">
            <a:spLocks noGrp="1"/>
          </p:cNvSpPr>
          <p:nvPr>
            <p:ph type="title"/>
          </p:nvPr>
        </p:nvSpPr>
        <p:spPr>
          <a:xfrm>
            <a:off x="974400" y="918000"/>
            <a:ext cx="35091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Cairo Black" panose="00000A00000000000000" pitchFamily="2" charset="-78"/>
                <a:cs typeface="Cairo Black" panose="00000A00000000000000" pitchFamily="2" charset="-78"/>
              </a:rPr>
              <a:t>وظائف المواطن</a:t>
            </a:r>
            <a:endParaRPr dirty="0">
              <a:latin typeface="Cairo Black" panose="00000A00000000000000" pitchFamily="2" charset="-78"/>
              <a:cs typeface="Cairo Black" panose="00000A00000000000000" pitchFamily="2" charset="-78"/>
            </a:endParaRPr>
          </a:p>
        </p:txBody>
      </p:sp>
      <p:grpSp>
        <p:nvGrpSpPr>
          <p:cNvPr id="1973" name="Google Shape;1973;p87"/>
          <p:cNvGrpSpPr/>
          <p:nvPr/>
        </p:nvGrpSpPr>
        <p:grpSpPr>
          <a:xfrm>
            <a:off x="5317734" y="1487024"/>
            <a:ext cx="2851867" cy="2805075"/>
            <a:chOff x="4826400" y="1099800"/>
            <a:chExt cx="3343202" cy="3192300"/>
          </a:xfrm>
        </p:grpSpPr>
        <p:sp>
          <p:nvSpPr>
            <p:cNvPr id="1974" name="Google Shape;1974;p87"/>
            <p:cNvSpPr/>
            <p:nvPr/>
          </p:nvSpPr>
          <p:spPr>
            <a:xfrm>
              <a:off x="4826402" y="1099800"/>
              <a:ext cx="3343200" cy="3192300"/>
            </a:xfrm>
            <a:prstGeom prst="roundRect">
              <a:avLst>
                <a:gd name="adj" fmla="val 5756"/>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87"/>
            <p:cNvSpPr/>
            <p:nvPr/>
          </p:nvSpPr>
          <p:spPr>
            <a:xfrm>
              <a:off x="4826400" y="1099826"/>
              <a:ext cx="3343200" cy="3201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6" name="Google Shape;1976;p87"/>
            <p:cNvGrpSpPr/>
            <p:nvPr/>
          </p:nvGrpSpPr>
          <p:grpSpPr>
            <a:xfrm rot="10800000" flipH="1">
              <a:off x="4944224" y="1213945"/>
              <a:ext cx="376790" cy="82489"/>
              <a:chOff x="5578333" y="744468"/>
              <a:chExt cx="431653" cy="94500"/>
            </a:xfrm>
          </p:grpSpPr>
          <p:sp>
            <p:nvSpPr>
              <p:cNvPr id="1977" name="Google Shape;1977;p87"/>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87"/>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87"/>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37" name="Google Shape;2037;p87"/>
          <p:cNvGrpSpPr/>
          <p:nvPr/>
        </p:nvGrpSpPr>
        <p:grpSpPr>
          <a:xfrm>
            <a:off x="7523950" y="4165000"/>
            <a:ext cx="396150" cy="360700"/>
            <a:chOff x="1615925" y="2456425"/>
            <a:chExt cx="396150" cy="360700"/>
          </a:xfrm>
        </p:grpSpPr>
        <p:sp>
          <p:nvSpPr>
            <p:cNvPr id="2038" name="Google Shape;2038;p87"/>
            <p:cNvSpPr/>
            <p:nvPr/>
          </p:nvSpPr>
          <p:spPr>
            <a:xfrm>
              <a:off x="1615925" y="2456425"/>
              <a:ext cx="396150" cy="360700"/>
            </a:xfrm>
            <a:custGeom>
              <a:avLst/>
              <a:gdLst/>
              <a:ahLst/>
              <a:cxnLst/>
              <a:rect l="l" t="t" r="r" b="b"/>
              <a:pathLst>
                <a:path w="15846" h="14428" extrusionOk="0">
                  <a:moveTo>
                    <a:pt x="7919" y="1"/>
                  </a:moveTo>
                  <a:cubicBezTo>
                    <a:pt x="6072" y="1"/>
                    <a:pt x="4221" y="709"/>
                    <a:pt x="2803" y="2127"/>
                  </a:cubicBezTo>
                  <a:cubicBezTo>
                    <a:pt x="1" y="4929"/>
                    <a:pt x="1" y="9499"/>
                    <a:pt x="2803" y="12301"/>
                  </a:cubicBezTo>
                  <a:cubicBezTo>
                    <a:pt x="4221" y="13719"/>
                    <a:pt x="6072" y="14428"/>
                    <a:pt x="7919" y="14428"/>
                  </a:cubicBezTo>
                  <a:cubicBezTo>
                    <a:pt x="9766" y="14428"/>
                    <a:pt x="11609" y="13719"/>
                    <a:pt x="13010" y="12301"/>
                  </a:cubicBezTo>
                  <a:cubicBezTo>
                    <a:pt x="15846" y="9499"/>
                    <a:pt x="15846" y="4929"/>
                    <a:pt x="13010" y="2127"/>
                  </a:cubicBezTo>
                  <a:cubicBezTo>
                    <a:pt x="11609" y="709"/>
                    <a:pt x="9766" y="1"/>
                    <a:pt x="7919" y="1"/>
                  </a:cubicBezTo>
                  <a:close/>
                </a:path>
              </a:pathLst>
            </a:custGeom>
            <a:solidFill>
              <a:schemeClr val="accent6"/>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87"/>
            <p:cNvSpPr/>
            <p:nvPr/>
          </p:nvSpPr>
          <p:spPr>
            <a:xfrm>
              <a:off x="1658475" y="2554575"/>
              <a:ext cx="311075" cy="191050"/>
            </a:xfrm>
            <a:custGeom>
              <a:avLst/>
              <a:gdLst/>
              <a:ahLst/>
              <a:cxnLst/>
              <a:rect l="l" t="t" r="r" b="b"/>
              <a:pathLst>
                <a:path w="12443" h="7642" extrusionOk="0">
                  <a:moveTo>
                    <a:pt x="3916" y="1"/>
                  </a:moveTo>
                  <a:cubicBezTo>
                    <a:pt x="3438" y="1"/>
                    <a:pt x="2905" y="200"/>
                    <a:pt x="2335" y="736"/>
                  </a:cubicBezTo>
                  <a:cubicBezTo>
                    <a:pt x="0" y="2971"/>
                    <a:pt x="6238" y="7641"/>
                    <a:pt x="6238" y="7641"/>
                  </a:cubicBezTo>
                  <a:cubicBezTo>
                    <a:pt x="6238" y="7641"/>
                    <a:pt x="12442" y="2971"/>
                    <a:pt x="10107" y="736"/>
                  </a:cubicBezTo>
                  <a:cubicBezTo>
                    <a:pt x="9546" y="200"/>
                    <a:pt x="9019" y="1"/>
                    <a:pt x="8546" y="1"/>
                  </a:cubicBezTo>
                  <a:cubicBezTo>
                    <a:pt x="7164" y="1"/>
                    <a:pt x="6238" y="1704"/>
                    <a:pt x="6238" y="1704"/>
                  </a:cubicBezTo>
                  <a:cubicBezTo>
                    <a:pt x="6238" y="1704"/>
                    <a:pt x="5312" y="1"/>
                    <a:pt x="3916" y="1"/>
                  </a:cubicBezTo>
                  <a:close/>
                </a:path>
              </a:pathLst>
            </a:custGeom>
            <a:solidFill>
              <a:srgbClr val="FFFFFF"/>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0" name="Google Shape;2040;p87"/>
          <p:cNvGrpSpPr/>
          <p:nvPr/>
        </p:nvGrpSpPr>
        <p:grpSpPr>
          <a:xfrm>
            <a:off x="7419625" y="1239704"/>
            <a:ext cx="338134" cy="338134"/>
            <a:chOff x="5227225" y="2298750"/>
            <a:chExt cx="750575" cy="750575"/>
          </a:xfrm>
        </p:grpSpPr>
        <p:sp>
          <p:nvSpPr>
            <p:cNvPr id="2041" name="Google Shape;2041;p87"/>
            <p:cNvSpPr/>
            <p:nvPr/>
          </p:nvSpPr>
          <p:spPr>
            <a:xfrm>
              <a:off x="5227225" y="2298750"/>
              <a:ext cx="750575" cy="750575"/>
            </a:xfrm>
            <a:custGeom>
              <a:avLst/>
              <a:gdLst/>
              <a:ahLst/>
              <a:cxnLst/>
              <a:rect l="l" t="t" r="r" b="b"/>
              <a:pathLst>
                <a:path w="30023" h="30023" extrusionOk="0">
                  <a:moveTo>
                    <a:pt x="15012" y="1"/>
                  </a:moveTo>
                  <a:cubicBezTo>
                    <a:pt x="6739" y="1"/>
                    <a:pt x="1" y="6739"/>
                    <a:pt x="1" y="15011"/>
                  </a:cubicBezTo>
                  <a:cubicBezTo>
                    <a:pt x="1" y="23317"/>
                    <a:pt x="6739" y="30022"/>
                    <a:pt x="15012" y="30022"/>
                  </a:cubicBezTo>
                  <a:cubicBezTo>
                    <a:pt x="23318" y="30022"/>
                    <a:pt x="30022" y="23317"/>
                    <a:pt x="30022" y="15011"/>
                  </a:cubicBezTo>
                  <a:cubicBezTo>
                    <a:pt x="30022" y="6739"/>
                    <a:pt x="23318" y="1"/>
                    <a:pt x="15012" y="1"/>
                  </a:cubicBezTo>
                  <a:close/>
                </a:path>
              </a:pathLst>
            </a:custGeom>
            <a:solidFill>
              <a:schemeClr val="accent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87"/>
            <p:cNvSpPr/>
            <p:nvPr/>
          </p:nvSpPr>
          <p:spPr>
            <a:xfrm>
              <a:off x="5350650" y="2500575"/>
              <a:ext cx="475375" cy="446175"/>
            </a:xfrm>
            <a:custGeom>
              <a:avLst/>
              <a:gdLst/>
              <a:ahLst/>
              <a:cxnLst/>
              <a:rect l="l" t="t" r="r" b="b"/>
              <a:pathLst>
                <a:path w="19015" h="17847" fill="none" extrusionOk="0">
                  <a:moveTo>
                    <a:pt x="1" y="5070"/>
                  </a:moveTo>
                  <a:cubicBezTo>
                    <a:pt x="6339" y="3369"/>
                    <a:pt x="12677" y="1701"/>
                    <a:pt x="19014" y="0"/>
                  </a:cubicBezTo>
                  <a:cubicBezTo>
                    <a:pt x="16246" y="5938"/>
                    <a:pt x="13477" y="11875"/>
                    <a:pt x="10708" y="17846"/>
                  </a:cubicBezTo>
                  <a:lnTo>
                    <a:pt x="8474" y="8873"/>
                  </a:lnTo>
                  <a:close/>
                </a:path>
              </a:pathLst>
            </a:custGeom>
            <a:noFill/>
            <a:ln w="19050" cap="flat" cmpd="sng">
              <a:solidFill>
                <a:schemeClr val="lt1"/>
              </a:solidFill>
              <a:prstDash val="solid"/>
              <a:miter lim="33357"/>
              <a:headEnd type="none" w="sm" len="sm"/>
              <a:tailEnd type="none" w="sm" len="sm"/>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87"/>
            <p:cNvSpPr/>
            <p:nvPr/>
          </p:nvSpPr>
          <p:spPr>
            <a:xfrm>
              <a:off x="5561650" y="2500575"/>
              <a:ext cx="264375" cy="220175"/>
            </a:xfrm>
            <a:custGeom>
              <a:avLst/>
              <a:gdLst/>
              <a:ahLst/>
              <a:cxnLst/>
              <a:rect l="l" t="t" r="r" b="b"/>
              <a:pathLst>
                <a:path w="10575" h="8807" fill="none" extrusionOk="0">
                  <a:moveTo>
                    <a:pt x="10574" y="0"/>
                  </a:moveTo>
                  <a:lnTo>
                    <a:pt x="0" y="8806"/>
                  </a:lnTo>
                </a:path>
              </a:pathLst>
            </a:custGeom>
            <a:noFill/>
            <a:ln w="19050" cap="flat" cmpd="sng">
              <a:solidFill>
                <a:schemeClr val="lt1"/>
              </a:solidFill>
              <a:prstDash val="solid"/>
              <a:miter lim="33357"/>
              <a:headEnd type="none" w="sm" len="sm"/>
              <a:tailEnd type="none" w="sm" len="sm"/>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صورة 2">
            <a:extLst>
              <a:ext uri="{FF2B5EF4-FFF2-40B4-BE49-F238E27FC236}">
                <a16:creationId xmlns:a16="http://schemas.microsoft.com/office/drawing/2014/main" id="{3042121C-6734-D790-8BF5-AC3A92362712}"/>
              </a:ext>
            </a:extLst>
          </p:cNvPr>
          <p:cNvPicPr>
            <a:picLocks noChangeAspect="1"/>
          </p:cNvPicPr>
          <p:nvPr/>
        </p:nvPicPr>
        <p:blipFill>
          <a:blip r:embed="rId3"/>
          <a:stretch>
            <a:fillRect/>
          </a:stretch>
        </p:blipFill>
        <p:spPr>
          <a:xfrm>
            <a:off x="5332746" y="2034010"/>
            <a:ext cx="2841449" cy="1894299"/>
          </a:xfrm>
          <a:prstGeom prst="rect">
            <a:avLst/>
          </a:prstGeom>
        </p:spPr>
      </p:pic>
      <p:sp>
        <p:nvSpPr>
          <p:cNvPr id="4" name="مستطيل: زوايا مستديرة 3">
            <a:extLst>
              <a:ext uri="{FF2B5EF4-FFF2-40B4-BE49-F238E27FC236}">
                <a16:creationId xmlns:a16="http://schemas.microsoft.com/office/drawing/2014/main" id="{68569A1C-B74C-C18B-897F-DB9089DD74C8}"/>
              </a:ext>
            </a:extLst>
          </p:cNvPr>
          <p:cNvSpPr/>
          <p:nvPr/>
        </p:nvSpPr>
        <p:spPr>
          <a:xfrm>
            <a:off x="1993452" y="1487025"/>
            <a:ext cx="914400" cy="36000"/>
          </a:xfrm>
          <a:prstGeom prst="roundRect">
            <a:avLst>
              <a:gd name="adj" fmla="val 50000"/>
            </a:avLst>
          </a:prstGeom>
          <a:solidFill>
            <a:srgbClr val="AD51E9"/>
          </a:solidFill>
          <a:ln>
            <a:solidFill>
              <a:srgbClr val="AD51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شكل بيضاوي 4">
            <a:extLst>
              <a:ext uri="{FF2B5EF4-FFF2-40B4-BE49-F238E27FC236}">
                <a16:creationId xmlns:a16="http://schemas.microsoft.com/office/drawing/2014/main" id="{CB7C3FE6-F7ED-B590-3DD6-A05EB3A6C7C4}"/>
              </a:ext>
            </a:extLst>
          </p:cNvPr>
          <p:cNvSpPr/>
          <p:nvPr/>
        </p:nvSpPr>
        <p:spPr>
          <a:xfrm>
            <a:off x="3014928" y="1469025"/>
            <a:ext cx="72000" cy="72000"/>
          </a:xfrm>
          <a:prstGeom prst="ellipse">
            <a:avLst/>
          </a:prstGeom>
          <a:solidFill>
            <a:srgbClr val="AD51E9"/>
          </a:solidFill>
          <a:ln>
            <a:solidFill>
              <a:srgbClr val="AD51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شكل بيضاوي 5">
            <a:extLst>
              <a:ext uri="{FF2B5EF4-FFF2-40B4-BE49-F238E27FC236}">
                <a16:creationId xmlns:a16="http://schemas.microsoft.com/office/drawing/2014/main" id="{A894E61D-BA1F-714E-871E-72206A04DB36}"/>
              </a:ext>
            </a:extLst>
          </p:cNvPr>
          <p:cNvSpPr/>
          <p:nvPr/>
        </p:nvSpPr>
        <p:spPr>
          <a:xfrm>
            <a:off x="3194004" y="1469025"/>
            <a:ext cx="72000" cy="72000"/>
          </a:xfrm>
          <a:prstGeom prst="ellipse">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شكل بيضاوي 6">
            <a:extLst>
              <a:ext uri="{FF2B5EF4-FFF2-40B4-BE49-F238E27FC236}">
                <a16:creationId xmlns:a16="http://schemas.microsoft.com/office/drawing/2014/main" id="{ED9C88A3-DEC3-DF94-7506-A43A6294FEC1}"/>
              </a:ext>
            </a:extLst>
          </p:cNvPr>
          <p:cNvSpPr/>
          <p:nvPr/>
        </p:nvSpPr>
        <p:spPr>
          <a:xfrm>
            <a:off x="3373080" y="1469025"/>
            <a:ext cx="72000" cy="72000"/>
          </a:xfrm>
          <a:prstGeom prst="ellipse">
            <a:avLst/>
          </a:prstGeom>
          <a:solidFill>
            <a:srgbClr val="DDDDDD"/>
          </a:solidFill>
          <a:ln>
            <a:solidFill>
              <a:srgbClr val="DDDD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مستطيل: زوايا مستديرة 7">
            <a:extLst>
              <a:ext uri="{FF2B5EF4-FFF2-40B4-BE49-F238E27FC236}">
                <a16:creationId xmlns:a16="http://schemas.microsoft.com/office/drawing/2014/main" id="{A12C473C-CCAA-B4C9-3A12-9FA425569E64}"/>
              </a:ext>
            </a:extLst>
          </p:cNvPr>
          <p:cNvSpPr/>
          <p:nvPr/>
        </p:nvSpPr>
        <p:spPr>
          <a:xfrm>
            <a:off x="2994650" y="2263203"/>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مستطيل: زوايا مستديرة 8">
            <a:extLst>
              <a:ext uri="{FF2B5EF4-FFF2-40B4-BE49-F238E27FC236}">
                <a16:creationId xmlns:a16="http://schemas.microsoft.com/office/drawing/2014/main" id="{6794CD8F-030E-AB64-3B93-68B97E35EE00}"/>
              </a:ext>
            </a:extLst>
          </p:cNvPr>
          <p:cNvSpPr/>
          <p:nvPr/>
        </p:nvSpPr>
        <p:spPr>
          <a:xfrm>
            <a:off x="627913" y="2263203"/>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مربع نص 9">
            <a:extLst>
              <a:ext uri="{FF2B5EF4-FFF2-40B4-BE49-F238E27FC236}">
                <a16:creationId xmlns:a16="http://schemas.microsoft.com/office/drawing/2014/main" id="{598F6AA2-465D-265B-DB04-0AE1995B8E23}"/>
              </a:ext>
            </a:extLst>
          </p:cNvPr>
          <p:cNvSpPr txBox="1"/>
          <p:nvPr/>
        </p:nvSpPr>
        <p:spPr>
          <a:xfrm>
            <a:off x="3044122" y="2295548"/>
            <a:ext cx="1396537"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إنشاء حساب جديد</a:t>
            </a:r>
            <a:endParaRPr lang="en-US" sz="1200" dirty="0">
              <a:latin typeface="Cairo Light" panose="00000400000000000000" pitchFamily="2" charset="-78"/>
              <a:cs typeface="Cairo Light" panose="00000400000000000000" pitchFamily="2" charset="-78"/>
            </a:endParaRPr>
          </a:p>
        </p:txBody>
      </p:sp>
      <p:sp>
        <p:nvSpPr>
          <p:cNvPr id="11" name="مربع نص 10">
            <a:extLst>
              <a:ext uri="{FF2B5EF4-FFF2-40B4-BE49-F238E27FC236}">
                <a16:creationId xmlns:a16="http://schemas.microsoft.com/office/drawing/2014/main" id="{EA5C11F2-23DB-9177-CF64-CB3EE644B727}"/>
              </a:ext>
            </a:extLst>
          </p:cNvPr>
          <p:cNvSpPr txBox="1"/>
          <p:nvPr/>
        </p:nvSpPr>
        <p:spPr>
          <a:xfrm>
            <a:off x="655523" y="2295548"/>
            <a:ext cx="1194559"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تسجيل الدخول</a:t>
            </a:r>
            <a:endParaRPr lang="en-US" sz="1200" dirty="0">
              <a:latin typeface="Cairo Light" panose="00000400000000000000" pitchFamily="2" charset="-78"/>
              <a:cs typeface="Cairo Light" panose="00000400000000000000" pitchFamily="2" charset="-78"/>
            </a:endParaRPr>
          </a:p>
        </p:txBody>
      </p:sp>
      <p:sp>
        <p:nvSpPr>
          <p:cNvPr id="12" name="مستطيل: زوايا مستديرة 11">
            <a:extLst>
              <a:ext uri="{FF2B5EF4-FFF2-40B4-BE49-F238E27FC236}">
                <a16:creationId xmlns:a16="http://schemas.microsoft.com/office/drawing/2014/main" id="{9DFB4E8C-AD6F-F71D-343B-5AF242B4B29C}"/>
              </a:ext>
            </a:extLst>
          </p:cNvPr>
          <p:cNvSpPr/>
          <p:nvPr/>
        </p:nvSpPr>
        <p:spPr>
          <a:xfrm>
            <a:off x="2994650" y="2760644"/>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مستطيل: زوايا مستديرة 12">
            <a:extLst>
              <a:ext uri="{FF2B5EF4-FFF2-40B4-BE49-F238E27FC236}">
                <a16:creationId xmlns:a16="http://schemas.microsoft.com/office/drawing/2014/main" id="{91EBCFCA-E568-A74A-A0C0-C3B0C5593CFB}"/>
              </a:ext>
            </a:extLst>
          </p:cNvPr>
          <p:cNvSpPr/>
          <p:nvPr/>
        </p:nvSpPr>
        <p:spPr>
          <a:xfrm>
            <a:off x="627913" y="2760644"/>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مربع نص 13">
            <a:extLst>
              <a:ext uri="{FF2B5EF4-FFF2-40B4-BE49-F238E27FC236}">
                <a16:creationId xmlns:a16="http://schemas.microsoft.com/office/drawing/2014/main" id="{D0CF688C-4350-5774-5F20-2953CD5E7E14}"/>
              </a:ext>
            </a:extLst>
          </p:cNvPr>
          <p:cNvSpPr txBox="1"/>
          <p:nvPr/>
        </p:nvSpPr>
        <p:spPr>
          <a:xfrm>
            <a:off x="3044122" y="2792989"/>
            <a:ext cx="1826141"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تقديم شكوى إلكترونية</a:t>
            </a:r>
            <a:endParaRPr lang="en-US" sz="1200" dirty="0">
              <a:latin typeface="Cairo Light" panose="00000400000000000000" pitchFamily="2" charset="-78"/>
              <a:cs typeface="Cairo Light" panose="00000400000000000000" pitchFamily="2" charset="-78"/>
            </a:endParaRPr>
          </a:p>
        </p:txBody>
      </p:sp>
      <p:sp>
        <p:nvSpPr>
          <p:cNvPr id="15" name="مربع نص 14">
            <a:extLst>
              <a:ext uri="{FF2B5EF4-FFF2-40B4-BE49-F238E27FC236}">
                <a16:creationId xmlns:a16="http://schemas.microsoft.com/office/drawing/2014/main" id="{AA48129B-6AFD-DE9E-E52D-3F08948DAC48}"/>
              </a:ext>
            </a:extLst>
          </p:cNvPr>
          <p:cNvSpPr txBox="1"/>
          <p:nvPr/>
        </p:nvSpPr>
        <p:spPr>
          <a:xfrm>
            <a:off x="655523" y="2792989"/>
            <a:ext cx="1822936"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إرسال استعلام حكومي</a:t>
            </a:r>
            <a:endParaRPr lang="en-US" sz="1200" dirty="0">
              <a:latin typeface="Cairo Light" panose="00000400000000000000" pitchFamily="2" charset="-78"/>
              <a:cs typeface="Cairo Light" panose="00000400000000000000" pitchFamily="2" charset="-78"/>
            </a:endParaRPr>
          </a:p>
        </p:txBody>
      </p:sp>
      <p:sp>
        <p:nvSpPr>
          <p:cNvPr id="16" name="مستطيل: زوايا مستديرة 15">
            <a:extLst>
              <a:ext uri="{FF2B5EF4-FFF2-40B4-BE49-F238E27FC236}">
                <a16:creationId xmlns:a16="http://schemas.microsoft.com/office/drawing/2014/main" id="{6A650044-F40E-C7DE-33E1-52B180212B70}"/>
              </a:ext>
            </a:extLst>
          </p:cNvPr>
          <p:cNvSpPr/>
          <p:nvPr/>
        </p:nvSpPr>
        <p:spPr>
          <a:xfrm>
            <a:off x="2994650" y="3258085"/>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مستطيل: زوايا مستديرة 16">
            <a:extLst>
              <a:ext uri="{FF2B5EF4-FFF2-40B4-BE49-F238E27FC236}">
                <a16:creationId xmlns:a16="http://schemas.microsoft.com/office/drawing/2014/main" id="{4ACC80D0-F615-5AC9-9C5D-7EAE6AE30B22}"/>
              </a:ext>
            </a:extLst>
          </p:cNvPr>
          <p:cNvSpPr/>
          <p:nvPr/>
        </p:nvSpPr>
        <p:spPr>
          <a:xfrm>
            <a:off x="627913" y="3258085"/>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مربع نص 17">
            <a:extLst>
              <a:ext uri="{FF2B5EF4-FFF2-40B4-BE49-F238E27FC236}">
                <a16:creationId xmlns:a16="http://schemas.microsoft.com/office/drawing/2014/main" id="{D3657BCF-45CC-A58B-C9A0-0C021C3C02FC}"/>
              </a:ext>
            </a:extLst>
          </p:cNvPr>
          <p:cNvSpPr txBox="1"/>
          <p:nvPr/>
        </p:nvSpPr>
        <p:spPr>
          <a:xfrm>
            <a:off x="3044122" y="3290430"/>
            <a:ext cx="1138453"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عرض الفواتير</a:t>
            </a:r>
            <a:endParaRPr lang="en-US" sz="1200" dirty="0">
              <a:latin typeface="Cairo Light" panose="00000400000000000000" pitchFamily="2" charset="-78"/>
              <a:cs typeface="Cairo Light" panose="00000400000000000000" pitchFamily="2" charset="-78"/>
            </a:endParaRPr>
          </a:p>
        </p:txBody>
      </p:sp>
      <p:sp>
        <p:nvSpPr>
          <p:cNvPr id="19" name="مربع نص 18">
            <a:extLst>
              <a:ext uri="{FF2B5EF4-FFF2-40B4-BE49-F238E27FC236}">
                <a16:creationId xmlns:a16="http://schemas.microsoft.com/office/drawing/2014/main" id="{65578DC4-2BB0-2A8C-1A2F-9AC4CC1CD6CF}"/>
              </a:ext>
            </a:extLst>
          </p:cNvPr>
          <p:cNvSpPr txBox="1"/>
          <p:nvPr/>
        </p:nvSpPr>
        <p:spPr>
          <a:xfrm>
            <a:off x="655523" y="3290430"/>
            <a:ext cx="1465466"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متابعة حالة الطلب</a:t>
            </a:r>
            <a:endParaRPr lang="en-US" sz="1200" dirty="0">
              <a:latin typeface="Cairo Light" panose="00000400000000000000" pitchFamily="2" charset="-78"/>
              <a:cs typeface="Cairo Light" panose="00000400000000000000" pitchFamily="2" charset="-78"/>
            </a:endParaRPr>
          </a:p>
        </p:txBody>
      </p:sp>
      <p:sp>
        <p:nvSpPr>
          <p:cNvPr id="20" name="مستطيل: زوايا مستديرة 19">
            <a:extLst>
              <a:ext uri="{FF2B5EF4-FFF2-40B4-BE49-F238E27FC236}">
                <a16:creationId xmlns:a16="http://schemas.microsoft.com/office/drawing/2014/main" id="{6E2895FD-174C-605E-17CE-BB2993DDF740}"/>
              </a:ext>
            </a:extLst>
          </p:cNvPr>
          <p:cNvSpPr/>
          <p:nvPr/>
        </p:nvSpPr>
        <p:spPr>
          <a:xfrm>
            <a:off x="627913" y="3755526"/>
            <a:ext cx="4421164"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مربع نص 21">
            <a:extLst>
              <a:ext uri="{FF2B5EF4-FFF2-40B4-BE49-F238E27FC236}">
                <a16:creationId xmlns:a16="http://schemas.microsoft.com/office/drawing/2014/main" id="{6589DF1C-8B7D-A18E-14BA-CD89B9BF1A39}"/>
              </a:ext>
            </a:extLst>
          </p:cNvPr>
          <p:cNvSpPr txBox="1"/>
          <p:nvPr/>
        </p:nvSpPr>
        <p:spPr>
          <a:xfrm>
            <a:off x="1173860" y="3802999"/>
            <a:ext cx="3038410" cy="276999"/>
          </a:xfrm>
          <a:prstGeom prst="rect">
            <a:avLst/>
          </a:prstGeom>
          <a:noFill/>
        </p:spPr>
        <p:txBody>
          <a:bodyPr wrap="square" rtlCol="0">
            <a:spAutoFit/>
          </a:bodyPr>
          <a:lstStyle/>
          <a:p>
            <a:pPr algn="ctr" rtl="1"/>
            <a:r>
              <a:rPr lang="ar-SA" sz="1200" dirty="0">
                <a:latin typeface="Cairo Light" panose="00000400000000000000" pitchFamily="2" charset="-78"/>
                <a:cs typeface="Cairo Light" panose="00000400000000000000" pitchFamily="2" charset="-78"/>
              </a:rPr>
              <a:t>استقبال الإشعارات والتنبيهات</a:t>
            </a:r>
            <a:endParaRPr lang="en-US" sz="1200" dirty="0">
              <a:latin typeface="Cairo Light" panose="00000400000000000000" pitchFamily="2" charset="-78"/>
              <a:cs typeface="Cairo Light" panose="00000400000000000000" pitchFamily="2" charset="-78"/>
            </a:endParaRPr>
          </a:p>
        </p:txBody>
      </p:sp>
      <p:grpSp>
        <p:nvGrpSpPr>
          <p:cNvPr id="27" name="مجموعة 26">
            <a:extLst>
              <a:ext uri="{FF2B5EF4-FFF2-40B4-BE49-F238E27FC236}">
                <a16:creationId xmlns:a16="http://schemas.microsoft.com/office/drawing/2014/main" id="{C424C1CA-CB87-7BE9-9D36-4A7AD6DCB1DE}"/>
              </a:ext>
            </a:extLst>
          </p:cNvPr>
          <p:cNvGrpSpPr/>
          <p:nvPr/>
        </p:nvGrpSpPr>
        <p:grpSpPr>
          <a:xfrm>
            <a:off x="4678073" y="2256155"/>
            <a:ext cx="383438" cy="360000"/>
            <a:chOff x="4680649" y="2262928"/>
            <a:chExt cx="383438" cy="360000"/>
          </a:xfrm>
        </p:grpSpPr>
        <p:sp>
          <p:nvSpPr>
            <p:cNvPr id="26" name="مستطيل: زوايا مستديرة 25">
              <a:extLst>
                <a:ext uri="{FF2B5EF4-FFF2-40B4-BE49-F238E27FC236}">
                  <a16:creationId xmlns:a16="http://schemas.microsoft.com/office/drawing/2014/main" id="{556CBC27-9F86-C64E-90F6-45370D28AE7C}"/>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مربع نص 24">
              <a:extLst>
                <a:ext uri="{FF2B5EF4-FFF2-40B4-BE49-F238E27FC236}">
                  <a16:creationId xmlns:a16="http://schemas.microsoft.com/office/drawing/2014/main" id="{47CDDA86-49D6-9C05-C8C4-0D16FF8C0BF3}"/>
                </a:ext>
              </a:extLst>
            </p:cNvPr>
            <p:cNvSpPr txBox="1"/>
            <p:nvPr/>
          </p:nvSpPr>
          <p:spPr>
            <a:xfrm>
              <a:off x="4680649" y="2315151"/>
              <a:ext cx="383438"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01</a:t>
              </a:r>
            </a:p>
          </p:txBody>
        </p:sp>
      </p:grpSp>
      <p:grpSp>
        <p:nvGrpSpPr>
          <p:cNvPr id="28" name="مجموعة 27">
            <a:extLst>
              <a:ext uri="{FF2B5EF4-FFF2-40B4-BE49-F238E27FC236}">
                <a16:creationId xmlns:a16="http://schemas.microsoft.com/office/drawing/2014/main" id="{20BC42BD-5888-6A0A-2192-3A68DB150DA4}"/>
              </a:ext>
            </a:extLst>
          </p:cNvPr>
          <p:cNvGrpSpPr/>
          <p:nvPr/>
        </p:nvGrpSpPr>
        <p:grpSpPr>
          <a:xfrm>
            <a:off x="2314797" y="2262928"/>
            <a:ext cx="386644" cy="360000"/>
            <a:chOff x="4680649" y="2262928"/>
            <a:chExt cx="386644" cy="360000"/>
          </a:xfrm>
        </p:grpSpPr>
        <p:sp>
          <p:nvSpPr>
            <p:cNvPr id="29" name="مستطيل: زوايا مستديرة 28">
              <a:extLst>
                <a:ext uri="{FF2B5EF4-FFF2-40B4-BE49-F238E27FC236}">
                  <a16:creationId xmlns:a16="http://schemas.microsoft.com/office/drawing/2014/main" id="{85034F68-7A60-94EE-32AC-EC65142CE70F}"/>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مربع نص 29">
              <a:extLst>
                <a:ext uri="{FF2B5EF4-FFF2-40B4-BE49-F238E27FC236}">
                  <a16:creationId xmlns:a16="http://schemas.microsoft.com/office/drawing/2014/main" id="{61C2A076-A569-64BB-9E00-250DECFF1C17}"/>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02</a:t>
              </a:r>
            </a:p>
          </p:txBody>
        </p:sp>
      </p:grpSp>
      <p:grpSp>
        <p:nvGrpSpPr>
          <p:cNvPr id="31" name="مجموعة 30">
            <a:extLst>
              <a:ext uri="{FF2B5EF4-FFF2-40B4-BE49-F238E27FC236}">
                <a16:creationId xmlns:a16="http://schemas.microsoft.com/office/drawing/2014/main" id="{196ECCB9-09D8-5D76-A7AE-17C0030C3236}"/>
              </a:ext>
            </a:extLst>
          </p:cNvPr>
          <p:cNvGrpSpPr/>
          <p:nvPr/>
        </p:nvGrpSpPr>
        <p:grpSpPr>
          <a:xfrm>
            <a:off x="4676470" y="2755633"/>
            <a:ext cx="386644" cy="360000"/>
            <a:chOff x="4680649" y="2262928"/>
            <a:chExt cx="386644" cy="360000"/>
          </a:xfrm>
        </p:grpSpPr>
        <p:sp>
          <p:nvSpPr>
            <p:cNvPr id="32" name="مستطيل: زوايا مستديرة 31">
              <a:extLst>
                <a:ext uri="{FF2B5EF4-FFF2-40B4-BE49-F238E27FC236}">
                  <a16:creationId xmlns:a16="http://schemas.microsoft.com/office/drawing/2014/main" id="{9C7806B9-ADB0-E81D-1A92-080E96270CDA}"/>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مربع نص 32">
              <a:extLst>
                <a:ext uri="{FF2B5EF4-FFF2-40B4-BE49-F238E27FC236}">
                  <a16:creationId xmlns:a16="http://schemas.microsoft.com/office/drawing/2014/main" id="{6B55A101-A8DC-4B40-0F3D-109AFACEA0A8}"/>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03</a:t>
              </a:r>
            </a:p>
          </p:txBody>
        </p:sp>
      </p:grpSp>
      <p:grpSp>
        <p:nvGrpSpPr>
          <p:cNvPr id="34" name="مجموعة 33">
            <a:extLst>
              <a:ext uri="{FF2B5EF4-FFF2-40B4-BE49-F238E27FC236}">
                <a16:creationId xmlns:a16="http://schemas.microsoft.com/office/drawing/2014/main" id="{906ADB0D-67C3-4690-2B02-D9B827A3BD05}"/>
              </a:ext>
            </a:extLst>
          </p:cNvPr>
          <p:cNvGrpSpPr/>
          <p:nvPr/>
        </p:nvGrpSpPr>
        <p:grpSpPr>
          <a:xfrm>
            <a:off x="2314797" y="2760369"/>
            <a:ext cx="386644" cy="360000"/>
            <a:chOff x="4680649" y="2262928"/>
            <a:chExt cx="386644" cy="360000"/>
          </a:xfrm>
        </p:grpSpPr>
        <p:sp>
          <p:nvSpPr>
            <p:cNvPr id="35" name="مستطيل: زوايا مستديرة 34">
              <a:extLst>
                <a:ext uri="{FF2B5EF4-FFF2-40B4-BE49-F238E27FC236}">
                  <a16:creationId xmlns:a16="http://schemas.microsoft.com/office/drawing/2014/main" id="{243A2621-33E8-7D9A-F1EE-D27E66AA9B5E}"/>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مربع نص 35">
              <a:extLst>
                <a:ext uri="{FF2B5EF4-FFF2-40B4-BE49-F238E27FC236}">
                  <a16:creationId xmlns:a16="http://schemas.microsoft.com/office/drawing/2014/main" id="{56B4654A-7FDF-7A15-AD6B-DEDB5D1255EC}"/>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04</a:t>
              </a:r>
            </a:p>
          </p:txBody>
        </p:sp>
      </p:grpSp>
      <p:grpSp>
        <p:nvGrpSpPr>
          <p:cNvPr id="37" name="مجموعة 36">
            <a:extLst>
              <a:ext uri="{FF2B5EF4-FFF2-40B4-BE49-F238E27FC236}">
                <a16:creationId xmlns:a16="http://schemas.microsoft.com/office/drawing/2014/main" id="{E83F97AC-37E2-21D6-FB7D-4F5CFD4DA7A8}"/>
              </a:ext>
            </a:extLst>
          </p:cNvPr>
          <p:cNvGrpSpPr/>
          <p:nvPr/>
        </p:nvGrpSpPr>
        <p:grpSpPr>
          <a:xfrm>
            <a:off x="4676470" y="3255111"/>
            <a:ext cx="386644" cy="360000"/>
            <a:chOff x="4680649" y="2262928"/>
            <a:chExt cx="386644" cy="360000"/>
          </a:xfrm>
        </p:grpSpPr>
        <p:sp>
          <p:nvSpPr>
            <p:cNvPr id="38" name="مستطيل: زوايا مستديرة 37">
              <a:extLst>
                <a:ext uri="{FF2B5EF4-FFF2-40B4-BE49-F238E27FC236}">
                  <a16:creationId xmlns:a16="http://schemas.microsoft.com/office/drawing/2014/main" id="{DE1509E0-89D8-6C0F-F5FB-5CD01BAD93F6}"/>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مربع نص 38">
              <a:extLst>
                <a:ext uri="{FF2B5EF4-FFF2-40B4-BE49-F238E27FC236}">
                  <a16:creationId xmlns:a16="http://schemas.microsoft.com/office/drawing/2014/main" id="{E649C115-4AE9-BDA6-D5E3-C8B8050E10A9}"/>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05</a:t>
              </a:r>
            </a:p>
          </p:txBody>
        </p:sp>
      </p:grpSp>
      <p:grpSp>
        <p:nvGrpSpPr>
          <p:cNvPr id="40" name="مجموعة 39">
            <a:extLst>
              <a:ext uri="{FF2B5EF4-FFF2-40B4-BE49-F238E27FC236}">
                <a16:creationId xmlns:a16="http://schemas.microsoft.com/office/drawing/2014/main" id="{294739F8-B6DC-7D74-C89F-661096940942}"/>
              </a:ext>
            </a:extLst>
          </p:cNvPr>
          <p:cNvGrpSpPr/>
          <p:nvPr/>
        </p:nvGrpSpPr>
        <p:grpSpPr>
          <a:xfrm>
            <a:off x="2314797" y="3257810"/>
            <a:ext cx="386644" cy="360000"/>
            <a:chOff x="4680649" y="2262928"/>
            <a:chExt cx="386644" cy="360000"/>
          </a:xfrm>
        </p:grpSpPr>
        <p:sp>
          <p:nvSpPr>
            <p:cNvPr id="41" name="مستطيل: زوايا مستديرة 40">
              <a:extLst>
                <a:ext uri="{FF2B5EF4-FFF2-40B4-BE49-F238E27FC236}">
                  <a16:creationId xmlns:a16="http://schemas.microsoft.com/office/drawing/2014/main" id="{300FE0C3-EB4D-00BD-D94A-0EDB0B19FE86}"/>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مربع نص 41">
              <a:extLst>
                <a:ext uri="{FF2B5EF4-FFF2-40B4-BE49-F238E27FC236}">
                  <a16:creationId xmlns:a16="http://schemas.microsoft.com/office/drawing/2014/main" id="{59C73841-6AD8-7E56-5BED-55BFDE3FCDDF}"/>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06</a:t>
              </a:r>
            </a:p>
          </p:txBody>
        </p:sp>
      </p:grpSp>
      <p:grpSp>
        <p:nvGrpSpPr>
          <p:cNvPr id="43" name="مجموعة 42">
            <a:extLst>
              <a:ext uri="{FF2B5EF4-FFF2-40B4-BE49-F238E27FC236}">
                <a16:creationId xmlns:a16="http://schemas.microsoft.com/office/drawing/2014/main" id="{7AB61EEE-937C-4EC3-ADF6-1D5C9D77ABC4}"/>
              </a:ext>
            </a:extLst>
          </p:cNvPr>
          <p:cNvGrpSpPr/>
          <p:nvPr/>
        </p:nvGrpSpPr>
        <p:grpSpPr>
          <a:xfrm>
            <a:off x="4676470" y="3754590"/>
            <a:ext cx="386644" cy="360000"/>
            <a:chOff x="4680649" y="2262928"/>
            <a:chExt cx="386644" cy="360000"/>
          </a:xfrm>
        </p:grpSpPr>
        <p:sp>
          <p:nvSpPr>
            <p:cNvPr id="44" name="مستطيل: زوايا مستديرة 43">
              <a:extLst>
                <a:ext uri="{FF2B5EF4-FFF2-40B4-BE49-F238E27FC236}">
                  <a16:creationId xmlns:a16="http://schemas.microsoft.com/office/drawing/2014/main" id="{F6C316B2-DFB2-E20E-D30C-A01E6092D9DB}"/>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مربع نص 44">
              <a:extLst>
                <a:ext uri="{FF2B5EF4-FFF2-40B4-BE49-F238E27FC236}">
                  <a16:creationId xmlns:a16="http://schemas.microsoft.com/office/drawing/2014/main" id="{60C568C2-80E4-141B-17B2-9629EF2714B8}"/>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07</a:t>
              </a:r>
            </a:p>
          </p:txBody>
        </p:sp>
      </p:grpSp>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70">
          <a:extLst>
            <a:ext uri="{FF2B5EF4-FFF2-40B4-BE49-F238E27FC236}">
              <a16:creationId xmlns:a16="http://schemas.microsoft.com/office/drawing/2014/main" id="{374B5EB0-58E3-5BE7-16FB-508315D7201C}"/>
            </a:ext>
          </a:extLst>
        </p:cNvPr>
        <p:cNvGrpSpPr/>
        <p:nvPr/>
      </p:nvGrpSpPr>
      <p:grpSpPr>
        <a:xfrm>
          <a:off x="0" y="0"/>
          <a:ext cx="0" cy="0"/>
          <a:chOff x="0" y="0"/>
          <a:chExt cx="0" cy="0"/>
        </a:xfrm>
      </p:grpSpPr>
      <p:sp>
        <p:nvSpPr>
          <p:cNvPr id="1971" name="Google Shape;1971;p87">
            <a:extLst>
              <a:ext uri="{FF2B5EF4-FFF2-40B4-BE49-F238E27FC236}">
                <a16:creationId xmlns:a16="http://schemas.microsoft.com/office/drawing/2014/main" id="{D661AC56-357C-0550-640C-DAEF552F1D43}"/>
              </a:ext>
            </a:extLst>
          </p:cNvPr>
          <p:cNvSpPr txBox="1">
            <a:spLocks noGrp="1"/>
          </p:cNvSpPr>
          <p:nvPr>
            <p:ph type="subTitle" idx="1"/>
          </p:nvPr>
        </p:nvSpPr>
        <p:spPr>
          <a:xfrm>
            <a:off x="910950" y="1625573"/>
            <a:ext cx="3636000" cy="621369"/>
          </a:xfrm>
          <a:prstGeom prst="rect">
            <a:avLst/>
          </a:prstGeom>
        </p:spPr>
        <p:txBody>
          <a:bodyPr spcFirstLastPara="1" wrap="square" lIns="91425" tIns="91425" rIns="91425" bIns="91425" anchor="ctr" anchorCtr="0">
            <a:noAutofit/>
          </a:bodyPr>
          <a:lstStyle/>
          <a:p>
            <a:pPr marL="0" lvl="0" indent="0" algn="ctr" rtl="1">
              <a:spcBef>
                <a:spcPts val="0"/>
              </a:spcBef>
              <a:spcAft>
                <a:spcPts val="1600"/>
              </a:spcAft>
              <a:buClr>
                <a:schemeClr val="dk1"/>
              </a:buClr>
              <a:buSzPts val="1100"/>
              <a:buFont typeface="Arial"/>
              <a:buNone/>
            </a:pPr>
            <a:r>
              <a:rPr lang="ar-SA" dirty="0">
                <a:latin typeface="Cairo Light" panose="00000400000000000000" pitchFamily="2" charset="-78"/>
                <a:cs typeface="Cairo Light" panose="00000400000000000000" pitchFamily="2" charset="-78"/>
              </a:rPr>
              <a:t>توفر لوحة الموظف مجموعة من الوظائف تشمل:</a:t>
            </a:r>
            <a:endParaRPr dirty="0">
              <a:latin typeface="Cairo Light" panose="00000400000000000000" pitchFamily="2" charset="-78"/>
              <a:cs typeface="Cairo Light" panose="00000400000000000000" pitchFamily="2" charset="-78"/>
            </a:endParaRPr>
          </a:p>
        </p:txBody>
      </p:sp>
      <p:sp>
        <p:nvSpPr>
          <p:cNvPr id="1972" name="Google Shape;1972;p87">
            <a:extLst>
              <a:ext uri="{FF2B5EF4-FFF2-40B4-BE49-F238E27FC236}">
                <a16:creationId xmlns:a16="http://schemas.microsoft.com/office/drawing/2014/main" id="{208FACDF-27D9-03B4-A820-DD4F24051FCF}"/>
              </a:ext>
            </a:extLst>
          </p:cNvPr>
          <p:cNvSpPr txBox="1">
            <a:spLocks noGrp="1"/>
          </p:cNvSpPr>
          <p:nvPr>
            <p:ph type="title"/>
          </p:nvPr>
        </p:nvSpPr>
        <p:spPr>
          <a:xfrm>
            <a:off x="974400" y="918000"/>
            <a:ext cx="35091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Cairo Black" panose="00000A00000000000000" pitchFamily="2" charset="-78"/>
                <a:cs typeface="Cairo Black" panose="00000A00000000000000" pitchFamily="2" charset="-78"/>
              </a:rPr>
              <a:t>وظائف الموظف</a:t>
            </a:r>
            <a:endParaRPr dirty="0">
              <a:latin typeface="Cairo Black" panose="00000A00000000000000" pitchFamily="2" charset="-78"/>
              <a:cs typeface="Cairo Black" panose="00000A00000000000000" pitchFamily="2" charset="-78"/>
            </a:endParaRPr>
          </a:p>
        </p:txBody>
      </p:sp>
      <p:grpSp>
        <p:nvGrpSpPr>
          <p:cNvPr id="1973" name="Google Shape;1973;p87">
            <a:extLst>
              <a:ext uri="{FF2B5EF4-FFF2-40B4-BE49-F238E27FC236}">
                <a16:creationId xmlns:a16="http://schemas.microsoft.com/office/drawing/2014/main" id="{39E3E2EB-5737-370E-E486-F3F6158249F2}"/>
              </a:ext>
            </a:extLst>
          </p:cNvPr>
          <p:cNvGrpSpPr/>
          <p:nvPr/>
        </p:nvGrpSpPr>
        <p:grpSpPr>
          <a:xfrm>
            <a:off x="5317734" y="1487024"/>
            <a:ext cx="2851867" cy="2805075"/>
            <a:chOff x="4826400" y="1099800"/>
            <a:chExt cx="3343202" cy="3192300"/>
          </a:xfrm>
        </p:grpSpPr>
        <p:sp>
          <p:nvSpPr>
            <p:cNvPr id="1974" name="Google Shape;1974;p87">
              <a:extLst>
                <a:ext uri="{FF2B5EF4-FFF2-40B4-BE49-F238E27FC236}">
                  <a16:creationId xmlns:a16="http://schemas.microsoft.com/office/drawing/2014/main" id="{A8192BD3-9379-63E9-0B51-742E1D10E07D}"/>
                </a:ext>
              </a:extLst>
            </p:cNvPr>
            <p:cNvSpPr/>
            <p:nvPr/>
          </p:nvSpPr>
          <p:spPr>
            <a:xfrm>
              <a:off x="4826402" y="1099800"/>
              <a:ext cx="3343200" cy="3192300"/>
            </a:xfrm>
            <a:prstGeom prst="roundRect">
              <a:avLst>
                <a:gd name="adj" fmla="val 5756"/>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87">
              <a:extLst>
                <a:ext uri="{FF2B5EF4-FFF2-40B4-BE49-F238E27FC236}">
                  <a16:creationId xmlns:a16="http://schemas.microsoft.com/office/drawing/2014/main" id="{0D041B40-B771-E65A-5026-3007199C493B}"/>
                </a:ext>
              </a:extLst>
            </p:cNvPr>
            <p:cNvSpPr/>
            <p:nvPr/>
          </p:nvSpPr>
          <p:spPr>
            <a:xfrm>
              <a:off x="4826400" y="1099826"/>
              <a:ext cx="3343200" cy="3201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6" name="Google Shape;1976;p87">
              <a:extLst>
                <a:ext uri="{FF2B5EF4-FFF2-40B4-BE49-F238E27FC236}">
                  <a16:creationId xmlns:a16="http://schemas.microsoft.com/office/drawing/2014/main" id="{069A15F1-6DF4-38C1-5F2C-84AC1703161B}"/>
                </a:ext>
              </a:extLst>
            </p:cNvPr>
            <p:cNvGrpSpPr/>
            <p:nvPr/>
          </p:nvGrpSpPr>
          <p:grpSpPr>
            <a:xfrm rot="10800000" flipH="1">
              <a:off x="4944224" y="1213945"/>
              <a:ext cx="376790" cy="82489"/>
              <a:chOff x="5578333" y="744468"/>
              <a:chExt cx="431653" cy="94500"/>
            </a:xfrm>
          </p:grpSpPr>
          <p:sp>
            <p:nvSpPr>
              <p:cNvPr id="1977" name="Google Shape;1977;p87">
                <a:extLst>
                  <a:ext uri="{FF2B5EF4-FFF2-40B4-BE49-F238E27FC236}">
                    <a16:creationId xmlns:a16="http://schemas.microsoft.com/office/drawing/2014/main" id="{56D66C8A-785E-6D42-A8E3-88C091EEA8C9}"/>
                  </a:ext>
                </a:extLst>
              </p:cNvPr>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87">
                <a:extLst>
                  <a:ext uri="{FF2B5EF4-FFF2-40B4-BE49-F238E27FC236}">
                    <a16:creationId xmlns:a16="http://schemas.microsoft.com/office/drawing/2014/main" id="{AB21BC6E-D1D6-72ED-4ACD-1B591A1D01E1}"/>
                  </a:ext>
                </a:extLst>
              </p:cNvPr>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87">
                <a:extLst>
                  <a:ext uri="{FF2B5EF4-FFF2-40B4-BE49-F238E27FC236}">
                    <a16:creationId xmlns:a16="http://schemas.microsoft.com/office/drawing/2014/main" id="{16121563-F494-1146-AA22-367895FCF8A0}"/>
                  </a:ext>
                </a:extLst>
              </p:cNvPr>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37" name="Google Shape;2037;p87">
            <a:extLst>
              <a:ext uri="{FF2B5EF4-FFF2-40B4-BE49-F238E27FC236}">
                <a16:creationId xmlns:a16="http://schemas.microsoft.com/office/drawing/2014/main" id="{43B2FE28-8F80-2FE3-A0DB-8EC5AF23CAD7}"/>
              </a:ext>
            </a:extLst>
          </p:cNvPr>
          <p:cNvGrpSpPr/>
          <p:nvPr/>
        </p:nvGrpSpPr>
        <p:grpSpPr>
          <a:xfrm>
            <a:off x="7523950" y="4165000"/>
            <a:ext cx="396150" cy="360700"/>
            <a:chOff x="1615925" y="2456425"/>
            <a:chExt cx="396150" cy="360700"/>
          </a:xfrm>
        </p:grpSpPr>
        <p:sp>
          <p:nvSpPr>
            <p:cNvPr id="2038" name="Google Shape;2038;p87">
              <a:extLst>
                <a:ext uri="{FF2B5EF4-FFF2-40B4-BE49-F238E27FC236}">
                  <a16:creationId xmlns:a16="http://schemas.microsoft.com/office/drawing/2014/main" id="{6C6821B6-EFBA-BD7B-F9B0-CF1F2AB0A7AD}"/>
                </a:ext>
              </a:extLst>
            </p:cNvPr>
            <p:cNvSpPr/>
            <p:nvPr/>
          </p:nvSpPr>
          <p:spPr>
            <a:xfrm>
              <a:off x="1615925" y="2456425"/>
              <a:ext cx="396150" cy="360700"/>
            </a:xfrm>
            <a:custGeom>
              <a:avLst/>
              <a:gdLst/>
              <a:ahLst/>
              <a:cxnLst/>
              <a:rect l="l" t="t" r="r" b="b"/>
              <a:pathLst>
                <a:path w="15846" h="14428" extrusionOk="0">
                  <a:moveTo>
                    <a:pt x="7919" y="1"/>
                  </a:moveTo>
                  <a:cubicBezTo>
                    <a:pt x="6072" y="1"/>
                    <a:pt x="4221" y="709"/>
                    <a:pt x="2803" y="2127"/>
                  </a:cubicBezTo>
                  <a:cubicBezTo>
                    <a:pt x="1" y="4929"/>
                    <a:pt x="1" y="9499"/>
                    <a:pt x="2803" y="12301"/>
                  </a:cubicBezTo>
                  <a:cubicBezTo>
                    <a:pt x="4221" y="13719"/>
                    <a:pt x="6072" y="14428"/>
                    <a:pt x="7919" y="14428"/>
                  </a:cubicBezTo>
                  <a:cubicBezTo>
                    <a:pt x="9766" y="14428"/>
                    <a:pt x="11609" y="13719"/>
                    <a:pt x="13010" y="12301"/>
                  </a:cubicBezTo>
                  <a:cubicBezTo>
                    <a:pt x="15846" y="9499"/>
                    <a:pt x="15846" y="4929"/>
                    <a:pt x="13010" y="2127"/>
                  </a:cubicBezTo>
                  <a:cubicBezTo>
                    <a:pt x="11609" y="709"/>
                    <a:pt x="9766" y="1"/>
                    <a:pt x="7919" y="1"/>
                  </a:cubicBezTo>
                  <a:close/>
                </a:path>
              </a:pathLst>
            </a:custGeom>
            <a:solidFill>
              <a:schemeClr val="accent6"/>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87">
              <a:extLst>
                <a:ext uri="{FF2B5EF4-FFF2-40B4-BE49-F238E27FC236}">
                  <a16:creationId xmlns:a16="http://schemas.microsoft.com/office/drawing/2014/main" id="{0A35BDAE-126E-53CE-E8EE-F62BC824E74E}"/>
                </a:ext>
              </a:extLst>
            </p:cNvPr>
            <p:cNvSpPr/>
            <p:nvPr/>
          </p:nvSpPr>
          <p:spPr>
            <a:xfrm>
              <a:off x="1658475" y="2554575"/>
              <a:ext cx="311075" cy="191050"/>
            </a:xfrm>
            <a:custGeom>
              <a:avLst/>
              <a:gdLst/>
              <a:ahLst/>
              <a:cxnLst/>
              <a:rect l="l" t="t" r="r" b="b"/>
              <a:pathLst>
                <a:path w="12443" h="7642" extrusionOk="0">
                  <a:moveTo>
                    <a:pt x="3916" y="1"/>
                  </a:moveTo>
                  <a:cubicBezTo>
                    <a:pt x="3438" y="1"/>
                    <a:pt x="2905" y="200"/>
                    <a:pt x="2335" y="736"/>
                  </a:cubicBezTo>
                  <a:cubicBezTo>
                    <a:pt x="0" y="2971"/>
                    <a:pt x="6238" y="7641"/>
                    <a:pt x="6238" y="7641"/>
                  </a:cubicBezTo>
                  <a:cubicBezTo>
                    <a:pt x="6238" y="7641"/>
                    <a:pt x="12442" y="2971"/>
                    <a:pt x="10107" y="736"/>
                  </a:cubicBezTo>
                  <a:cubicBezTo>
                    <a:pt x="9546" y="200"/>
                    <a:pt x="9019" y="1"/>
                    <a:pt x="8546" y="1"/>
                  </a:cubicBezTo>
                  <a:cubicBezTo>
                    <a:pt x="7164" y="1"/>
                    <a:pt x="6238" y="1704"/>
                    <a:pt x="6238" y="1704"/>
                  </a:cubicBezTo>
                  <a:cubicBezTo>
                    <a:pt x="6238" y="1704"/>
                    <a:pt x="5312" y="1"/>
                    <a:pt x="3916" y="1"/>
                  </a:cubicBezTo>
                  <a:close/>
                </a:path>
              </a:pathLst>
            </a:custGeom>
            <a:solidFill>
              <a:srgbClr val="FFFFFF"/>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0" name="Google Shape;2040;p87">
            <a:extLst>
              <a:ext uri="{FF2B5EF4-FFF2-40B4-BE49-F238E27FC236}">
                <a16:creationId xmlns:a16="http://schemas.microsoft.com/office/drawing/2014/main" id="{132BC7E0-C79F-2328-F9FF-FD1EAEB09001}"/>
              </a:ext>
            </a:extLst>
          </p:cNvPr>
          <p:cNvGrpSpPr/>
          <p:nvPr/>
        </p:nvGrpSpPr>
        <p:grpSpPr>
          <a:xfrm>
            <a:off x="7419625" y="1239704"/>
            <a:ext cx="338134" cy="338134"/>
            <a:chOff x="5227225" y="2298750"/>
            <a:chExt cx="750575" cy="750575"/>
          </a:xfrm>
        </p:grpSpPr>
        <p:sp>
          <p:nvSpPr>
            <p:cNvPr id="2041" name="Google Shape;2041;p87">
              <a:extLst>
                <a:ext uri="{FF2B5EF4-FFF2-40B4-BE49-F238E27FC236}">
                  <a16:creationId xmlns:a16="http://schemas.microsoft.com/office/drawing/2014/main" id="{61D3185A-785F-B820-69F2-B0635EE8C2FD}"/>
                </a:ext>
              </a:extLst>
            </p:cNvPr>
            <p:cNvSpPr/>
            <p:nvPr/>
          </p:nvSpPr>
          <p:spPr>
            <a:xfrm>
              <a:off x="5227225" y="2298750"/>
              <a:ext cx="750575" cy="750575"/>
            </a:xfrm>
            <a:custGeom>
              <a:avLst/>
              <a:gdLst/>
              <a:ahLst/>
              <a:cxnLst/>
              <a:rect l="l" t="t" r="r" b="b"/>
              <a:pathLst>
                <a:path w="30023" h="30023" extrusionOk="0">
                  <a:moveTo>
                    <a:pt x="15012" y="1"/>
                  </a:moveTo>
                  <a:cubicBezTo>
                    <a:pt x="6739" y="1"/>
                    <a:pt x="1" y="6739"/>
                    <a:pt x="1" y="15011"/>
                  </a:cubicBezTo>
                  <a:cubicBezTo>
                    <a:pt x="1" y="23317"/>
                    <a:pt x="6739" y="30022"/>
                    <a:pt x="15012" y="30022"/>
                  </a:cubicBezTo>
                  <a:cubicBezTo>
                    <a:pt x="23318" y="30022"/>
                    <a:pt x="30022" y="23317"/>
                    <a:pt x="30022" y="15011"/>
                  </a:cubicBezTo>
                  <a:cubicBezTo>
                    <a:pt x="30022" y="6739"/>
                    <a:pt x="23318" y="1"/>
                    <a:pt x="15012" y="1"/>
                  </a:cubicBezTo>
                  <a:close/>
                </a:path>
              </a:pathLst>
            </a:custGeom>
            <a:solidFill>
              <a:schemeClr val="accent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87">
              <a:extLst>
                <a:ext uri="{FF2B5EF4-FFF2-40B4-BE49-F238E27FC236}">
                  <a16:creationId xmlns:a16="http://schemas.microsoft.com/office/drawing/2014/main" id="{F5622B41-EE76-D04F-D027-B876FDE86441}"/>
                </a:ext>
              </a:extLst>
            </p:cNvPr>
            <p:cNvSpPr/>
            <p:nvPr/>
          </p:nvSpPr>
          <p:spPr>
            <a:xfrm>
              <a:off x="5350650" y="2500575"/>
              <a:ext cx="475375" cy="446175"/>
            </a:xfrm>
            <a:custGeom>
              <a:avLst/>
              <a:gdLst/>
              <a:ahLst/>
              <a:cxnLst/>
              <a:rect l="l" t="t" r="r" b="b"/>
              <a:pathLst>
                <a:path w="19015" h="17847" fill="none" extrusionOk="0">
                  <a:moveTo>
                    <a:pt x="1" y="5070"/>
                  </a:moveTo>
                  <a:cubicBezTo>
                    <a:pt x="6339" y="3369"/>
                    <a:pt x="12677" y="1701"/>
                    <a:pt x="19014" y="0"/>
                  </a:cubicBezTo>
                  <a:cubicBezTo>
                    <a:pt x="16246" y="5938"/>
                    <a:pt x="13477" y="11875"/>
                    <a:pt x="10708" y="17846"/>
                  </a:cubicBezTo>
                  <a:lnTo>
                    <a:pt x="8474" y="8873"/>
                  </a:lnTo>
                  <a:close/>
                </a:path>
              </a:pathLst>
            </a:custGeom>
            <a:noFill/>
            <a:ln w="19050" cap="flat" cmpd="sng">
              <a:solidFill>
                <a:schemeClr val="lt1"/>
              </a:solidFill>
              <a:prstDash val="solid"/>
              <a:miter lim="33357"/>
              <a:headEnd type="none" w="sm" len="sm"/>
              <a:tailEnd type="none" w="sm" len="sm"/>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87">
              <a:extLst>
                <a:ext uri="{FF2B5EF4-FFF2-40B4-BE49-F238E27FC236}">
                  <a16:creationId xmlns:a16="http://schemas.microsoft.com/office/drawing/2014/main" id="{6BE288A3-4F85-4411-6F3F-9547EC6F27A7}"/>
                </a:ext>
              </a:extLst>
            </p:cNvPr>
            <p:cNvSpPr/>
            <p:nvPr/>
          </p:nvSpPr>
          <p:spPr>
            <a:xfrm>
              <a:off x="5561650" y="2500575"/>
              <a:ext cx="264375" cy="220175"/>
            </a:xfrm>
            <a:custGeom>
              <a:avLst/>
              <a:gdLst/>
              <a:ahLst/>
              <a:cxnLst/>
              <a:rect l="l" t="t" r="r" b="b"/>
              <a:pathLst>
                <a:path w="10575" h="8807" fill="none" extrusionOk="0">
                  <a:moveTo>
                    <a:pt x="10574" y="0"/>
                  </a:moveTo>
                  <a:lnTo>
                    <a:pt x="0" y="8806"/>
                  </a:lnTo>
                </a:path>
              </a:pathLst>
            </a:custGeom>
            <a:noFill/>
            <a:ln w="19050" cap="flat" cmpd="sng">
              <a:solidFill>
                <a:schemeClr val="lt1"/>
              </a:solidFill>
              <a:prstDash val="solid"/>
              <a:miter lim="33357"/>
              <a:headEnd type="none" w="sm" len="sm"/>
              <a:tailEnd type="none" w="sm" len="sm"/>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صورة 2">
            <a:extLst>
              <a:ext uri="{FF2B5EF4-FFF2-40B4-BE49-F238E27FC236}">
                <a16:creationId xmlns:a16="http://schemas.microsoft.com/office/drawing/2014/main" id="{1005A59C-3207-4686-7731-4568D095003D}"/>
              </a:ext>
            </a:extLst>
          </p:cNvPr>
          <p:cNvPicPr>
            <a:picLocks noChangeAspect="1"/>
          </p:cNvPicPr>
          <p:nvPr/>
        </p:nvPicPr>
        <p:blipFill>
          <a:blip r:embed="rId3"/>
          <a:stretch>
            <a:fillRect/>
          </a:stretch>
        </p:blipFill>
        <p:spPr>
          <a:xfrm>
            <a:off x="5332746" y="2034010"/>
            <a:ext cx="2841449" cy="1894299"/>
          </a:xfrm>
          <a:prstGeom prst="rect">
            <a:avLst/>
          </a:prstGeom>
        </p:spPr>
      </p:pic>
      <p:sp>
        <p:nvSpPr>
          <p:cNvPr id="4" name="مستطيل: زوايا مستديرة 3">
            <a:extLst>
              <a:ext uri="{FF2B5EF4-FFF2-40B4-BE49-F238E27FC236}">
                <a16:creationId xmlns:a16="http://schemas.microsoft.com/office/drawing/2014/main" id="{300AF7DD-4E2B-2531-ABAA-FD6ADEC52413}"/>
              </a:ext>
            </a:extLst>
          </p:cNvPr>
          <p:cNvSpPr/>
          <p:nvPr/>
        </p:nvSpPr>
        <p:spPr>
          <a:xfrm>
            <a:off x="1993452" y="1487025"/>
            <a:ext cx="914400" cy="36000"/>
          </a:xfrm>
          <a:prstGeom prst="roundRect">
            <a:avLst>
              <a:gd name="adj" fmla="val 50000"/>
            </a:avLst>
          </a:prstGeom>
          <a:solidFill>
            <a:srgbClr val="AD51E9"/>
          </a:solidFill>
          <a:ln>
            <a:solidFill>
              <a:srgbClr val="AD51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شكل بيضاوي 4">
            <a:extLst>
              <a:ext uri="{FF2B5EF4-FFF2-40B4-BE49-F238E27FC236}">
                <a16:creationId xmlns:a16="http://schemas.microsoft.com/office/drawing/2014/main" id="{F271E671-29B5-9842-606D-52AF17D5628B}"/>
              </a:ext>
            </a:extLst>
          </p:cNvPr>
          <p:cNvSpPr/>
          <p:nvPr/>
        </p:nvSpPr>
        <p:spPr>
          <a:xfrm>
            <a:off x="3014928" y="1469025"/>
            <a:ext cx="72000" cy="72000"/>
          </a:xfrm>
          <a:prstGeom prst="ellipse">
            <a:avLst/>
          </a:prstGeom>
          <a:solidFill>
            <a:srgbClr val="AD51E9"/>
          </a:solidFill>
          <a:ln>
            <a:solidFill>
              <a:srgbClr val="AD51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شكل بيضاوي 5">
            <a:extLst>
              <a:ext uri="{FF2B5EF4-FFF2-40B4-BE49-F238E27FC236}">
                <a16:creationId xmlns:a16="http://schemas.microsoft.com/office/drawing/2014/main" id="{17CD7AD6-CA3B-8F4E-75AE-C3A1033FCD7A}"/>
              </a:ext>
            </a:extLst>
          </p:cNvPr>
          <p:cNvSpPr/>
          <p:nvPr/>
        </p:nvSpPr>
        <p:spPr>
          <a:xfrm>
            <a:off x="3194004" y="1469025"/>
            <a:ext cx="72000" cy="72000"/>
          </a:xfrm>
          <a:prstGeom prst="ellipse">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شكل بيضاوي 6">
            <a:extLst>
              <a:ext uri="{FF2B5EF4-FFF2-40B4-BE49-F238E27FC236}">
                <a16:creationId xmlns:a16="http://schemas.microsoft.com/office/drawing/2014/main" id="{0FD06842-42AE-DED0-7BCC-A428AE0732CB}"/>
              </a:ext>
            </a:extLst>
          </p:cNvPr>
          <p:cNvSpPr/>
          <p:nvPr/>
        </p:nvSpPr>
        <p:spPr>
          <a:xfrm>
            <a:off x="3373080" y="1469025"/>
            <a:ext cx="72000" cy="72000"/>
          </a:xfrm>
          <a:prstGeom prst="ellipse">
            <a:avLst/>
          </a:prstGeom>
          <a:solidFill>
            <a:srgbClr val="DDDDDD"/>
          </a:solidFill>
          <a:ln>
            <a:solidFill>
              <a:srgbClr val="DDDD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مستطيل: زوايا مستديرة 7">
            <a:extLst>
              <a:ext uri="{FF2B5EF4-FFF2-40B4-BE49-F238E27FC236}">
                <a16:creationId xmlns:a16="http://schemas.microsoft.com/office/drawing/2014/main" id="{A1656CBC-CD26-8C7A-ECBF-5540989120E5}"/>
              </a:ext>
            </a:extLst>
          </p:cNvPr>
          <p:cNvSpPr/>
          <p:nvPr/>
        </p:nvSpPr>
        <p:spPr>
          <a:xfrm>
            <a:off x="2994650" y="2263203"/>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مستطيل: زوايا مستديرة 8">
            <a:extLst>
              <a:ext uri="{FF2B5EF4-FFF2-40B4-BE49-F238E27FC236}">
                <a16:creationId xmlns:a16="http://schemas.microsoft.com/office/drawing/2014/main" id="{163BF509-661C-A2D6-37A6-4731C173517A}"/>
              </a:ext>
            </a:extLst>
          </p:cNvPr>
          <p:cNvSpPr/>
          <p:nvPr/>
        </p:nvSpPr>
        <p:spPr>
          <a:xfrm>
            <a:off x="627913" y="2263203"/>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مربع نص 9">
            <a:extLst>
              <a:ext uri="{FF2B5EF4-FFF2-40B4-BE49-F238E27FC236}">
                <a16:creationId xmlns:a16="http://schemas.microsoft.com/office/drawing/2014/main" id="{FF418167-0C74-30F0-E92F-C37F03D57214}"/>
              </a:ext>
            </a:extLst>
          </p:cNvPr>
          <p:cNvSpPr txBox="1"/>
          <p:nvPr/>
        </p:nvSpPr>
        <p:spPr>
          <a:xfrm>
            <a:off x="3044122" y="2295548"/>
            <a:ext cx="2054427"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مراجعة الطلبات</a:t>
            </a:r>
            <a:endParaRPr lang="en-US" sz="1200" dirty="0">
              <a:latin typeface="Cairo Light" panose="00000400000000000000" pitchFamily="2" charset="-78"/>
              <a:cs typeface="Cairo Light" panose="00000400000000000000" pitchFamily="2" charset="-78"/>
            </a:endParaRPr>
          </a:p>
        </p:txBody>
      </p:sp>
      <p:sp>
        <p:nvSpPr>
          <p:cNvPr id="11" name="مربع نص 10">
            <a:extLst>
              <a:ext uri="{FF2B5EF4-FFF2-40B4-BE49-F238E27FC236}">
                <a16:creationId xmlns:a16="http://schemas.microsoft.com/office/drawing/2014/main" id="{2DBA43CA-2747-E15B-C83D-652A0637B56D}"/>
              </a:ext>
            </a:extLst>
          </p:cNvPr>
          <p:cNvSpPr txBox="1"/>
          <p:nvPr/>
        </p:nvSpPr>
        <p:spPr>
          <a:xfrm>
            <a:off x="655523" y="2295548"/>
            <a:ext cx="1465466"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تعديل بيانات الطلبات</a:t>
            </a:r>
            <a:endParaRPr lang="en-US" sz="1200" dirty="0">
              <a:latin typeface="Cairo Light" panose="00000400000000000000" pitchFamily="2" charset="-78"/>
              <a:cs typeface="Cairo Light" panose="00000400000000000000" pitchFamily="2" charset="-78"/>
            </a:endParaRPr>
          </a:p>
        </p:txBody>
      </p:sp>
      <p:sp>
        <p:nvSpPr>
          <p:cNvPr id="12" name="مستطيل: زوايا مستديرة 11">
            <a:extLst>
              <a:ext uri="{FF2B5EF4-FFF2-40B4-BE49-F238E27FC236}">
                <a16:creationId xmlns:a16="http://schemas.microsoft.com/office/drawing/2014/main" id="{A2D3787C-5580-7D40-719E-339F9901C2CC}"/>
              </a:ext>
            </a:extLst>
          </p:cNvPr>
          <p:cNvSpPr/>
          <p:nvPr/>
        </p:nvSpPr>
        <p:spPr>
          <a:xfrm>
            <a:off x="2994650" y="2760644"/>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مستطيل: زوايا مستديرة 12">
            <a:extLst>
              <a:ext uri="{FF2B5EF4-FFF2-40B4-BE49-F238E27FC236}">
                <a16:creationId xmlns:a16="http://schemas.microsoft.com/office/drawing/2014/main" id="{72E4FFA3-BA34-D6A0-D4CA-059F23195C7C}"/>
              </a:ext>
            </a:extLst>
          </p:cNvPr>
          <p:cNvSpPr/>
          <p:nvPr/>
        </p:nvSpPr>
        <p:spPr>
          <a:xfrm>
            <a:off x="627913" y="2760644"/>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مربع نص 13">
            <a:extLst>
              <a:ext uri="{FF2B5EF4-FFF2-40B4-BE49-F238E27FC236}">
                <a16:creationId xmlns:a16="http://schemas.microsoft.com/office/drawing/2014/main" id="{1B901E69-B477-6D31-EECC-9A13F63EA267}"/>
              </a:ext>
            </a:extLst>
          </p:cNvPr>
          <p:cNvSpPr txBox="1"/>
          <p:nvPr/>
        </p:nvSpPr>
        <p:spPr>
          <a:xfrm>
            <a:off x="3044122" y="2792989"/>
            <a:ext cx="1826141"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تحديث حالة الطلب</a:t>
            </a:r>
            <a:endParaRPr lang="en-US" sz="1200" dirty="0">
              <a:latin typeface="Cairo Light" panose="00000400000000000000" pitchFamily="2" charset="-78"/>
              <a:cs typeface="Cairo Light" panose="00000400000000000000" pitchFamily="2" charset="-78"/>
            </a:endParaRPr>
          </a:p>
        </p:txBody>
      </p:sp>
      <p:sp>
        <p:nvSpPr>
          <p:cNvPr id="15" name="مربع نص 14">
            <a:extLst>
              <a:ext uri="{FF2B5EF4-FFF2-40B4-BE49-F238E27FC236}">
                <a16:creationId xmlns:a16="http://schemas.microsoft.com/office/drawing/2014/main" id="{D3EFE0BA-8387-A9A2-5DBD-CED44A86F423}"/>
              </a:ext>
            </a:extLst>
          </p:cNvPr>
          <p:cNvSpPr txBox="1"/>
          <p:nvPr/>
        </p:nvSpPr>
        <p:spPr>
          <a:xfrm>
            <a:off x="655523" y="2792989"/>
            <a:ext cx="1822936"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إرسال الردود للمواطنين</a:t>
            </a:r>
            <a:endParaRPr lang="en-US" sz="1200" dirty="0">
              <a:latin typeface="Cairo Light" panose="00000400000000000000" pitchFamily="2" charset="-78"/>
              <a:cs typeface="Cairo Light" panose="00000400000000000000" pitchFamily="2" charset="-78"/>
            </a:endParaRPr>
          </a:p>
        </p:txBody>
      </p:sp>
      <p:sp>
        <p:nvSpPr>
          <p:cNvPr id="16" name="مستطيل: زوايا مستديرة 15">
            <a:extLst>
              <a:ext uri="{FF2B5EF4-FFF2-40B4-BE49-F238E27FC236}">
                <a16:creationId xmlns:a16="http://schemas.microsoft.com/office/drawing/2014/main" id="{56C1E9A3-D9D0-3A88-0B1B-DEAA414F8F64}"/>
              </a:ext>
            </a:extLst>
          </p:cNvPr>
          <p:cNvSpPr/>
          <p:nvPr/>
        </p:nvSpPr>
        <p:spPr>
          <a:xfrm>
            <a:off x="2994650" y="3258085"/>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مستطيل: زوايا مستديرة 16">
            <a:extLst>
              <a:ext uri="{FF2B5EF4-FFF2-40B4-BE49-F238E27FC236}">
                <a16:creationId xmlns:a16="http://schemas.microsoft.com/office/drawing/2014/main" id="{4C8B7CF4-5A46-6152-E566-ABF867BC7F44}"/>
              </a:ext>
            </a:extLst>
          </p:cNvPr>
          <p:cNvSpPr/>
          <p:nvPr/>
        </p:nvSpPr>
        <p:spPr>
          <a:xfrm>
            <a:off x="627913" y="3258085"/>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مربع نص 17">
            <a:extLst>
              <a:ext uri="{FF2B5EF4-FFF2-40B4-BE49-F238E27FC236}">
                <a16:creationId xmlns:a16="http://schemas.microsoft.com/office/drawing/2014/main" id="{13FA3B5D-B754-EC5A-2EA7-719D51B77DBF}"/>
              </a:ext>
            </a:extLst>
          </p:cNvPr>
          <p:cNvSpPr txBox="1"/>
          <p:nvPr/>
        </p:nvSpPr>
        <p:spPr>
          <a:xfrm>
            <a:off x="3044122" y="3290430"/>
            <a:ext cx="1625856"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متابعة معالجة الطلبات</a:t>
            </a:r>
            <a:endParaRPr lang="en-US" sz="1200" dirty="0">
              <a:latin typeface="Cairo Light" panose="00000400000000000000" pitchFamily="2" charset="-78"/>
              <a:cs typeface="Cairo Light" panose="00000400000000000000" pitchFamily="2" charset="-78"/>
            </a:endParaRPr>
          </a:p>
        </p:txBody>
      </p:sp>
      <p:sp>
        <p:nvSpPr>
          <p:cNvPr id="19" name="مربع نص 18">
            <a:extLst>
              <a:ext uri="{FF2B5EF4-FFF2-40B4-BE49-F238E27FC236}">
                <a16:creationId xmlns:a16="http://schemas.microsoft.com/office/drawing/2014/main" id="{F7F99BDB-D239-E554-79B5-B7C6F2958E12}"/>
              </a:ext>
            </a:extLst>
          </p:cNvPr>
          <p:cNvSpPr txBox="1"/>
          <p:nvPr/>
        </p:nvSpPr>
        <p:spPr>
          <a:xfrm>
            <a:off x="655523" y="3252722"/>
            <a:ext cx="1465466" cy="430887"/>
          </a:xfrm>
          <a:prstGeom prst="rect">
            <a:avLst/>
          </a:prstGeom>
          <a:noFill/>
        </p:spPr>
        <p:txBody>
          <a:bodyPr wrap="square" rtlCol="0">
            <a:spAutoFit/>
          </a:bodyPr>
          <a:lstStyle/>
          <a:p>
            <a:pPr rtl="1"/>
            <a:r>
              <a:rPr lang="ar-SA" sz="1100" dirty="0">
                <a:latin typeface="Cairo Light" panose="00000400000000000000" pitchFamily="2" charset="-78"/>
                <a:cs typeface="Cairo Light" panose="00000400000000000000" pitchFamily="2" charset="-78"/>
              </a:rPr>
              <a:t>تحليل الشكاوى بالذكاء الاصطناعي</a:t>
            </a:r>
            <a:endParaRPr lang="en-US" sz="1100" dirty="0">
              <a:latin typeface="Cairo Light" panose="00000400000000000000" pitchFamily="2" charset="-78"/>
              <a:cs typeface="Cairo Light" panose="00000400000000000000" pitchFamily="2" charset="-78"/>
            </a:endParaRPr>
          </a:p>
        </p:txBody>
      </p:sp>
      <p:grpSp>
        <p:nvGrpSpPr>
          <p:cNvPr id="27" name="مجموعة 26">
            <a:extLst>
              <a:ext uri="{FF2B5EF4-FFF2-40B4-BE49-F238E27FC236}">
                <a16:creationId xmlns:a16="http://schemas.microsoft.com/office/drawing/2014/main" id="{2438AA8E-5148-0443-51A8-645249BDC7EE}"/>
              </a:ext>
            </a:extLst>
          </p:cNvPr>
          <p:cNvGrpSpPr/>
          <p:nvPr/>
        </p:nvGrpSpPr>
        <p:grpSpPr>
          <a:xfrm>
            <a:off x="4687500" y="2256155"/>
            <a:ext cx="383438" cy="360000"/>
            <a:chOff x="4680649" y="2262928"/>
            <a:chExt cx="383438" cy="360000"/>
          </a:xfrm>
        </p:grpSpPr>
        <p:sp>
          <p:nvSpPr>
            <p:cNvPr id="26" name="مستطيل: زوايا مستديرة 25">
              <a:extLst>
                <a:ext uri="{FF2B5EF4-FFF2-40B4-BE49-F238E27FC236}">
                  <a16:creationId xmlns:a16="http://schemas.microsoft.com/office/drawing/2014/main" id="{5410235A-249C-70A9-00F4-29E8301E899D}"/>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مربع نص 24">
              <a:extLst>
                <a:ext uri="{FF2B5EF4-FFF2-40B4-BE49-F238E27FC236}">
                  <a16:creationId xmlns:a16="http://schemas.microsoft.com/office/drawing/2014/main" id="{C86D43C4-919D-E6DA-5E38-36A492745756}"/>
                </a:ext>
              </a:extLst>
            </p:cNvPr>
            <p:cNvSpPr txBox="1"/>
            <p:nvPr/>
          </p:nvSpPr>
          <p:spPr>
            <a:xfrm>
              <a:off x="4680649" y="2315151"/>
              <a:ext cx="383438"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01</a:t>
              </a:r>
            </a:p>
          </p:txBody>
        </p:sp>
      </p:grpSp>
      <p:grpSp>
        <p:nvGrpSpPr>
          <p:cNvPr id="28" name="مجموعة 27">
            <a:extLst>
              <a:ext uri="{FF2B5EF4-FFF2-40B4-BE49-F238E27FC236}">
                <a16:creationId xmlns:a16="http://schemas.microsoft.com/office/drawing/2014/main" id="{8E40D171-2C21-793F-C098-35E6658FF138}"/>
              </a:ext>
            </a:extLst>
          </p:cNvPr>
          <p:cNvGrpSpPr/>
          <p:nvPr/>
        </p:nvGrpSpPr>
        <p:grpSpPr>
          <a:xfrm>
            <a:off x="2314797" y="2262928"/>
            <a:ext cx="386644" cy="360000"/>
            <a:chOff x="4680649" y="2262928"/>
            <a:chExt cx="386644" cy="360000"/>
          </a:xfrm>
        </p:grpSpPr>
        <p:sp>
          <p:nvSpPr>
            <p:cNvPr id="29" name="مستطيل: زوايا مستديرة 28">
              <a:extLst>
                <a:ext uri="{FF2B5EF4-FFF2-40B4-BE49-F238E27FC236}">
                  <a16:creationId xmlns:a16="http://schemas.microsoft.com/office/drawing/2014/main" id="{26E5B144-CD09-C059-7DEA-C56659DFCB08}"/>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مربع نص 29">
              <a:extLst>
                <a:ext uri="{FF2B5EF4-FFF2-40B4-BE49-F238E27FC236}">
                  <a16:creationId xmlns:a16="http://schemas.microsoft.com/office/drawing/2014/main" id="{6B4BEDC9-6E2D-1C6B-91EF-14E14A812415}"/>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02</a:t>
              </a:r>
            </a:p>
          </p:txBody>
        </p:sp>
      </p:grpSp>
      <p:grpSp>
        <p:nvGrpSpPr>
          <p:cNvPr id="31" name="مجموعة 30">
            <a:extLst>
              <a:ext uri="{FF2B5EF4-FFF2-40B4-BE49-F238E27FC236}">
                <a16:creationId xmlns:a16="http://schemas.microsoft.com/office/drawing/2014/main" id="{2775C5EA-8702-9B91-E510-4CB601BF0359}"/>
              </a:ext>
            </a:extLst>
          </p:cNvPr>
          <p:cNvGrpSpPr/>
          <p:nvPr/>
        </p:nvGrpSpPr>
        <p:grpSpPr>
          <a:xfrm>
            <a:off x="4685897" y="2755633"/>
            <a:ext cx="386644" cy="360000"/>
            <a:chOff x="4680649" y="2262928"/>
            <a:chExt cx="386644" cy="360000"/>
          </a:xfrm>
        </p:grpSpPr>
        <p:sp>
          <p:nvSpPr>
            <p:cNvPr id="32" name="مستطيل: زوايا مستديرة 31">
              <a:extLst>
                <a:ext uri="{FF2B5EF4-FFF2-40B4-BE49-F238E27FC236}">
                  <a16:creationId xmlns:a16="http://schemas.microsoft.com/office/drawing/2014/main" id="{FB2021DE-72AB-5DB3-41D5-910D565E3307}"/>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مربع نص 32">
              <a:extLst>
                <a:ext uri="{FF2B5EF4-FFF2-40B4-BE49-F238E27FC236}">
                  <a16:creationId xmlns:a16="http://schemas.microsoft.com/office/drawing/2014/main" id="{588A6452-989A-8216-520E-107931F376AF}"/>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03</a:t>
              </a:r>
            </a:p>
          </p:txBody>
        </p:sp>
      </p:grpSp>
      <p:grpSp>
        <p:nvGrpSpPr>
          <p:cNvPr id="34" name="مجموعة 33">
            <a:extLst>
              <a:ext uri="{FF2B5EF4-FFF2-40B4-BE49-F238E27FC236}">
                <a16:creationId xmlns:a16="http://schemas.microsoft.com/office/drawing/2014/main" id="{BFD0A397-23E1-0C21-7E0B-458787CC59B5}"/>
              </a:ext>
            </a:extLst>
          </p:cNvPr>
          <p:cNvGrpSpPr/>
          <p:nvPr/>
        </p:nvGrpSpPr>
        <p:grpSpPr>
          <a:xfrm>
            <a:off x="2314797" y="2760369"/>
            <a:ext cx="386644" cy="360000"/>
            <a:chOff x="4680649" y="2262928"/>
            <a:chExt cx="386644" cy="360000"/>
          </a:xfrm>
        </p:grpSpPr>
        <p:sp>
          <p:nvSpPr>
            <p:cNvPr id="35" name="مستطيل: زوايا مستديرة 34">
              <a:extLst>
                <a:ext uri="{FF2B5EF4-FFF2-40B4-BE49-F238E27FC236}">
                  <a16:creationId xmlns:a16="http://schemas.microsoft.com/office/drawing/2014/main" id="{48EB85FC-ADFB-B50B-00C7-04ABC950674B}"/>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مربع نص 35">
              <a:extLst>
                <a:ext uri="{FF2B5EF4-FFF2-40B4-BE49-F238E27FC236}">
                  <a16:creationId xmlns:a16="http://schemas.microsoft.com/office/drawing/2014/main" id="{9163C9C7-EDD6-A415-F2AF-31E7293FA7DE}"/>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04</a:t>
              </a:r>
            </a:p>
          </p:txBody>
        </p:sp>
      </p:grpSp>
      <p:grpSp>
        <p:nvGrpSpPr>
          <p:cNvPr id="37" name="مجموعة 36">
            <a:extLst>
              <a:ext uri="{FF2B5EF4-FFF2-40B4-BE49-F238E27FC236}">
                <a16:creationId xmlns:a16="http://schemas.microsoft.com/office/drawing/2014/main" id="{09720D39-862D-C43C-7CC1-B04549952D6E}"/>
              </a:ext>
            </a:extLst>
          </p:cNvPr>
          <p:cNvGrpSpPr/>
          <p:nvPr/>
        </p:nvGrpSpPr>
        <p:grpSpPr>
          <a:xfrm>
            <a:off x="4685897" y="3255111"/>
            <a:ext cx="386644" cy="360000"/>
            <a:chOff x="4680649" y="2262928"/>
            <a:chExt cx="386644" cy="360000"/>
          </a:xfrm>
        </p:grpSpPr>
        <p:sp>
          <p:nvSpPr>
            <p:cNvPr id="38" name="مستطيل: زوايا مستديرة 37">
              <a:extLst>
                <a:ext uri="{FF2B5EF4-FFF2-40B4-BE49-F238E27FC236}">
                  <a16:creationId xmlns:a16="http://schemas.microsoft.com/office/drawing/2014/main" id="{D24FA45B-8C31-3A22-3F14-B7BE48D15F9A}"/>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مربع نص 38">
              <a:extLst>
                <a:ext uri="{FF2B5EF4-FFF2-40B4-BE49-F238E27FC236}">
                  <a16:creationId xmlns:a16="http://schemas.microsoft.com/office/drawing/2014/main" id="{1ECEAC01-CA4A-48B7-ABF5-D06C1CC8565F}"/>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05</a:t>
              </a:r>
            </a:p>
          </p:txBody>
        </p:sp>
      </p:grpSp>
      <p:grpSp>
        <p:nvGrpSpPr>
          <p:cNvPr id="40" name="مجموعة 39">
            <a:extLst>
              <a:ext uri="{FF2B5EF4-FFF2-40B4-BE49-F238E27FC236}">
                <a16:creationId xmlns:a16="http://schemas.microsoft.com/office/drawing/2014/main" id="{95B0E355-4168-DC5D-C7CA-6D8ACE41F734}"/>
              </a:ext>
            </a:extLst>
          </p:cNvPr>
          <p:cNvGrpSpPr/>
          <p:nvPr/>
        </p:nvGrpSpPr>
        <p:grpSpPr>
          <a:xfrm>
            <a:off x="2314797" y="3257810"/>
            <a:ext cx="386644" cy="360000"/>
            <a:chOff x="4680649" y="2262928"/>
            <a:chExt cx="386644" cy="360000"/>
          </a:xfrm>
        </p:grpSpPr>
        <p:sp>
          <p:nvSpPr>
            <p:cNvPr id="41" name="مستطيل: زوايا مستديرة 40">
              <a:extLst>
                <a:ext uri="{FF2B5EF4-FFF2-40B4-BE49-F238E27FC236}">
                  <a16:creationId xmlns:a16="http://schemas.microsoft.com/office/drawing/2014/main" id="{08CD983B-E2E4-77BB-A546-3771BAA672EC}"/>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مربع نص 41">
              <a:extLst>
                <a:ext uri="{FF2B5EF4-FFF2-40B4-BE49-F238E27FC236}">
                  <a16:creationId xmlns:a16="http://schemas.microsoft.com/office/drawing/2014/main" id="{50B7DB84-868D-4AB2-9F4A-B1A61AB342D8}"/>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06</a:t>
              </a:r>
            </a:p>
          </p:txBody>
        </p:sp>
      </p:grpSp>
    </p:spTree>
    <p:extLst>
      <p:ext uri="{BB962C8B-B14F-4D97-AF65-F5344CB8AC3E}">
        <p14:creationId xmlns:p14="http://schemas.microsoft.com/office/powerpoint/2010/main" val="3640782181"/>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70">
          <a:extLst>
            <a:ext uri="{FF2B5EF4-FFF2-40B4-BE49-F238E27FC236}">
              <a16:creationId xmlns:a16="http://schemas.microsoft.com/office/drawing/2014/main" id="{8D41233E-996A-6E0D-5CC9-F3B11B0EBAAF}"/>
            </a:ext>
          </a:extLst>
        </p:cNvPr>
        <p:cNvGrpSpPr/>
        <p:nvPr/>
      </p:nvGrpSpPr>
      <p:grpSpPr>
        <a:xfrm>
          <a:off x="0" y="0"/>
          <a:ext cx="0" cy="0"/>
          <a:chOff x="0" y="0"/>
          <a:chExt cx="0" cy="0"/>
        </a:xfrm>
      </p:grpSpPr>
      <p:sp>
        <p:nvSpPr>
          <p:cNvPr id="1971" name="Google Shape;1971;p87">
            <a:extLst>
              <a:ext uri="{FF2B5EF4-FFF2-40B4-BE49-F238E27FC236}">
                <a16:creationId xmlns:a16="http://schemas.microsoft.com/office/drawing/2014/main" id="{4A11662D-050B-E74A-49A4-850B5CCEA0DF}"/>
              </a:ext>
            </a:extLst>
          </p:cNvPr>
          <p:cNvSpPr txBox="1">
            <a:spLocks noGrp="1"/>
          </p:cNvSpPr>
          <p:nvPr>
            <p:ph type="subTitle" idx="1"/>
          </p:nvPr>
        </p:nvSpPr>
        <p:spPr>
          <a:xfrm>
            <a:off x="910950" y="1625573"/>
            <a:ext cx="3636000" cy="621369"/>
          </a:xfrm>
          <a:prstGeom prst="rect">
            <a:avLst/>
          </a:prstGeom>
        </p:spPr>
        <p:txBody>
          <a:bodyPr spcFirstLastPara="1" wrap="square" lIns="91425" tIns="91425" rIns="91425" bIns="91425" anchor="ctr" anchorCtr="0">
            <a:noAutofit/>
          </a:bodyPr>
          <a:lstStyle/>
          <a:p>
            <a:pPr marL="0" lvl="0" indent="0" algn="ctr" rtl="1">
              <a:spcBef>
                <a:spcPts val="0"/>
              </a:spcBef>
              <a:spcAft>
                <a:spcPts val="1600"/>
              </a:spcAft>
              <a:buClr>
                <a:schemeClr val="dk1"/>
              </a:buClr>
              <a:buSzPts val="1100"/>
              <a:buFont typeface="Arial"/>
              <a:buNone/>
            </a:pPr>
            <a:r>
              <a:rPr lang="ar-SA" dirty="0">
                <a:latin typeface="Cairo Light" panose="00000400000000000000" pitchFamily="2" charset="-78"/>
                <a:cs typeface="Cairo Light" panose="00000400000000000000" pitchFamily="2" charset="-78"/>
              </a:rPr>
              <a:t>توفر لوحة الموظف مجموعة من الوظائف تشمل:</a:t>
            </a:r>
            <a:endParaRPr dirty="0">
              <a:latin typeface="Cairo Light" panose="00000400000000000000" pitchFamily="2" charset="-78"/>
              <a:cs typeface="Cairo Light" panose="00000400000000000000" pitchFamily="2" charset="-78"/>
            </a:endParaRPr>
          </a:p>
        </p:txBody>
      </p:sp>
      <p:sp>
        <p:nvSpPr>
          <p:cNvPr id="1972" name="Google Shape;1972;p87">
            <a:extLst>
              <a:ext uri="{FF2B5EF4-FFF2-40B4-BE49-F238E27FC236}">
                <a16:creationId xmlns:a16="http://schemas.microsoft.com/office/drawing/2014/main" id="{0B391832-B481-9650-3BE6-1629C841F831}"/>
              </a:ext>
            </a:extLst>
          </p:cNvPr>
          <p:cNvSpPr txBox="1">
            <a:spLocks noGrp="1"/>
          </p:cNvSpPr>
          <p:nvPr>
            <p:ph type="title"/>
          </p:nvPr>
        </p:nvSpPr>
        <p:spPr>
          <a:xfrm>
            <a:off x="974400" y="918000"/>
            <a:ext cx="35091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Cairo Black" panose="00000A00000000000000" pitchFamily="2" charset="-78"/>
                <a:cs typeface="Cairo Black" panose="00000A00000000000000" pitchFamily="2" charset="-78"/>
              </a:rPr>
              <a:t>وظائف مدير النظام</a:t>
            </a:r>
            <a:endParaRPr dirty="0">
              <a:latin typeface="Cairo Black" panose="00000A00000000000000" pitchFamily="2" charset="-78"/>
              <a:cs typeface="Cairo Black" panose="00000A00000000000000" pitchFamily="2" charset="-78"/>
            </a:endParaRPr>
          </a:p>
        </p:txBody>
      </p:sp>
      <p:grpSp>
        <p:nvGrpSpPr>
          <p:cNvPr id="1973" name="Google Shape;1973;p87">
            <a:extLst>
              <a:ext uri="{FF2B5EF4-FFF2-40B4-BE49-F238E27FC236}">
                <a16:creationId xmlns:a16="http://schemas.microsoft.com/office/drawing/2014/main" id="{C9A74210-C8E3-392D-B9DA-A23D38D9C5D5}"/>
              </a:ext>
            </a:extLst>
          </p:cNvPr>
          <p:cNvGrpSpPr/>
          <p:nvPr/>
        </p:nvGrpSpPr>
        <p:grpSpPr>
          <a:xfrm>
            <a:off x="5317734" y="1487024"/>
            <a:ext cx="2851867" cy="2805075"/>
            <a:chOff x="4826400" y="1099800"/>
            <a:chExt cx="3343202" cy="3192300"/>
          </a:xfrm>
        </p:grpSpPr>
        <p:sp>
          <p:nvSpPr>
            <p:cNvPr id="1974" name="Google Shape;1974;p87">
              <a:extLst>
                <a:ext uri="{FF2B5EF4-FFF2-40B4-BE49-F238E27FC236}">
                  <a16:creationId xmlns:a16="http://schemas.microsoft.com/office/drawing/2014/main" id="{0F88D32F-42ED-95C3-CD52-D37014795A9A}"/>
                </a:ext>
              </a:extLst>
            </p:cNvPr>
            <p:cNvSpPr/>
            <p:nvPr/>
          </p:nvSpPr>
          <p:spPr>
            <a:xfrm>
              <a:off x="4826402" y="1099800"/>
              <a:ext cx="3343200" cy="3192300"/>
            </a:xfrm>
            <a:prstGeom prst="roundRect">
              <a:avLst>
                <a:gd name="adj" fmla="val 5756"/>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87">
              <a:extLst>
                <a:ext uri="{FF2B5EF4-FFF2-40B4-BE49-F238E27FC236}">
                  <a16:creationId xmlns:a16="http://schemas.microsoft.com/office/drawing/2014/main" id="{A2C05339-BC02-86C0-2365-2452FE38E83A}"/>
                </a:ext>
              </a:extLst>
            </p:cNvPr>
            <p:cNvSpPr/>
            <p:nvPr/>
          </p:nvSpPr>
          <p:spPr>
            <a:xfrm>
              <a:off x="4826400" y="1099826"/>
              <a:ext cx="3343200" cy="320100"/>
            </a:xfrm>
            <a:prstGeom prst="round2SameRect">
              <a:avLst>
                <a:gd name="adj1" fmla="val 50000"/>
                <a:gd name="adj2" fmla="val 0"/>
              </a:avLst>
            </a:prstGeom>
            <a:solidFill>
              <a:schemeClr val="dk2"/>
            </a:solidFill>
            <a:ln w="9525" cap="flat" cmpd="sng">
              <a:solidFill>
                <a:srgbClr val="D2D6FF"/>
              </a:solidFill>
              <a:prstDash val="solid"/>
              <a:round/>
              <a:headEnd type="none" w="sm" len="sm"/>
              <a:tailEnd type="none" w="sm" len="sm"/>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76" name="Google Shape;1976;p87">
              <a:extLst>
                <a:ext uri="{FF2B5EF4-FFF2-40B4-BE49-F238E27FC236}">
                  <a16:creationId xmlns:a16="http://schemas.microsoft.com/office/drawing/2014/main" id="{C1A9D2BF-FC5F-96B2-CFA2-1E154B44FEA4}"/>
                </a:ext>
              </a:extLst>
            </p:cNvPr>
            <p:cNvGrpSpPr/>
            <p:nvPr/>
          </p:nvGrpSpPr>
          <p:grpSpPr>
            <a:xfrm rot="10800000" flipH="1">
              <a:off x="4944224" y="1213945"/>
              <a:ext cx="376790" cy="82489"/>
              <a:chOff x="5578333" y="744468"/>
              <a:chExt cx="431653" cy="94500"/>
            </a:xfrm>
          </p:grpSpPr>
          <p:sp>
            <p:nvSpPr>
              <p:cNvPr id="1977" name="Google Shape;1977;p87">
                <a:extLst>
                  <a:ext uri="{FF2B5EF4-FFF2-40B4-BE49-F238E27FC236}">
                    <a16:creationId xmlns:a16="http://schemas.microsoft.com/office/drawing/2014/main" id="{94357D24-6170-75BE-01EC-BC09269DDA05}"/>
                  </a:ext>
                </a:extLst>
              </p:cNvPr>
              <p:cNvSpPr/>
              <p:nvPr/>
            </p:nvSpPr>
            <p:spPr>
              <a:xfrm>
                <a:off x="5578333" y="744468"/>
                <a:ext cx="94500" cy="94500"/>
              </a:xfrm>
              <a:prstGeom prst="ellipse">
                <a:avLst/>
              </a:prstGeom>
              <a:solidFill>
                <a:schemeClr val="accent2"/>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87">
                <a:extLst>
                  <a:ext uri="{FF2B5EF4-FFF2-40B4-BE49-F238E27FC236}">
                    <a16:creationId xmlns:a16="http://schemas.microsoft.com/office/drawing/2014/main" id="{D0568305-5232-EEDF-AB53-19021F39AD89}"/>
                  </a:ext>
                </a:extLst>
              </p:cNvPr>
              <p:cNvSpPr/>
              <p:nvPr/>
            </p:nvSpPr>
            <p:spPr>
              <a:xfrm>
                <a:off x="5746910" y="744468"/>
                <a:ext cx="94500" cy="94500"/>
              </a:xfrm>
              <a:prstGeom prst="ellipse">
                <a:avLst/>
              </a:prstGeom>
              <a:solidFill>
                <a:schemeClr val="accent4"/>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87">
                <a:extLst>
                  <a:ext uri="{FF2B5EF4-FFF2-40B4-BE49-F238E27FC236}">
                    <a16:creationId xmlns:a16="http://schemas.microsoft.com/office/drawing/2014/main" id="{58101968-AF11-1A81-52B4-2EE2B518E396}"/>
                  </a:ext>
                </a:extLst>
              </p:cNvPr>
              <p:cNvSpPr/>
              <p:nvPr/>
            </p:nvSpPr>
            <p:spPr>
              <a:xfrm>
                <a:off x="5915486" y="744468"/>
                <a:ext cx="94500" cy="94500"/>
              </a:xfrm>
              <a:prstGeom prst="ellipse">
                <a:avLst/>
              </a:prstGeom>
              <a:solidFill>
                <a:schemeClr val="lt1"/>
              </a:soli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037" name="Google Shape;2037;p87">
            <a:extLst>
              <a:ext uri="{FF2B5EF4-FFF2-40B4-BE49-F238E27FC236}">
                <a16:creationId xmlns:a16="http://schemas.microsoft.com/office/drawing/2014/main" id="{8F4FE5CD-3502-3F10-FEFC-05F0157F2B6B}"/>
              </a:ext>
            </a:extLst>
          </p:cNvPr>
          <p:cNvGrpSpPr/>
          <p:nvPr/>
        </p:nvGrpSpPr>
        <p:grpSpPr>
          <a:xfrm>
            <a:off x="7523950" y="4165000"/>
            <a:ext cx="396150" cy="360700"/>
            <a:chOff x="1615925" y="2456425"/>
            <a:chExt cx="396150" cy="360700"/>
          </a:xfrm>
        </p:grpSpPr>
        <p:sp>
          <p:nvSpPr>
            <p:cNvPr id="2038" name="Google Shape;2038;p87">
              <a:extLst>
                <a:ext uri="{FF2B5EF4-FFF2-40B4-BE49-F238E27FC236}">
                  <a16:creationId xmlns:a16="http://schemas.microsoft.com/office/drawing/2014/main" id="{A6BB7F97-EBA4-1706-6CC8-610B7AB70322}"/>
                </a:ext>
              </a:extLst>
            </p:cNvPr>
            <p:cNvSpPr/>
            <p:nvPr/>
          </p:nvSpPr>
          <p:spPr>
            <a:xfrm>
              <a:off x="1615925" y="2456425"/>
              <a:ext cx="396150" cy="360700"/>
            </a:xfrm>
            <a:custGeom>
              <a:avLst/>
              <a:gdLst/>
              <a:ahLst/>
              <a:cxnLst/>
              <a:rect l="l" t="t" r="r" b="b"/>
              <a:pathLst>
                <a:path w="15846" h="14428" extrusionOk="0">
                  <a:moveTo>
                    <a:pt x="7919" y="1"/>
                  </a:moveTo>
                  <a:cubicBezTo>
                    <a:pt x="6072" y="1"/>
                    <a:pt x="4221" y="709"/>
                    <a:pt x="2803" y="2127"/>
                  </a:cubicBezTo>
                  <a:cubicBezTo>
                    <a:pt x="1" y="4929"/>
                    <a:pt x="1" y="9499"/>
                    <a:pt x="2803" y="12301"/>
                  </a:cubicBezTo>
                  <a:cubicBezTo>
                    <a:pt x="4221" y="13719"/>
                    <a:pt x="6072" y="14428"/>
                    <a:pt x="7919" y="14428"/>
                  </a:cubicBezTo>
                  <a:cubicBezTo>
                    <a:pt x="9766" y="14428"/>
                    <a:pt x="11609" y="13719"/>
                    <a:pt x="13010" y="12301"/>
                  </a:cubicBezTo>
                  <a:cubicBezTo>
                    <a:pt x="15846" y="9499"/>
                    <a:pt x="15846" y="4929"/>
                    <a:pt x="13010" y="2127"/>
                  </a:cubicBezTo>
                  <a:cubicBezTo>
                    <a:pt x="11609" y="709"/>
                    <a:pt x="9766" y="1"/>
                    <a:pt x="7919" y="1"/>
                  </a:cubicBezTo>
                  <a:close/>
                </a:path>
              </a:pathLst>
            </a:custGeom>
            <a:solidFill>
              <a:schemeClr val="accent6"/>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87">
              <a:extLst>
                <a:ext uri="{FF2B5EF4-FFF2-40B4-BE49-F238E27FC236}">
                  <a16:creationId xmlns:a16="http://schemas.microsoft.com/office/drawing/2014/main" id="{95A0EA3D-176C-4A6E-A51A-9123F9053EC2}"/>
                </a:ext>
              </a:extLst>
            </p:cNvPr>
            <p:cNvSpPr/>
            <p:nvPr/>
          </p:nvSpPr>
          <p:spPr>
            <a:xfrm>
              <a:off x="1658475" y="2554575"/>
              <a:ext cx="311075" cy="191050"/>
            </a:xfrm>
            <a:custGeom>
              <a:avLst/>
              <a:gdLst/>
              <a:ahLst/>
              <a:cxnLst/>
              <a:rect l="l" t="t" r="r" b="b"/>
              <a:pathLst>
                <a:path w="12443" h="7642" extrusionOk="0">
                  <a:moveTo>
                    <a:pt x="3916" y="1"/>
                  </a:moveTo>
                  <a:cubicBezTo>
                    <a:pt x="3438" y="1"/>
                    <a:pt x="2905" y="200"/>
                    <a:pt x="2335" y="736"/>
                  </a:cubicBezTo>
                  <a:cubicBezTo>
                    <a:pt x="0" y="2971"/>
                    <a:pt x="6238" y="7641"/>
                    <a:pt x="6238" y="7641"/>
                  </a:cubicBezTo>
                  <a:cubicBezTo>
                    <a:pt x="6238" y="7641"/>
                    <a:pt x="12442" y="2971"/>
                    <a:pt x="10107" y="736"/>
                  </a:cubicBezTo>
                  <a:cubicBezTo>
                    <a:pt x="9546" y="200"/>
                    <a:pt x="9019" y="1"/>
                    <a:pt x="8546" y="1"/>
                  </a:cubicBezTo>
                  <a:cubicBezTo>
                    <a:pt x="7164" y="1"/>
                    <a:pt x="6238" y="1704"/>
                    <a:pt x="6238" y="1704"/>
                  </a:cubicBezTo>
                  <a:cubicBezTo>
                    <a:pt x="6238" y="1704"/>
                    <a:pt x="5312" y="1"/>
                    <a:pt x="3916" y="1"/>
                  </a:cubicBezTo>
                  <a:close/>
                </a:path>
              </a:pathLst>
            </a:custGeom>
            <a:solidFill>
              <a:srgbClr val="FFFFFF"/>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0" name="Google Shape;2040;p87">
            <a:extLst>
              <a:ext uri="{FF2B5EF4-FFF2-40B4-BE49-F238E27FC236}">
                <a16:creationId xmlns:a16="http://schemas.microsoft.com/office/drawing/2014/main" id="{5D569D45-D61D-EDEF-8BB0-4242A82C74D7}"/>
              </a:ext>
            </a:extLst>
          </p:cNvPr>
          <p:cNvGrpSpPr/>
          <p:nvPr/>
        </p:nvGrpSpPr>
        <p:grpSpPr>
          <a:xfrm>
            <a:off x="7419625" y="1239704"/>
            <a:ext cx="338134" cy="338134"/>
            <a:chOff x="5227225" y="2298750"/>
            <a:chExt cx="750575" cy="750575"/>
          </a:xfrm>
        </p:grpSpPr>
        <p:sp>
          <p:nvSpPr>
            <p:cNvPr id="2041" name="Google Shape;2041;p87">
              <a:extLst>
                <a:ext uri="{FF2B5EF4-FFF2-40B4-BE49-F238E27FC236}">
                  <a16:creationId xmlns:a16="http://schemas.microsoft.com/office/drawing/2014/main" id="{780C5514-1D0E-DC67-3545-CD9362B9CAC7}"/>
                </a:ext>
              </a:extLst>
            </p:cNvPr>
            <p:cNvSpPr/>
            <p:nvPr/>
          </p:nvSpPr>
          <p:spPr>
            <a:xfrm>
              <a:off x="5227225" y="2298750"/>
              <a:ext cx="750575" cy="750575"/>
            </a:xfrm>
            <a:custGeom>
              <a:avLst/>
              <a:gdLst/>
              <a:ahLst/>
              <a:cxnLst/>
              <a:rect l="l" t="t" r="r" b="b"/>
              <a:pathLst>
                <a:path w="30023" h="30023" extrusionOk="0">
                  <a:moveTo>
                    <a:pt x="15012" y="1"/>
                  </a:moveTo>
                  <a:cubicBezTo>
                    <a:pt x="6739" y="1"/>
                    <a:pt x="1" y="6739"/>
                    <a:pt x="1" y="15011"/>
                  </a:cubicBezTo>
                  <a:cubicBezTo>
                    <a:pt x="1" y="23317"/>
                    <a:pt x="6739" y="30022"/>
                    <a:pt x="15012" y="30022"/>
                  </a:cubicBezTo>
                  <a:cubicBezTo>
                    <a:pt x="23318" y="30022"/>
                    <a:pt x="30022" y="23317"/>
                    <a:pt x="30022" y="15011"/>
                  </a:cubicBezTo>
                  <a:cubicBezTo>
                    <a:pt x="30022" y="6739"/>
                    <a:pt x="23318" y="1"/>
                    <a:pt x="15012" y="1"/>
                  </a:cubicBezTo>
                  <a:close/>
                </a:path>
              </a:pathLst>
            </a:custGeom>
            <a:solidFill>
              <a:schemeClr val="accent1"/>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87">
              <a:extLst>
                <a:ext uri="{FF2B5EF4-FFF2-40B4-BE49-F238E27FC236}">
                  <a16:creationId xmlns:a16="http://schemas.microsoft.com/office/drawing/2014/main" id="{B98A8663-DCB9-6192-FB0B-699B41A49986}"/>
                </a:ext>
              </a:extLst>
            </p:cNvPr>
            <p:cNvSpPr/>
            <p:nvPr/>
          </p:nvSpPr>
          <p:spPr>
            <a:xfrm>
              <a:off x="5350650" y="2500575"/>
              <a:ext cx="475375" cy="446175"/>
            </a:xfrm>
            <a:custGeom>
              <a:avLst/>
              <a:gdLst/>
              <a:ahLst/>
              <a:cxnLst/>
              <a:rect l="l" t="t" r="r" b="b"/>
              <a:pathLst>
                <a:path w="19015" h="17847" fill="none" extrusionOk="0">
                  <a:moveTo>
                    <a:pt x="1" y="5070"/>
                  </a:moveTo>
                  <a:cubicBezTo>
                    <a:pt x="6339" y="3369"/>
                    <a:pt x="12677" y="1701"/>
                    <a:pt x="19014" y="0"/>
                  </a:cubicBezTo>
                  <a:cubicBezTo>
                    <a:pt x="16246" y="5938"/>
                    <a:pt x="13477" y="11875"/>
                    <a:pt x="10708" y="17846"/>
                  </a:cubicBezTo>
                  <a:lnTo>
                    <a:pt x="8474" y="8873"/>
                  </a:lnTo>
                  <a:close/>
                </a:path>
              </a:pathLst>
            </a:custGeom>
            <a:noFill/>
            <a:ln w="19050" cap="flat" cmpd="sng">
              <a:solidFill>
                <a:schemeClr val="lt1"/>
              </a:solidFill>
              <a:prstDash val="solid"/>
              <a:miter lim="33357"/>
              <a:headEnd type="none" w="sm" len="sm"/>
              <a:tailEnd type="none" w="sm" len="sm"/>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87">
              <a:extLst>
                <a:ext uri="{FF2B5EF4-FFF2-40B4-BE49-F238E27FC236}">
                  <a16:creationId xmlns:a16="http://schemas.microsoft.com/office/drawing/2014/main" id="{8493C1DF-3C4D-58BE-4E7B-5E930E8C48C5}"/>
                </a:ext>
              </a:extLst>
            </p:cNvPr>
            <p:cNvSpPr/>
            <p:nvPr/>
          </p:nvSpPr>
          <p:spPr>
            <a:xfrm>
              <a:off x="5561650" y="2500575"/>
              <a:ext cx="264375" cy="220175"/>
            </a:xfrm>
            <a:custGeom>
              <a:avLst/>
              <a:gdLst/>
              <a:ahLst/>
              <a:cxnLst/>
              <a:rect l="l" t="t" r="r" b="b"/>
              <a:pathLst>
                <a:path w="10575" h="8807" fill="none" extrusionOk="0">
                  <a:moveTo>
                    <a:pt x="10574" y="0"/>
                  </a:moveTo>
                  <a:lnTo>
                    <a:pt x="0" y="8806"/>
                  </a:lnTo>
                </a:path>
              </a:pathLst>
            </a:custGeom>
            <a:noFill/>
            <a:ln w="19050" cap="flat" cmpd="sng">
              <a:solidFill>
                <a:schemeClr val="lt1"/>
              </a:solidFill>
              <a:prstDash val="solid"/>
              <a:miter lim="33357"/>
              <a:headEnd type="none" w="sm" len="sm"/>
              <a:tailEnd type="none" w="sm" len="sm"/>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صورة 2">
            <a:extLst>
              <a:ext uri="{FF2B5EF4-FFF2-40B4-BE49-F238E27FC236}">
                <a16:creationId xmlns:a16="http://schemas.microsoft.com/office/drawing/2014/main" id="{122A471C-C25F-0135-C4C4-691B0B919C67}"/>
              </a:ext>
            </a:extLst>
          </p:cNvPr>
          <p:cNvPicPr>
            <a:picLocks noChangeAspect="1"/>
          </p:cNvPicPr>
          <p:nvPr/>
        </p:nvPicPr>
        <p:blipFill>
          <a:blip r:embed="rId3"/>
          <a:stretch>
            <a:fillRect/>
          </a:stretch>
        </p:blipFill>
        <p:spPr>
          <a:xfrm>
            <a:off x="5332746" y="2034010"/>
            <a:ext cx="2841449" cy="1894299"/>
          </a:xfrm>
          <a:prstGeom prst="rect">
            <a:avLst/>
          </a:prstGeom>
        </p:spPr>
      </p:pic>
      <p:sp>
        <p:nvSpPr>
          <p:cNvPr id="4" name="مستطيل: زوايا مستديرة 3">
            <a:extLst>
              <a:ext uri="{FF2B5EF4-FFF2-40B4-BE49-F238E27FC236}">
                <a16:creationId xmlns:a16="http://schemas.microsoft.com/office/drawing/2014/main" id="{578A6C26-4BDB-3A47-BF37-16A4755A4603}"/>
              </a:ext>
            </a:extLst>
          </p:cNvPr>
          <p:cNvSpPr/>
          <p:nvPr/>
        </p:nvSpPr>
        <p:spPr>
          <a:xfrm>
            <a:off x="1993452" y="1487025"/>
            <a:ext cx="914400" cy="36000"/>
          </a:xfrm>
          <a:prstGeom prst="roundRect">
            <a:avLst>
              <a:gd name="adj" fmla="val 50000"/>
            </a:avLst>
          </a:prstGeom>
          <a:solidFill>
            <a:srgbClr val="AD51E9"/>
          </a:solidFill>
          <a:ln>
            <a:solidFill>
              <a:srgbClr val="AD51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شكل بيضاوي 4">
            <a:extLst>
              <a:ext uri="{FF2B5EF4-FFF2-40B4-BE49-F238E27FC236}">
                <a16:creationId xmlns:a16="http://schemas.microsoft.com/office/drawing/2014/main" id="{FCA3830D-AC84-E0F5-8C17-166B7769C90E}"/>
              </a:ext>
            </a:extLst>
          </p:cNvPr>
          <p:cNvSpPr/>
          <p:nvPr/>
        </p:nvSpPr>
        <p:spPr>
          <a:xfrm>
            <a:off x="3014928" y="1469025"/>
            <a:ext cx="72000" cy="72000"/>
          </a:xfrm>
          <a:prstGeom prst="ellipse">
            <a:avLst/>
          </a:prstGeom>
          <a:solidFill>
            <a:srgbClr val="AD51E9"/>
          </a:solidFill>
          <a:ln>
            <a:solidFill>
              <a:srgbClr val="AD51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شكل بيضاوي 5">
            <a:extLst>
              <a:ext uri="{FF2B5EF4-FFF2-40B4-BE49-F238E27FC236}">
                <a16:creationId xmlns:a16="http://schemas.microsoft.com/office/drawing/2014/main" id="{D9B29A85-23DA-FA78-8FED-DA93A39D82A7}"/>
              </a:ext>
            </a:extLst>
          </p:cNvPr>
          <p:cNvSpPr/>
          <p:nvPr/>
        </p:nvSpPr>
        <p:spPr>
          <a:xfrm>
            <a:off x="3194004" y="1469025"/>
            <a:ext cx="72000" cy="72000"/>
          </a:xfrm>
          <a:prstGeom prst="ellipse">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شكل بيضاوي 6">
            <a:extLst>
              <a:ext uri="{FF2B5EF4-FFF2-40B4-BE49-F238E27FC236}">
                <a16:creationId xmlns:a16="http://schemas.microsoft.com/office/drawing/2014/main" id="{01B4802B-76ED-D592-884C-073861899CD6}"/>
              </a:ext>
            </a:extLst>
          </p:cNvPr>
          <p:cNvSpPr/>
          <p:nvPr/>
        </p:nvSpPr>
        <p:spPr>
          <a:xfrm>
            <a:off x="3373080" y="1469025"/>
            <a:ext cx="72000" cy="72000"/>
          </a:xfrm>
          <a:prstGeom prst="ellipse">
            <a:avLst/>
          </a:prstGeom>
          <a:solidFill>
            <a:srgbClr val="DDDDDD"/>
          </a:solidFill>
          <a:ln>
            <a:solidFill>
              <a:srgbClr val="DDDD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مستطيل: زوايا مستديرة 7">
            <a:extLst>
              <a:ext uri="{FF2B5EF4-FFF2-40B4-BE49-F238E27FC236}">
                <a16:creationId xmlns:a16="http://schemas.microsoft.com/office/drawing/2014/main" id="{5D65EB8B-9EBB-F96A-AD1D-6089BD7C4654}"/>
              </a:ext>
            </a:extLst>
          </p:cNvPr>
          <p:cNvSpPr/>
          <p:nvPr/>
        </p:nvSpPr>
        <p:spPr>
          <a:xfrm>
            <a:off x="2994650" y="2263203"/>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مستطيل: زوايا مستديرة 8">
            <a:extLst>
              <a:ext uri="{FF2B5EF4-FFF2-40B4-BE49-F238E27FC236}">
                <a16:creationId xmlns:a16="http://schemas.microsoft.com/office/drawing/2014/main" id="{8ABD6AF0-1B79-E46A-CBA9-D8D85AC86932}"/>
              </a:ext>
            </a:extLst>
          </p:cNvPr>
          <p:cNvSpPr/>
          <p:nvPr/>
        </p:nvSpPr>
        <p:spPr>
          <a:xfrm>
            <a:off x="627913" y="2263203"/>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مربع نص 9">
            <a:extLst>
              <a:ext uri="{FF2B5EF4-FFF2-40B4-BE49-F238E27FC236}">
                <a16:creationId xmlns:a16="http://schemas.microsoft.com/office/drawing/2014/main" id="{74B219AA-1405-F42A-E1A7-57403EDC7F4A}"/>
              </a:ext>
            </a:extLst>
          </p:cNvPr>
          <p:cNvSpPr txBox="1"/>
          <p:nvPr/>
        </p:nvSpPr>
        <p:spPr>
          <a:xfrm>
            <a:off x="3044122" y="2295548"/>
            <a:ext cx="2054427"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إدارة المستخدمين</a:t>
            </a:r>
            <a:endParaRPr lang="en-US" sz="1200" dirty="0">
              <a:latin typeface="Cairo Light" panose="00000400000000000000" pitchFamily="2" charset="-78"/>
              <a:cs typeface="Cairo Light" panose="00000400000000000000" pitchFamily="2" charset="-78"/>
            </a:endParaRPr>
          </a:p>
        </p:txBody>
      </p:sp>
      <p:sp>
        <p:nvSpPr>
          <p:cNvPr id="11" name="مربع نص 10">
            <a:extLst>
              <a:ext uri="{FF2B5EF4-FFF2-40B4-BE49-F238E27FC236}">
                <a16:creationId xmlns:a16="http://schemas.microsoft.com/office/drawing/2014/main" id="{A33286C8-9EC8-1F6E-D663-8CD05878B411}"/>
              </a:ext>
            </a:extLst>
          </p:cNvPr>
          <p:cNvSpPr txBox="1"/>
          <p:nvPr/>
        </p:nvSpPr>
        <p:spPr>
          <a:xfrm>
            <a:off x="655523" y="2314402"/>
            <a:ext cx="1465466"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إدارة الصلاحيات</a:t>
            </a:r>
            <a:endParaRPr lang="en-US" sz="1200" dirty="0">
              <a:latin typeface="Cairo Light" panose="00000400000000000000" pitchFamily="2" charset="-78"/>
              <a:cs typeface="Cairo Light" panose="00000400000000000000" pitchFamily="2" charset="-78"/>
            </a:endParaRPr>
          </a:p>
        </p:txBody>
      </p:sp>
      <p:sp>
        <p:nvSpPr>
          <p:cNvPr id="12" name="مستطيل: زوايا مستديرة 11">
            <a:extLst>
              <a:ext uri="{FF2B5EF4-FFF2-40B4-BE49-F238E27FC236}">
                <a16:creationId xmlns:a16="http://schemas.microsoft.com/office/drawing/2014/main" id="{C2474F30-5747-5516-4A2B-045E5AA9C171}"/>
              </a:ext>
            </a:extLst>
          </p:cNvPr>
          <p:cNvSpPr/>
          <p:nvPr/>
        </p:nvSpPr>
        <p:spPr>
          <a:xfrm>
            <a:off x="2994650" y="2760644"/>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مستطيل: زوايا مستديرة 12">
            <a:extLst>
              <a:ext uri="{FF2B5EF4-FFF2-40B4-BE49-F238E27FC236}">
                <a16:creationId xmlns:a16="http://schemas.microsoft.com/office/drawing/2014/main" id="{16160590-7523-69A0-9FBA-485DF94497AE}"/>
              </a:ext>
            </a:extLst>
          </p:cNvPr>
          <p:cNvSpPr/>
          <p:nvPr/>
        </p:nvSpPr>
        <p:spPr>
          <a:xfrm>
            <a:off x="627913" y="2760644"/>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مربع نص 13">
            <a:extLst>
              <a:ext uri="{FF2B5EF4-FFF2-40B4-BE49-F238E27FC236}">
                <a16:creationId xmlns:a16="http://schemas.microsoft.com/office/drawing/2014/main" id="{8A8E277B-FB87-54C9-3C9E-ABC37E2C392E}"/>
              </a:ext>
            </a:extLst>
          </p:cNvPr>
          <p:cNvSpPr txBox="1"/>
          <p:nvPr/>
        </p:nvSpPr>
        <p:spPr>
          <a:xfrm>
            <a:off x="3044122" y="2792989"/>
            <a:ext cx="1826141"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إدارة الشكاوى</a:t>
            </a:r>
            <a:endParaRPr lang="en-US" sz="1200" dirty="0">
              <a:latin typeface="Cairo Light" panose="00000400000000000000" pitchFamily="2" charset="-78"/>
              <a:cs typeface="Cairo Light" panose="00000400000000000000" pitchFamily="2" charset="-78"/>
            </a:endParaRPr>
          </a:p>
        </p:txBody>
      </p:sp>
      <p:sp>
        <p:nvSpPr>
          <p:cNvPr id="15" name="مربع نص 14">
            <a:extLst>
              <a:ext uri="{FF2B5EF4-FFF2-40B4-BE49-F238E27FC236}">
                <a16:creationId xmlns:a16="http://schemas.microsoft.com/office/drawing/2014/main" id="{EFF6D9AC-09B6-6B20-81B1-3E27513DF6A8}"/>
              </a:ext>
            </a:extLst>
          </p:cNvPr>
          <p:cNvSpPr txBox="1"/>
          <p:nvPr/>
        </p:nvSpPr>
        <p:spPr>
          <a:xfrm>
            <a:off x="655523" y="2811843"/>
            <a:ext cx="1822936"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إدارة الاستعلامات</a:t>
            </a:r>
            <a:endParaRPr lang="en-US" sz="1200" dirty="0">
              <a:latin typeface="Cairo Light" panose="00000400000000000000" pitchFamily="2" charset="-78"/>
              <a:cs typeface="Cairo Light" panose="00000400000000000000" pitchFamily="2" charset="-78"/>
            </a:endParaRPr>
          </a:p>
        </p:txBody>
      </p:sp>
      <p:sp>
        <p:nvSpPr>
          <p:cNvPr id="16" name="مستطيل: زوايا مستديرة 15">
            <a:extLst>
              <a:ext uri="{FF2B5EF4-FFF2-40B4-BE49-F238E27FC236}">
                <a16:creationId xmlns:a16="http://schemas.microsoft.com/office/drawing/2014/main" id="{E44BB89F-AC33-7636-507D-D26C7E3EE4F4}"/>
              </a:ext>
            </a:extLst>
          </p:cNvPr>
          <p:cNvSpPr/>
          <p:nvPr/>
        </p:nvSpPr>
        <p:spPr>
          <a:xfrm>
            <a:off x="2994650" y="3258085"/>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مستطيل: زوايا مستديرة 16">
            <a:extLst>
              <a:ext uri="{FF2B5EF4-FFF2-40B4-BE49-F238E27FC236}">
                <a16:creationId xmlns:a16="http://schemas.microsoft.com/office/drawing/2014/main" id="{2FCDFED9-3291-BD5F-025A-AE80237869BC}"/>
              </a:ext>
            </a:extLst>
          </p:cNvPr>
          <p:cNvSpPr/>
          <p:nvPr/>
        </p:nvSpPr>
        <p:spPr>
          <a:xfrm>
            <a:off x="627913" y="3258085"/>
            <a:ext cx="2054427"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مربع نص 17">
            <a:extLst>
              <a:ext uri="{FF2B5EF4-FFF2-40B4-BE49-F238E27FC236}">
                <a16:creationId xmlns:a16="http://schemas.microsoft.com/office/drawing/2014/main" id="{5124C577-B6B0-68D6-9073-8E1615F73BDE}"/>
              </a:ext>
            </a:extLst>
          </p:cNvPr>
          <p:cNvSpPr txBox="1"/>
          <p:nvPr/>
        </p:nvSpPr>
        <p:spPr>
          <a:xfrm>
            <a:off x="3044122" y="3309284"/>
            <a:ext cx="1625856"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إدارة الفواتير</a:t>
            </a:r>
            <a:endParaRPr lang="en-US" sz="1200" dirty="0">
              <a:latin typeface="Cairo Light" panose="00000400000000000000" pitchFamily="2" charset="-78"/>
              <a:cs typeface="Cairo Light" panose="00000400000000000000" pitchFamily="2" charset="-78"/>
            </a:endParaRPr>
          </a:p>
        </p:txBody>
      </p:sp>
      <p:sp>
        <p:nvSpPr>
          <p:cNvPr id="19" name="مربع نص 18">
            <a:extLst>
              <a:ext uri="{FF2B5EF4-FFF2-40B4-BE49-F238E27FC236}">
                <a16:creationId xmlns:a16="http://schemas.microsoft.com/office/drawing/2014/main" id="{C7E0C46F-7505-3CC9-62E6-F93CE95C1C35}"/>
              </a:ext>
            </a:extLst>
          </p:cNvPr>
          <p:cNvSpPr txBox="1"/>
          <p:nvPr/>
        </p:nvSpPr>
        <p:spPr>
          <a:xfrm>
            <a:off x="655523" y="3309284"/>
            <a:ext cx="1465466" cy="276999"/>
          </a:xfrm>
          <a:prstGeom prst="rect">
            <a:avLst/>
          </a:prstGeom>
          <a:noFill/>
        </p:spPr>
        <p:txBody>
          <a:bodyPr wrap="square" rtlCol="0">
            <a:spAutoFit/>
          </a:bodyPr>
          <a:lstStyle/>
          <a:p>
            <a:pPr rtl="1"/>
            <a:r>
              <a:rPr lang="ar-SA" sz="1200" dirty="0">
                <a:latin typeface="Cairo Light" panose="00000400000000000000" pitchFamily="2" charset="-78"/>
                <a:cs typeface="Cairo Light" panose="00000400000000000000" pitchFamily="2" charset="-78"/>
              </a:rPr>
              <a:t>متابعة سجلات النظام</a:t>
            </a:r>
            <a:endParaRPr lang="en-US" sz="1200" dirty="0">
              <a:latin typeface="Cairo Light" panose="00000400000000000000" pitchFamily="2" charset="-78"/>
              <a:cs typeface="Cairo Light" panose="00000400000000000000" pitchFamily="2" charset="-78"/>
            </a:endParaRPr>
          </a:p>
        </p:txBody>
      </p:sp>
      <p:grpSp>
        <p:nvGrpSpPr>
          <p:cNvPr id="27" name="مجموعة 26">
            <a:extLst>
              <a:ext uri="{FF2B5EF4-FFF2-40B4-BE49-F238E27FC236}">
                <a16:creationId xmlns:a16="http://schemas.microsoft.com/office/drawing/2014/main" id="{7524F367-CF7A-29C0-1F41-1A9A2EA6C2D9}"/>
              </a:ext>
            </a:extLst>
          </p:cNvPr>
          <p:cNvGrpSpPr/>
          <p:nvPr/>
        </p:nvGrpSpPr>
        <p:grpSpPr>
          <a:xfrm>
            <a:off x="4687500" y="2256155"/>
            <a:ext cx="383438" cy="360000"/>
            <a:chOff x="4680649" y="2262928"/>
            <a:chExt cx="383438" cy="360000"/>
          </a:xfrm>
        </p:grpSpPr>
        <p:sp>
          <p:nvSpPr>
            <p:cNvPr id="26" name="مستطيل: زوايا مستديرة 25">
              <a:extLst>
                <a:ext uri="{FF2B5EF4-FFF2-40B4-BE49-F238E27FC236}">
                  <a16:creationId xmlns:a16="http://schemas.microsoft.com/office/drawing/2014/main" id="{9ED3C683-9370-283F-F723-4A19F207C810}"/>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مربع نص 24">
              <a:extLst>
                <a:ext uri="{FF2B5EF4-FFF2-40B4-BE49-F238E27FC236}">
                  <a16:creationId xmlns:a16="http://schemas.microsoft.com/office/drawing/2014/main" id="{46E76C09-BEEE-849E-A4B2-6F2927F22BD0}"/>
                </a:ext>
              </a:extLst>
            </p:cNvPr>
            <p:cNvSpPr txBox="1"/>
            <p:nvPr/>
          </p:nvSpPr>
          <p:spPr>
            <a:xfrm>
              <a:off x="4680649" y="2315151"/>
              <a:ext cx="383438"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01</a:t>
              </a:r>
            </a:p>
          </p:txBody>
        </p:sp>
      </p:grpSp>
      <p:grpSp>
        <p:nvGrpSpPr>
          <p:cNvPr id="28" name="مجموعة 27">
            <a:extLst>
              <a:ext uri="{FF2B5EF4-FFF2-40B4-BE49-F238E27FC236}">
                <a16:creationId xmlns:a16="http://schemas.microsoft.com/office/drawing/2014/main" id="{59146A3C-F591-598B-EAA9-B97135397005}"/>
              </a:ext>
            </a:extLst>
          </p:cNvPr>
          <p:cNvGrpSpPr/>
          <p:nvPr/>
        </p:nvGrpSpPr>
        <p:grpSpPr>
          <a:xfrm>
            <a:off x="2314797" y="2262928"/>
            <a:ext cx="386644" cy="360000"/>
            <a:chOff x="4680649" y="2262928"/>
            <a:chExt cx="386644" cy="360000"/>
          </a:xfrm>
        </p:grpSpPr>
        <p:sp>
          <p:nvSpPr>
            <p:cNvPr id="29" name="مستطيل: زوايا مستديرة 28">
              <a:extLst>
                <a:ext uri="{FF2B5EF4-FFF2-40B4-BE49-F238E27FC236}">
                  <a16:creationId xmlns:a16="http://schemas.microsoft.com/office/drawing/2014/main" id="{0C607F74-FD6D-CB5C-8E49-CA36D4524C82}"/>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مربع نص 29">
              <a:extLst>
                <a:ext uri="{FF2B5EF4-FFF2-40B4-BE49-F238E27FC236}">
                  <a16:creationId xmlns:a16="http://schemas.microsoft.com/office/drawing/2014/main" id="{280A2DD3-B0C5-4CE4-6FE6-CD4DD621F7CE}"/>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02</a:t>
              </a:r>
            </a:p>
          </p:txBody>
        </p:sp>
      </p:grpSp>
      <p:grpSp>
        <p:nvGrpSpPr>
          <p:cNvPr id="31" name="مجموعة 30">
            <a:extLst>
              <a:ext uri="{FF2B5EF4-FFF2-40B4-BE49-F238E27FC236}">
                <a16:creationId xmlns:a16="http://schemas.microsoft.com/office/drawing/2014/main" id="{C846E779-DD13-6E44-5878-0E14984F345F}"/>
              </a:ext>
            </a:extLst>
          </p:cNvPr>
          <p:cNvGrpSpPr/>
          <p:nvPr/>
        </p:nvGrpSpPr>
        <p:grpSpPr>
          <a:xfrm>
            <a:off x="4685897" y="2755633"/>
            <a:ext cx="386644" cy="360000"/>
            <a:chOff x="4680649" y="2262928"/>
            <a:chExt cx="386644" cy="360000"/>
          </a:xfrm>
        </p:grpSpPr>
        <p:sp>
          <p:nvSpPr>
            <p:cNvPr id="32" name="مستطيل: زوايا مستديرة 31">
              <a:extLst>
                <a:ext uri="{FF2B5EF4-FFF2-40B4-BE49-F238E27FC236}">
                  <a16:creationId xmlns:a16="http://schemas.microsoft.com/office/drawing/2014/main" id="{386634D6-4566-FE7A-2330-7922FBC5B3CE}"/>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مربع نص 32">
              <a:extLst>
                <a:ext uri="{FF2B5EF4-FFF2-40B4-BE49-F238E27FC236}">
                  <a16:creationId xmlns:a16="http://schemas.microsoft.com/office/drawing/2014/main" id="{6672D277-A1B4-E399-11BD-98D4D482A431}"/>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03</a:t>
              </a:r>
            </a:p>
          </p:txBody>
        </p:sp>
      </p:grpSp>
      <p:grpSp>
        <p:nvGrpSpPr>
          <p:cNvPr id="34" name="مجموعة 33">
            <a:extLst>
              <a:ext uri="{FF2B5EF4-FFF2-40B4-BE49-F238E27FC236}">
                <a16:creationId xmlns:a16="http://schemas.microsoft.com/office/drawing/2014/main" id="{9289A571-1B34-A1DA-19AC-F34CB85A894F}"/>
              </a:ext>
            </a:extLst>
          </p:cNvPr>
          <p:cNvGrpSpPr/>
          <p:nvPr/>
        </p:nvGrpSpPr>
        <p:grpSpPr>
          <a:xfrm>
            <a:off x="2314797" y="2760369"/>
            <a:ext cx="386644" cy="360000"/>
            <a:chOff x="4680649" y="2262928"/>
            <a:chExt cx="386644" cy="360000"/>
          </a:xfrm>
        </p:grpSpPr>
        <p:sp>
          <p:nvSpPr>
            <p:cNvPr id="35" name="مستطيل: زوايا مستديرة 34">
              <a:extLst>
                <a:ext uri="{FF2B5EF4-FFF2-40B4-BE49-F238E27FC236}">
                  <a16:creationId xmlns:a16="http://schemas.microsoft.com/office/drawing/2014/main" id="{7D602606-809F-0EFD-469F-3D8D92DF5D8F}"/>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مربع نص 35">
              <a:extLst>
                <a:ext uri="{FF2B5EF4-FFF2-40B4-BE49-F238E27FC236}">
                  <a16:creationId xmlns:a16="http://schemas.microsoft.com/office/drawing/2014/main" id="{3EBFD349-3C15-B123-8200-67EB750BD09C}"/>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04</a:t>
              </a:r>
            </a:p>
          </p:txBody>
        </p:sp>
      </p:grpSp>
      <p:grpSp>
        <p:nvGrpSpPr>
          <p:cNvPr id="37" name="مجموعة 36">
            <a:extLst>
              <a:ext uri="{FF2B5EF4-FFF2-40B4-BE49-F238E27FC236}">
                <a16:creationId xmlns:a16="http://schemas.microsoft.com/office/drawing/2014/main" id="{723269C9-5C77-ADCB-4DD4-C9883D39F760}"/>
              </a:ext>
            </a:extLst>
          </p:cNvPr>
          <p:cNvGrpSpPr/>
          <p:nvPr/>
        </p:nvGrpSpPr>
        <p:grpSpPr>
          <a:xfrm>
            <a:off x="4685897" y="3255111"/>
            <a:ext cx="386644" cy="360000"/>
            <a:chOff x="4680649" y="2262928"/>
            <a:chExt cx="386644" cy="360000"/>
          </a:xfrm>
        </p:grpSpPr>
        <p:sp>
          <p:nvSpPr>
            <p:cNvPr id="38" name="مستطيل: زوايا مستديرة 37">
              <a:extLst>
                <a:ext uri="{FF2B5EF4-FFF2-40B4-BE49-F238E27FC236}">
                  <a16:creationId xmlns:a16="http://schemas.microsoft.com/office/drawing/2014/main" id="{CBA51B59-12A4-1651-4F9B-ED898915520C}"/>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مربع نص 38">
              <a:extLst>
                <a:ext uri="{FF2B5EF4-FFF2-40B4-BE49-F238E27FC236}">
                  <a16:creationId xmlns:a16="http://schemas.microsoft.com/office/drawing/2014/main" id="{B4E77A19-E621-1235-1508-3B8A11932AE8}"/>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05</a:t>
              </a:r>
            </a:p>
          </p:txBody>
        </p:sp>
      </p:grpSp>
      <p:grpSp>
        <p:nvGrpSpPr>
          <p:cNvPr id="40" name="مجموعة 39">
            <a:extLst>
              <a:ext uri="{FF2B5EF4-FFF2-40B4-BE49-F238E27FC236}">
                <a16:creationId xmlns:a16="http://schemas.microsoft.com/office/drawing/2014/main" id="{73607F18-0896-4C6C-EBFB-611A1237187B}"/>
              </a:ext>
            </a:extLst>
          </p:cNvPr>
          <p:cNvGrpSpPr/>
          <p:nvPr/>
        </p:nvGrpSpPr>
        <p:grpSpPr>
          <a:xfrm>
            <a:off x="2314797" y="3257810"/>
            <a:ext cx="386644" cy="360000"/>
            <a:chOff x="4680649" y="2262928"/>
            <a:chExt cx="386644" cy="360000"/>
          </a:xfrm>
        </p:grpSpPr>
        <p:sp>
          <p:nvSpPr>
            <p:cNvPr id="41" name="مستطيل: زوايا مستديرة 40">
              <a:extLst>
                <a:ext uri="{FF2B5EF4-FFF2-40B4-BE49-F238E27FC236}">
                  <a16:creationId xmlns:a16="http://schemas.microsoft.com/office/drawing/2014/main" id="{CE7223C6-B9EF-688A-A624-1E2D6D22E526}"/>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مربع نص 41">
              <a:extLst>
                <a:ext uri="{FF2B5EF4-FFF2-40B4-BE49-F238E27FC236}">
                  <a16:creationId xmlns:a16="http://schemas.microsoft.com/office/drawing/2014/main" id="{2047DA2D-C0CF-F6EA-3524-2B4AF5ABDAD4}"/>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06</a:t>
              </a:r>
            </a:p>
          </p:txBody>
        </p:sp>
      </p:grpSp>
      <p:sp>
        <p:nvSpPr>
          <p:cNvPr id="2" name="مستطيل: زوايا مستديرة 1">
            <a:extLst>
              <a:ext uri="{FF2B5EF4-FFF2-40B4-BE49-F238E27FC236}">
                <a16:creationId xmlns:a16="http://schemas.microsoft.com/office/drawing/2014/main" id="{17B51F8A-1F18-BCCE-F198-8430639EE76E}"/>
              </a:ext>
            </a:extLst>
          </p:cNvPr>
          <p:cNvSpPr/>
          <p:nvPr/>
        </p:nvSpPr>
        <p:spPr>
          <a:xfrm>
            <a:off x="627913" y="3755526"/>
            <a:ext cx="4421164"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مربع نص 19">
            <a:extLst>
              <a:ext uri="{FF2B5EF4-FFF2-40B4-BE49-F238E27FC236}">
                <a16:creationId xmlns:a16="http://schemas.microsoft.com/office/drawing/2014/main" id="{2D196985-0A03-8EEC-38CC-E0944156A2A8}"/>
              </a:ext>
            </a:extLst>
          </p:cNvPr>
          <p:cNvSpPr txBox="1"/>
          <p:nvPr/>
        </p:nvSpPr>
        <p:spPr>
          <a:xfrm>
            <a:off x="1173860" y="3802999"/>
            <a:ext cx="3038410" cy="276999"/>
          </a:xfrm>
          <a:prstGeom prst="rect">
            <a:avLst/>
          </a:prstGeom>
          <a:noFill/>
        </p:spPr>
        <p:txBody>
          <a:bodyPr wrap="square" rtlCol="0">
            <a:spAutoFit/>
          </a:bodyPr>
          <a:lstStyle/>
          <a:p>
            <a:pPr algn="ctr" rtl="1"/>
            <a:r>
              <a:rPr lang="ar-SA" sz="1200" dirty="0">
                <a:latin typeface="Cairo Light" panose="00000400000000000000" pitchFamily="2" charset="-78"/>
                <a:cs typeface="Cairo Light" panose="00000400000000000000" pitchFamily="2" charset="-78"/>
              </a:rPr>
              <a:t>إدارة أنواع الشكاوى والاستعلامات</a:t>
            </a:r>
            <a:endParaRPr lang="en-US" sz="1200" dirty="0">
              <a:latin typeface="Cairo Light" panose="00000400000000000000" pitchFamily="2" charset="-78"/>
              <a:cs typeface="Cairo Light" panose="00000400000000000000" pitchFamily="2" charset="-78"/>
            </a:endParaRPr>
          </a:p>
        </p:txBody>
      </p:sp>
      <p:grpSp>
        <p:nvGrpSpPr>
          <p:cNvPr id="21" name="مجموعة 20">
            <a:extLst>
              <a:ext uri="{FF2B5EF4-FFF2-40B4-BE49-F238E27FC236}">
                <a16:creationId xmlns:a16="http://schemas.microsoft.com/office/drawing/2014/main" id="{B2B6D8CE-073F-CD62-7F9A-0ECA13686597}"/>
              </a:ext>
            </a:extLst>
          </p:cNvPr>
          <p:cNvGrpSpPr/>
          <p:nvPr/>
        </p:nvGrpSpPr>
        <p:grpSpPr>
          <a:xfrm>
            <a:off x="4676470" y="3754590"/>
            <a:ext cx="386644" cy="360000"/>
            <a:chOff x="4680649" y="2262928"/>
            <a:chExt cx="386644" cy="360000"/>
          </a:xfrm>
        </p:grpSpPr>
        <p:sp>
          <p:nvSpPr>
            <p:cNvPr id="22" name="مستطيل: زوايا مستديرة 21">
              <a:extLst>
                <a:ext uri="{FF2B5EF4-FFF2-40B4-BE49-F238E27FC236}">
                  <a16:creationId xmlns:a16="http://schemas.microsoft.com/office/drawing/2014/main" id="{66D768E3-2885-C053-1C75-FA679EC377A0}"/>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مربع نص 22">
              <a:extLst>
                <a:ext uri="{FF2B5EF4-FFF2-40B4-BE49-F238E27FC236}">
                  <a16:creationId xmlns:a16="http://schemas.microsoft.com/office/drawing/2014/main" id="{B4855FC9-5B28-4F49-6E02-004D14E6644B}"/>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07</a:t>
              </a:r>
            </a:p>
          </p:txBody>
        </p:sp>
      </p:grpSp>
      <p:sp>
        <p:nvSpPr>
          <p:cNvPr id="24" name="مستطيل: زوايا مستديرة 23">
            <a:extLst>
              <a:ext uri="{FF2B5EF4-FFF2-40B4-BE49-F238E27FC236}">
                <a16:creationId xmlns:a16="http://schemas.microsoft.com/office/drawing/2014/main" id="{885331AE-E011-D277-DEA4-E4763059F60C}"/>
              </a:ext>
            </a:extLst>
          </p:cNvPr>
          <p:cNvSpPr/>
          <p:nvPr/>
        </p:nvSpPr>
        <p:spPr>
          <a:xfrm>
            <a:off x="632523" y="4240019"/>
            <a:ext cx="4421164" cy="360000"/>
          </a:xfrm>
          <a:prstGeom prst="roundRect">
            <a:avLst/>
          </a:prstGeom>
          <a:solidFill>
            <a:srgbClr val="FFFFFF"/>
          </a:solidFill>
          <a:ln>
            <a:solidFill>
              <a:srgbClr val="FFFFFF"/>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مربع نص 42">
            <a:extLst>
              <a:ext uri="{FF2B5EF4-FFF2-40B4-BE49-F238E27FC236}">
                <a16:creationId xmlns:a16="http://schemas.microsoft.com/office/drawing/2014/main" id="{7CF9E000-685C-02DD-EF20-693223CACB5E}"/>
              </a:ext>
            </a:extLst>
          </p:cNvPr>
          <p:cNvSpPr txBox="1"/>
          <p:nvPr/>
        </p:nvSpPr>
        <p:spPr>
          <a:xfrm>
            <a:off x="1178470" y="4287492"/>
            <a:ext cx="3038410" cy="276999"/>
          </a:xfrm>
          <a:prstGeom prst="rect">
            <a:avLst/>
          </a:prstGeom>
          <a:noFill/>
        </p:spPr>
        <p:txBody>
          <a:bodyPr wrap="square" rtlCol="0">
            <a:spAutoFit/>
          </a:bodyPr>
          <a:lstStyle/>
          <a:p>
            <a:pPr algn="ctr" rtl="1"/>
            <a:r>
              <a:rPr lang="ar-SA" sz="1200" dirty="0">
                <a:latin typeface="Cairo Light" panose="00000400000000000000" pitchFamily="2" charset="-78"/>
                <a:cs typeface="Cairo Light" panose="00000400000000000000" pitchFamily="2" charset="-78"/>
              </a:rPr>
              <a:t>الإشراف على سير عمل النظام بالكامل</a:t>
            </a:r>
            <a:endParaRPr lang="en-US" sz="1200" dirty="0">
              <a:latin typeface="Cairo Light" panose="00000400000000000000" pitchFamily="2" charset="-78"/>
              <a:cs typeface="Cairo Light" panose="00000400000000000000" pitchFamily="2" charset="-78"/>
            </a:endParaRPr>
          </a:p>
        </p:txBody>
      </p:sp>
      <p:grpSp>
        <p:nvGrpSpPr>
          <p:cNvPr id="44" name="مجموعة 43">
            <a:extLst>
              <a:ext uri="{FF2B5EF4-FFF2-40B4-BE49-F238E27FC236}">
                <a16:creationId xmlns:a16="http://schemas.microsoft.com/office/drawing/2014/main" id="{AC7AE352-CA31-3D2A-4EDF-52B1A7C66CFB}"/>
              </a:ext>
            </a:extLst>
          </p:cNvPr>
          <p:cNvGrpSpPr/>
          <p:nvPr/>
        </p:nvGrpSpPr>
        <p:grpSpPr>
          <a:xfrm>
            <a:off x="4681080" y="4239083"/>
            <a:ext cx="386644" cy="360000"/>
            <a:chOff x="4680649" y="2262928"/>
            <a:chExt cx="386644" cy="360000"/>
          </a:xfrm>
        </p:grpSpPr>
        <p:sp>
          <p:nvSpPr>
            <p:cNvPr id="45" name="مستطيل: زوايا مستديرة 44">
              <a:extLst>
                <a:ext uri="{FF2B5EF4-FFF2-40B4-BE49-F238E27FC236}">
                  <a16:creationId xmlns:a16="http://schemas.microsoft.com/office/drawing/2014/main" id="{0E11E368-BFBB-5624-4A14-B15F8F356A65}"/>
                </a:ext>
              </a:extLst>
            </p:cNvPr>
            <p:cNvSpPr/>
            <p:nvPr/>
          </p:nvSpPr>
          <p:spPr>
            <a:xfrm>
              <a:off x="4691374" y="2262928"/>
              <a:ext cx="360000" cy="360000"/>
            </a:xfrm>
            <a:prstGeom prst="roundRect">
              <a:avLst/>
            </a:prstGeom>
            <a:solidFill>
              <a:schemeClr val="accent3"/>
            </a:solidFill>
            <a:ln>
              <a:solidFill>
                <a:schemeClr val="accent3"/>
              </a:solid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مربع نص 45">
              <a:extLst>
                <a:ext uri="{FF2B5EF4-FFF2-40B4-BE49-F238E27FC236}">
                  <a16:creationId xmlns:a16="http://schemas.microsoft.com/office/drawing/2014/main" id="{A1EE6588-3AAD-8237-BDE5-A4A411551A66}"/>
                </a:ext>
              </a:extLst>
            </p:cNvPr>
            <p:cNvSpPr txBox="1"/>
            <p:nvPr/>
          </p:nvSpPr>
          <p:spPr>
            <a:xfrm>
              <a:off x="4680649" y="2315151"/>
              <a:ext cx="386644" cy="307777"/>
            </a:xfrm>
            <a:prstGeom prst="rect">
              <a:avLst/>
            </a:prstGeom>
            <a:noFill/>
          </p:spPr>
          <p:txBody>
            <a:bodyPr wrap="none" rtlCol="0">
              <a:spAutoFit/>
            </a:bodyPr>
            <a:lstStyle/>
            <a:p>
              <a:r>
                <a:rPr lang="en-US" b="1" dirty="0">
                  <a:ln>
                    <a:solidFill>
                      <a:schemeClr val="bg1"/>
                    </a:solidFill>
                  </a:ln>
                  <a:solidFill>
                    <a:schemeClr val="bg1"/>
                  </a:solidFill>
                  <a:latin typeface="Cairo Black" panose="00000A00000000000000" pitchFamily="2" charset="-78"/>
                  <a:cs typeface="Cairo Black" panose="00000A00000000000000" pitchFamily="2" charset="-78"/>
                </a:rPr>
                <a:t>08</a:t>
              </a:r>
            </a:p>
          </p:txBody>
        </p:sp>
      </p:grpSp>
    </p:spTree>
    <p:extLst>
      <p:ext uri="{BB962C8B-B14F-4D97-AF65-F5344CB8AC3E}">
        <p14:creationId xmlns:p14="http://schemas.microsoft.com/office/powerpoint/2010/main" val="377036753"/>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88">
          <a:extLst>
            <a:ext uri="{FF2B5EF4-FFF2-40B4-BE49-F238E27FC236}">
              <a16:creationId xmlns:a16="http://schemas.microsoft.com/office/drawing/2014/main" id="{81FAB3C2-4858-CEEA-4AB8-BF3A4577CC43}"/>
            </a:ext>
          </a:extLst>
        </p:cNvPr>
        <p:cNvGrpSpPr/>
        <p:nvPr/>
      </p:nvGrpSpPr>
      <p:grpSpPr>
        <a:xfrm>
          <a:off x="0" y="0"/>
          <a:ext cx="0" cy="0"/>
          <a:chOff x="0" y="0"/>
          <a:chExt cx="0" cy="0"/>
        </a:xfrm>
      </p:grpSpPr>
      <p:sp>
        <p:nvSpPr>
          <p:cNvPr id="1589" name="Google Shape;1589;p76">
            <a:extLst>
              <a:ext uri="{FF2B5EF4-FFF2-40B4-BE49-F238E27FC236}">
                <a16:creationId xmlns:a16="http://schemas.microsoft.com/office/drawing/2014/main" id="{9C2202A8-7720-0588-60F1-AFEC63FBD140}"/>
              </a:ext>
            </a:extLst>
          </p:cNvPr>
          <p:cNvSpPr/>
          <p:nvPr/>
        </p:nvSpPr>
        <p:spPr>
          <a:xfrm>
            <a:off x="1552658" y="887775"/>
            <a:ext cx="1159800" cy="808200"/>
          </a:xfrm>
          <a:prstGeom prst="wedgeRoundRectCallout">
            <a:avLst>
              <a:gd name="adj1" fmla="val -17374"/>
              <a:gd name="adj2" fmla="val 73101"/>
              <a:gd name="adj3" fmla="val 0"/>
            </a:avLst>
          </a:prstGeom>
          <a:solidFill>
            <a:srgbClr val="AD51E9"/>
          </a:solidFill>
          <a:ln>
            <a:noFill/>
          </a:ln>
          <a:effectLst>
            <a:outerShdw blurRad="57150" dist="47625" dir="5400000" algn="bl" rotWithShape="0">
              <a:schemeClr val="dk1">
                <a:alpha val="2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76">
            <a:extLst>
              <a:ext uri="{FF2B5EF4-FFF2-40B4-BE49-F238E27FC236}">
                <a16:creationId xmlns:a16="http://schemas.microsoft.com/office/drawing/2014/main" id="{4F16F414-3AB9-3FBE-2AE3-80AC4ECACA68}"/>
              </a:ext>
            </a:extLst>
          </p:cNvPr>
          <p:cNvSpPr/>
          <p:nvPr/>
        </p:nvSpPr>
        <p:spPr>
          <a:xfrm>
            <a:off x="2846029" y="3173971"/>
            <a:ext cx="3459000" cy="808200"/>
          </a:xfrm>
          <a:prstGeom prst="roundRect">
            <a:avLst>
              <a:gd name="adj" fmla="val 31653"/>
            </a:avLst>
          </a:prstGeom>
          <a:solidFill>
            <a:schemeClr val="lt2"/>
          </a:solidFill>
          <a:ln w="9525" cap="flat" cmpd="sng">
            <a:solidFill>
              <a:srgbClr val="D2D6FF"/>
            </a:solidFill>
            <a:prstDash val="solid"/>
            <a:round/>
            <a:headEnd type="none" w="sm" len="sm"/>
            <a:tailEnd type="none" w="sm" len="sm"/>
          </a:ln>
          <a:effectLst>
            <a:outerShdw blurRad="57150" dist="47625" dir="5400000" algn="bl" rotWithShape="0">
              <a:schemeClr val="dk1">
                <a:alpha val="23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76">
            <a:extLst>
              <a:ext uri="{FF2B5EF4-FFF2-40B4-BE49-F238E27FC236}">
                <a16:creationId xmlns:a16="http://schemas.microsoft.com/office/drawing/2014/main" id="{9867E6B5-1896-C487-A1F9-99A22FD739FE}"/>
              </a:ext>
            </a:extLst>
          </p:cNvPr>
          <p:cNvSpPr txBox="1">
            <a:spLocks noGrp="1"/>
          </p:cNvSpPr>
          <p:nvPr>
            <p:ph type="title"/>
          </p:nvPr>
        </p:nvSpPr>
        <p:spPr>
          <a:xfrm>
            <a:off x="2419508" y="1522954"/>
            <a:ext cx="4304985" cy="1661100"/>
          </a:xfrm>
          <a:prstGeom prst="rect">
            <a:avLst/>
          </a:prstGeom>
        </p:spPr>
        <p:txBody>
          <a:bodyPr spcFirstLastPara="1" wrap="square" lIns="91425" tIns="91425" rIns="91425" bIns="91425" anchor="ctr" anchorCtr="0">
            <a:noAutofit/>
          </a:bodyPr>
          <a:lstStyle/>
          <a:p>
            <a:pPr lvl="0" rtl="1"/>
            <a:r>
              <a:rPr lang="ar-SA" dirty="0">
                <a:latin typeface="Cairo Black" panose="00000A00000000000000" pitchFamily="2" charset="-78"/>
                <a:cs typeface="Cairo Black" panose="00000A00000000000000" pitchFamily="2" charset="-78"/>
              </a:rPr>
              <a:t>التطبيق العملي</a:t>
            </a:r>
            <a:endParaRPr dirty="0">
              <a:latin typeface="Cairo Black" panose="00000A00000000000000" pitchFamily="2" charset="-78"/>
              <a:cs typeface="Cairo Black" panose="00000A00000000000000" pitchFamily="2" charset="-78"/>
            </a:endParaRPr>
          </a:p>
        </p:txBody>
      </p:sp>
      <p:sp>
        <p:nvSpPr>
          <p:cNvPr id="1592" name="Google Shape;1592;p76">
            <a:extLst>
              <a:ext uri="{FF2B5EF4-FFF2-40B4-BE49-F238E27FC236}">
                <a16:creationId xmlns:a16="http://schemas.microsoft.com/office/drawing/2014/main" id="{D02EDD85-FF3F-9144-41E5-2FA98F84FBC9}"/>
              </a:ext>
            </a:extLst>
          </p:cNvPr>
          <p:cNvSpPr txBox="1">
            <a:spLocks noGrp="1"/>
          </p:cNvSpPr>
          <p:nvPr>
            <p:ph type="subTitle" idx="1"/>
          </p:nvPr>
        </p:nvSpPr>
        <p:spPr>
          <a:xfrm>
            <a:off x="3204287" y="3367631"/>
            <a:ext cx="2751300" cy="553287"/>
          </a:xfrm>
          <a:prstGeom prst="rect">
            <a:avLst/>
          </a:prstGeom>
        </p:spPr>
        <p:txBody>
          <a:bodyPr spcFirstLastPara="1" wrap="square" lIns="91425" tIns="91425" rIns="91425" bIns="91425" anchor="ctr" anchorCtr="0">
            <a:noAutofit/>
          </a:bodyPr>
          <a:lstStyle/>
          <a:p>
            <a:pPr marL="0" lvl="0" indent="0" algn="ctr" rtl="0">
              <a:spcBef>
                <a:spcPts val="0"/>
              </a:spcBef>
              <a:spcAft>
                <a:spcPts val="1200"/>
              </a:spcAft>
              <a:buNone/>
            </a:pPr>
            <a:r>
              <a:rPr lang="en-US" b="1" dirty="0">
                <a:latin typeface="Cairo Light" panose="00000400000000000000" pitchFamily="2" charset="-78"/>
                <a:cs typeface="Cairo Light" panose="00000400000000000000" pitchFamily="2" charset="-78"/>
              </a:rPr>
              <a:t>Practical Demonstration</a:t>
            </a:r>
            <a:endParaRPr b="1" dirty="0">
              <a:latin typeface="Cairo Light" panose="00000400000000000000" pitchFamily="2" charset="-78"/>
              <a:cs typeface="Cairo Light" panose="00000400000000000000" pitchFamily="2" charset="-78"/>
            </a:endParaRPr>
          </a:p>
        </p:txBody>
      </p:sp>
      <p:grpSp>
        <p:nvGrpSpPr>
          <p:cNvPr id="1593" name="Google Shape;1593;p76">
            <a:extLst>
              <a:ext uri="{FF2B5EF4-FFF2-40B4-BE49-F238E27FC236}">
                <a16:creationId xmlns:a16="http://schemas.microsoft.com/office/drawing/2014/main" id="{6161176E-9099-FCBF-494A-51DA66F0C765}"/>
              </a:ext>
            </a:extLst>
          </p:cNvPr>
          <p:cNvGrpSpPr/>
          <p:nvPr/>
        </p:nvGrpSpPr>
        <p:grpSpPr>
          <a:xfrm>
            <a:off x="6782222" y="3381976"/>
            <a:ext cx="1514782" cy="1006855"/>
            <a:chOff x="4981963" y="3755000"/>
            <a:chExt cx="1001575" cy="735575"/>
          </a:xfrm>
        </p:grpSpPr>
        <p:sp>
          <p:nvSpPr>
            <p:cNvPr id="1594" name="Google Shape;1594;p76">
              <a:extLst>
                <a:ext uri="{FF2B5EF4-FFF2-40B4-BE49-F238E27FC236}">
                  <a16:creationId xmlns:a16="http://schemas.microsoft.com/office/drawing/2014/main" id="{0598EA59-D668-0CF4-A533-D8AC43B9FE9E}"/>
                </a:ext>
              </a:extLst>
            </p:cNvPr>
            <p:cNvSpPr/>
            <p:nvPr/>
          </p:nvSpPr>
          <p:spPr>
            <a:xfrm>
              <a:off x="4981963" y="3755000"/>
              <a:ext cx="1001575" cy="735575"/>
            </a:xfrm>
            <a:custGeom>
              <a:avLst/>
              <a:gdLst/>
              <a:ahLst/>
              <a:cxnLst/>
              <a:rect l="l" t="t" r="r" b="b"/>
              <a:pathLst>
                <a:path w="40063" h="29423" extrusionOk="0">
                  <a:moveTo>
                    <a:pt x="1916" y="0"/>
                  </a:moveTo>
                  <a:cubicBezTo>
                    <a:pt x="852" y="0"/>
                    <a:pt x="1" y="882"/>
                    <a:pt x="1" y="1945"/>
                  </a:cubicBezTo>
                  <a:lnTo>
                    <a:pt x="1" y="27478"/>
                  </a:lnTo>
                  <a:cubicBezTo>
                    <a:pt x="1" y="28541"/>
                    <a:pt x="852" y="29423"/>
                    <a:pt x="1916" y="29423"/>
                  </a:cubicBezTo>
                  <a:lnTo>
                    <a:pt x="38148" y="29423"/>
                  </a:lnTo>
                  <a:cubicBezTo>
                    <a:pt x="39211" y="29423"/>
                    <a:pt x="40063" y="28541"/>
                    <a:pt x="40063" y="27478"/>
                  </a:cubicBezTo>
                  <a:lnTo>
                    <a:pt x="40063" y="1976"/>
                  </a:lnTo>
                  <a:cubicBezTo>
                    <a:pt x="40063" y="882"/>
                    <a:pt x="39211" y="0"/>
                    <a:pt x="38148" y="0"/>
                  </a:cubicBezTo>
                  <a:close/>
                </a:path>
              </a:pathLst>
            </a:custGeom>
            <a:solidFill>
              <a:schemeClr val="dk2"/>
            </a:solidFill>
            <a:ln>
              <a:noFill/>
            </a:ln>
            <a:effectLst>
              <a:outerShdw blurRad="57150" dist="76200" dir="5400000" algn="bl" rotWithShape="0">
                <a:schemeClr val="dk1">
                  <a:alpha val="17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76">
              <a:extLst>
                <a:ext uri="{FF2B5EF4-FFF2-40B4-BE49-F238E27FC236}">
                  <a16:creationId xmlns:a16="http://schemas.microsoft.com/office/drawing/2014/main" id="{5711462C-8894-3B79-6D82-3090BF17876D}"/>
                </a:ext>
              </a:extLst>
            </p:cNvPr>
            <p:cNvSpPr/>
            <p:nvPr/>
          </p:nvSpPr>
          <p:spPr>
            <a:xfrm>
              <a:off x="5092913" y="3848450"/>
              <a:ext cx="357950" cy="289550"/>
            </a:xfrm>
            <a:custGeom>
              <a:avLst/>
              <a:gdLst/>
              <a:ahLst/>
              <a:cxnLst/>
              <a:rect l="l" t="t" r="r" b="b"/>
              <a:pathLst>
                <a:path w="14318" h="11582" extrusionOk="0">
                  <a:moveTo>
                    <a:pt x="791" y="1"/>
                  </a:moveTo>
                  <a:cubicBezTo>
                    <a:pt x="335" y="1"/>
                    <a:pt x="1" y="365"/>
                    <a:pt x="1" y="791"/>
                  </a:cubicBezTo>
                  <a:lnTo>
                    <a:pt x="1" y="10791"/>
                  </a:lnTo>
                  <a:cubicBezTo>
                    <a:pt x="1" y="11247"/>
                    <a:pt x="366" y="11581"/>
                    <a:pt x="791" y="11581"/>
                  </a:cubicBezTo>
                  <a:lnTo>
                    <a:pt x="13527" y="11581"/>
                  </a:lnTo>
                  <a:cubicBezTo>
                    <a:pt x="13952" y="11581"/>
                    <a:pt x="14287" y="11247"/>
                    <a:pt x="14317" y="10791"/>
                  </a:cubicBezTo>
                  <a:lnTo>
                    <a:pt x="14317" y="791"/>
                  </a:lnTo>
                  <a:cubicBezTo>
                    <a:pt x="14317" y="335"/>
                    <a:pt x="13952" y="1"/>
                    <a:pt x="13527" y="1"/>
                  </a:cubicBezTo>
                  <a:close/>
                </a:path>
              </a:pathLst>
            </a:custGeom>
            <a:solidFill>
              <a:schemeClr val="accent1"/>
            </a:solidFill>
            <a:ln>
              <a:noFill/>
            </a:ln>
            <a:effectLst>
              <a:outerShdw blurRad="57150" dist="7620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76">
              <a:extLst>
                <a:ext uri="{FF2B5EF4-FFF2-40B4-BE49-F238E27FC236}">
                  <a16:creationId xmlns:a16="http://schemas.microsoft.com/office/drawing/2014/main" id="{7E56024D-9C0D-F6EB-F804-520FCC4601C3}"/>
                </a:ext>
              </a:extLst>
            </p:cNvPr>
            <p:cNvSpPr/>
            <p:nvPr/>
          </p:nvSpPr>
          <p:spPr>
            <a:xfrm>
              <a:off x="5092913" y="4207125"/>
              <a:ext cx="779675" cy="30425"/>
            </a:xfrm>
            <a:custGeom>
              <a:avLst/>
              <a:gdLst/>
              <a:ahLst/>
              <a:cxnLst/>
              <a:rect l="l" t="t" r="r" b="b"/>
              <a:pathLst>
                <a:path w="31187" h="1217" extrusionOk="0">
                  <a:moveTo>
                    <a:pt x="609" y="0"/>
                  </a:moveTo>
                  <a:cubicBezTo>
                    <a:pt x="274" y="0"/>
                    <a:pt x="1" y="274"/>
                    <a:pt x="1" y="608"/>
                  </a:cubicBezTo>
                  <a:cubicBezTo>
                    <a:pt x="1" y="973"/>
                    <a:pt x="274" y="1216"/>
                    <a:pt x="609" y="1216"/>
                  </a:cubicBezTo>
                  <a:lnTo>
                    <a:pt x="30579" y="1216"/>
                  </a:lnTo>
                  <a:cubicBezTo>
                    <a:pt x="30913" y="1216"/>
                    <a:pt x="31187" y="973"/>
                    <a:pt x="31187" y="608"/>
                  </a:cubicBezTo>
                  <a:cubicBezTo>
                    <a:pt x="31187" y="274"/>
                    <a:pt x="30913" y="0"/>
                    <a:pt x="30579" y="0"/>
                  </a:cubicBezTo>
                  <a:close/>
                </a:path>
              </a:pathLst>
            </a:custGeom>
            <a:solidFill>
              <a:schemeClr val="lt1"/>
            </a:solidFill>
            <a:ln>
              <a:noFill/>
            </a:ln>
            <a:effectLst>
              <a:outerShdw blurRad="57150" dist="57150" dir="5400000" algn="bl" rotWithShape="0">
                <a:schemeClr val="dk1">
                  <a:alpha val="20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76">
              <a:extLst>
                <a:ext uri="{FF2B5EF4-FFF2-40B4-BE49-F238E27FC236}">
                  <a16:creationId xmlns:a16="http://schemas.microsoft.com/office/drawing/2014/main" id="{DA71CD3A-4429-57D9-6C45-4A0127A35598}"/>
                </a:ext>
              </a:extLst>
            </p:cNvPr>
            <p:cNvSpPr/>
            <p:nvPr/>
          </p:nvSpPr>
          <p:spPr>
            <a:xfrm>
              <a:off x="5092913" y="4286900"/>
              <a:ext cx="779675" cy="30425"/>
            </a:xfrm>
            <a:custGeom>
              <a:avLst/>
              <a:gdLst/>
              <a:ahLst/>
              <a:cxnLst/>
              <a:rect l="l" t="t" r="r" b="b"/>
              <a:pathLst>
                <a:path w="31187" h="1217" extrusionOk="0">
                  <a:moveTo>
                    <a:pt x="609" y="1"/>
                  </a:moveTo>
                  <a:cubicBezTo>
                    <a:pt x="274" y="1"/>
                    <a:pt x="1" y="275"/>
                    <a:pt x="1" y="609"/>
                  </a:cubicBezTo>
                  <a:cubicBezTo>
                    <a:pt x="1" y="974"/>
                    <a:pt x="274" y="1217"/>
                    <a:pt x="609" y="1217"/>
                  </a:cubicBezTo>
                  <a:lnTo>
                    <a:pt x="30579" y="1217"/>
                  </a:lnTo>
                  <a:cubicBezTo>
                    <a:pt x="30913" y="1217"/>
                    <a:pt x="31187" y="913"/>
                    <a:pt x="31187" y="609"/>
                  </a:cubicBezTo>
                  <a:cubicBezTo>
                    <a:pt x="31187" y="275"/>
                    <a:pt x="30913" y="1"/>
                    <a:pt x="30579" y="1"/>
                  </a:cubicBezTo>
                  <a:close/>
                </a:path>
              </a:pathLst>
            </a:custGeom>
            <a:solidFill>
              <a:schemeClr val="lt1"/>
            </a:solidFill>
            <a:ln>
              <a:noFill/>
            </a:ln>
            <a:effectLst>
              <a:outerShdw blurRad="57150" dist="57150" dir="5400000" algn="bl" rotWithShape="0">
                <a:schemeClr val="dk1">
                  <a:alpha val="20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76">
              <a:extLst>
                <a:ext uri="{FF2B5EF4-FFF2-40B4-BE49-F238E27FC236}">
                  <a16:creationId xmlns:a16="http://schemas.microsoft.com/office/drawing/2014/main" id="{8A7EAF07-A0D4-3F30-CC8B-EF08933A6037}"/>
                </a:ext>
              </a:extLst>
            </p:cNvPr>
            <p:cNvSpPr/>
            <p:nvPr/>
          </p:nvSpPr>
          <p:spPr>
            <a:xfrm>
              <a:off x="5092913" y="4365950"/>
              <a:ext cx="295625" cy="30400"/>
            </a:xfrm>
            <a:custGeom>
              <a:avLst/>
              <a:gdLst/>
              <a:ahLst/>
              <a:cxnLst/>
              <a:rect l="l" t="t" r="r" b="b"/>
              <a:pathLst>
                <a:path w="11825" h="1216" extrusionOk="0">
                  <a:moveTo>
                    <a:pt x="609" y="0"/>
                  </a:moveTo>
                  <a:cubicBezTo>
                    <a:pt x="274" y="0"/>
                    <a:pt x="1" y="274"/>
                    <a:pt x="1" y="608"/>
                  </a:cubicBezTo>
                  <a:cubicBezTo>
                    <a:pt x="1" y="942"/>
                    <a:pt x="274" y="1216"/>
                    <a:pt x="609" y="1216"/>
                  </a:cubicBezTo>
                  <a:lnTo>
                    <a:pt x="11217" y="1216"/>
                  </a:lnTo>
                  <a:cubicBezTo>
                    <a:pt x="11551" y="1216"/>
                    <a:pt x="11825" y="942"/>
                    <a:pt x="11825" y="608"/>
                  </a:cubicBezTo>
                  <a:cubicBezTo>
                    <a:pt x="11825" y="274"/>
                    <a:pt x="11551" y="0"/>
                    <a:pt x="11217" y="0"/>
                  </a:cubicBezTo>
                  <a:close/>
                </a:path>
              </a:pathLst>
            </a:custGeom>
            <a:solidFill>
              <a:schemeClr val="lt1"/>
            </a:solidFill>
            <a:ln>
              <a:noFill/>
            </a:ln>
            <a:effectLst>
              <a:outerShdw blurRad="57150" dist="57150" dir="5400000" algn="bl" rotWithShape="0">
                <a:schemeClr val="dk1">
                  <a:alpha val="20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76">
              <a:extLst>
                <a:ext uri="{FF2B5EF4-FFF2-40B4-BE49-F238E27FC236}">
                  <a16:creationId xmlns:a16="http://schemas.microsoft.com/office/drawing/2014/main" id="{01D91134-0418-98F8-B96F-112FC70EDE70}"/>
                </a:ext>
              </a:extLst>
            </p:cNvPr>
            <p:cNvSpPr/>
            <p:nvPr/>
          </p:nvSpPr>
          <p:spPr>
            <a:xfrm>
              <a:off x="5515413" y="3848450"/>
              <a:ext cx="357950" cy="289550"/>
            </a:xfrm>
            <a:custGeom>
              <a:avLst/>
              <a:gdLst/>
              <a:ahLst/>
              <a:cxnLst/>
              <a:rect l="l" t="t" r="r" b="b"/>
              <a:pathLst>
                <a:path w="14318" h="11582" extrusionOk="0">
                  <a:moveTo>
                    <a:pt x="791" y="1"/>
                  </a:moveTo>
                  <a:cubicBezTo>
                    <a:pt x="335" y="1"/>
                    <a:pt x="1" y="365"/>
                    <a:pt x="1" y="791"/>
                  </a:cubicBezTo>
                  <a:lnTo>
                    <a:pt x="1" y="10791"/>
                  </a:lnTo>
                  <a:cubicBezTo>
                    <a:pt x="1" y="11247"/>
                    <a:pt x="396" y="11581"/>
                    <a:pt x="791" y="11581"/>
                  </a:cubicBezTo>
                  <a:lnTo>
                    <a:pt x="13527" y="11581"/>
                  </a:lnTo>
                  <a:cubicBezTo>
                    <a:pt x="13952" y="11581"/>
                    <a:pt x="14287" y="11247"/>
                    <a:pt x="14317" y="10791"/>
                  </a:cubicBezTo>
                  <a:lnTo>
                    <a:pt x="14317" y="791"/>
                  </a:lnTo>
                  <a:cubicBezTo>
                    <a:pt x="14317" y="335"/>
                    <a:pt x="13952" y="1"/>
                    <a:pt x="13527" y="1"/>
                  </a:cubicBezTo>
                  <a:close/>
                </a:path>
              </a:pathLst>
            </a:custGeom>
            <a:solidFill>
              <a:schemeClr val="accent3"/>
            </a:solidFill>
            <a:ln>
              <a:noFill/>
            </a:ln>
            <a:effectLst>
              <a:outerShdw blurRad="57150" dist="7620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00" name="Google Shape;1600;p76">
            <a:extLst>
              <a:ext uri="{FF2B5EF4-FFF2-40B4-BE49-F238E27FC236}">
                <a16:creationId xmlns:a16="http://schemas.microsoft.com/office/drawing/2014/main" id="{385ACE12-FB71-5FF0-9A0A-41567AFA2963}"/>
              </a:ext>
            </a:extLst>
          </p:cNvPr>
          <p:cNvGrpSpPr/>
          <p:nvPr/>
        </p:nvGrpSpPr>
        <p:grpSpPr>
          <a:xfrm flipH="1">
            <a:off x="7908792" y="2620556"/>
            <a:ext cx="789081" cy="515055"/>
            <a:chOff x="4842900" y="2922987"/>
            <a:chExt cx="436632" cy="284986"/>
          </a:xfrm>
        </p:grpSpPr>
        <p:sp>
          <p:nvSpPr>
            <p:cNvPr id="1601" name="Google Shape;1601;p76">
              <a:extLst>
                <a:ext uri="{FF2B5EF4-FFF2-40B4-BE49-F238E27FC236}">
                  <a16:creationId xmlns:a16="http://schemas.microsoft.com/office/drawing/2014/main" id="{A65A608F-ACFF-F17A-1C23-EAF945B878A0}"/>
                </a:ext>
              </a:extLst>
            </p:cNvPr>
            <p:cNvSpPr/>
            <p:nvPr/>
          </p:nvSpPr>
          <p:spPr>
            <a:xfrm>
              <a:off x="4842900" y="2922987"/>
              <a:ext cx="436632" cy="284986"/>
            </a:xfrm>
            <a:custGeom>
              <a:avLst/>
              <a:gdLst/>
              <a:ahLst/>
              <a:cxnLst/>
              <a:rect l="l" t="t" r="r" b="b"/>
              <a:pathLst>
                <a:path w="35922" h="23446" extrusionOk="0">
                  <a:moveTo>
                    <a:pt x="3448" y="1"/>
                  </a:moveTo>
                  <a:cubicBezTo>
                    <a:pt x="1555" y="1"/>
                    <a:pt x="0" y="1538"/>
                    <a:pt x="0" y="3432"/>
                  </a:cubicBezTo>
                  <a:lnTo>
                    <a:pt x="0" y="15552"/>
                  </a:lnTo>
                  <a:cubicBezTo>
                    <a:pt x="0" y="17446"/>
                    <a:pt x="1555" y="18983"/>
                    <a:pt x="3448" y="18983"/>
                  </a:cubicBezTo>
                  <a:lnTo>
                    <a:pt x="24950" y="18983"/>
                  </a:lnTo>
                  <a:lnTo>
                    <a:pt x="29074" y="23446"/>
                  </a:lnTo>
                  <a:lnTo>
                    <a:pt x="29074" y="18983"/>
                  </a:lnTo>
                  <a:lnTo>
                    <a:pt x="32473" y="18983"/>
                  </a:lnTo>
                  <a:cubicBezTo>
                    <a:pt x="34382" y="18983"/>
                    <a:pt x="35921" y="17446"/>
                    <a:pt x="35921" y="15552"/>
                  </a:cubicBezTo>
                  <a:lnTo>
                    <a:pt x="35921" y="3432"/>
                  </a:lnTo>
                  <a:cubicBezTo>
                    <a:pt x="35921" y="1538"/>
                    <a:pt x="34382" y="1"/>
                    <a:pt x="32473" y="1"/>
                  </a:cubicBezTo>
                  <a:close/>
                </a:path>
              </a:pathLst>
            </a:custGeom>
            <a:gradFill>
              <a:gsLst>
                <a:gs pos="0">
                  <a:srgbClr val="BBF6BE"/>
                </a:gs>
                <a:gs pos="100000">
                  <a:srgbClr val="4EE056"/>
                </a:gs>
              </a:gsLst>
              <a:lin ang="5400012" scaled="0"/>
            </a:gra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76">
              <a:extLst>
                <a:ext uri="{FF2B5EF4-FFF2-40B4-BE49-F238E27FC236}">
                  <a16:creationId xmlns:a16="http://schemas.microsoft.com/office/drawing/2014/main" id="{63619AEE-73DD-BD87-1F8A-97D020560D6D}"/>
                </a:ext>
              </a:extLst>
            </p:cNvPr>
            <p:cNvSpPr/>
            <p:nvPr/>
          </p:nvSpPr>
          <p:spPr>
            <a:xfrm>
              <a:off x="4917676" y="3006198"/>
              <a:ext cx="287065" cy="60824"/>
            </a:xfrm>
            <a:custGeom>
              <a:avLst/>
              <a:gdLst/>
              <a:ahLst/>
              <a:cxnLst/>
              <a:rect l="l" t="t" r="r" b="b"/>
              <a:pathLst>
                <a:path w="23617" h="5004" extrusionOk="0">
                  <a:moveTo>
                    <a:pt x="2503" y="0"/>
                  </a:moveTo>
                  <a:cubicBezTo>
                    <a:pt x="1117" y="0"/>
                    <a:pt x="1" y="1116"/>
                    <a:pt x="1" y="2502"/>
                  </a:cubicBezTo>
                  <a:cubicBezTo>
                    <a:pt x="1" y="3888"/>
                    <a:pt x="1117" y="5004"/>
                    <a:pt x="2503" y="5004"/>
                  </a:cubicBezTo>
                  <a:cubicBezTo>
                    <a:pt x="3873" y="5004"/>
                    <a:pt x="4988" y="3888"/>
                    <a:pt x="4988" y="2502"/>
                  </a:cubicBezTo>
                  <a:cubicBezTo>
                    <a:pt x="4988" y="1116"/>
                    <a:pt x="3873" y="0"/>
                    <a:pt x="2503" y="0"/>
                  </a:cubicBezTo>
                  <a:close/>
                  <a:moveTo>
                    <a:pt x="11817" y="0"/>
                  </a:moveTo>
                  <a:cubicBezTo>
                    <a:pt x="10431" y="0"/>
                    <a:pt x="9316" y="1116"/>
                    <a:pt x="9316" y="2502"/>
                  </a:cubicBezTo>
                  <a:cubicBezTo>
                    <a:pt x="9316" y="3888"/>
                    <a:pt x="10431" y="5004"/>
                    <a:pt x="11817" y="5004"/>
                  </a:cubicBezTo>
                  <a:cubicBezTo>
                    <a:pt x="13186" y="5004"/>
                    <a:pt x="14301" y="3888"/>
                    <a:pt x="14301" y="2502"/>
                  </a:cubicBezTo>
                  <a:cubicBezTo>
                    <a:pt x="14301" y="1116"/>
                    <a:pt x="13186" y="0"/>
                    <a:pt x="11817" y="0"/>
                  </a:cubicBezTo>
                  <a:close/>
                  <a:moveTo>
                    <a:pt x="21131" y="0"/>
                  </a:moveTo>
                  <a:cubicBezTo>
                    <a:pt x="19744" y="0"/>
                    <a:pt x="18629" y="1116"/>
                    <a:pt x="18629" y="2502"/>
                  </a:cubicBezTo>
                  <a:cubicBezTo>
                    <a:pt x="18629" y="3888"/>
                    <a:pt x="19744" y="5004"/>
                    <a:pt x="21131" y="5004"/>
                  </a:cubicBezTo>
                  <a:cubicBezTo>
                    <a:pt x="22500" y="5004"/>
                    <a:pt x="23616" y="3888"/>
                    <a:pt x="23616" y="2502"/>
                  </a:cubicBezTo>
                  <a:cubicBezTo>
                    <a:pt x="23616" y="1116"/>
                    <a:pt x="22500" y="0"/>
                    <a:pt x="21131" y="0"/>
                  </a:cubicBezTo>
                  <a:close/>
                </a:path>
              </a:pathLst>
            </a:custGeom>
            <a:solidFill>
              <a:srgbClr val="FFFFFF"/>
            </a:solidFill>
            <a:ln>
              <a:noFill/>
            </a:ln>
            <a:effectLst>
              <a:outerShdw blurRad="57150" dist="19050" dir="5400000" algn="bl" rotWithShape="0">
                <a:srgbClr val="5352EE">
                  <a:alpha val="18000"/>
                </a:srgbClr>
              </a:outerShdw>
              <a:reflection stA="6000" endPos="26000" dist="76200" dir="5400000" fadeDir="5400012" sy="-100000" algn="bl" rotWithShape="0"/>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3" name="Google Shape;1603;p76">
            <a:extLst>
              <a:ext uri="{FF2B5EF4-FFF2-40B4-BE49-F238E27FC236}">
                <a16:creationId xmlns:a16="http://schemas.microsoft.com/office/drawing/2014/main" id="{17A4C1A8-6488-1D9B-BA01-313B72A2047C}"/>
              </a:ext>
            </a:extLst>
          </p:cNvPr>
          <p:cNvSpPr/>
          <p:nvPr/>
        </p:nvSpPr>
        <p:spPr>
          <a:xfrm>
            <a:off x="847750" y="4125125"/>
            <a:ext cx="356425" cy="355650"/>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76">
            <a:extLst>
              <a:ext uri="{FF2B5EF4-FFF2-40B4-BE49-F238E27FC236}">
                <a16:creationId xmlns:a16="http://schemas.microsoft.com/office/drawing/2014/main" id="{40301FB6-FAD2-9C2E-05BD-7835F97C1E71}"/>
              </a:ext>
            </a:extLst>
          </p:cNvPr>
          <p:cNvSpPr/>
          <p:nvPr/>
        </p:nvSpPr>
        <p:spPr>
          <a:xfrm>
            <a:off x="8077075" y="801150"/>
            <a:ext cx="250775" cy="250775"/>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76">
            <a:extLst>
              <a:ext uri="{FF2B5EF4-FFF2-40B4-BE49-F238E27FC236}">
                <a16:creationId xmlns:a16="http://schemas.microsoft.com/office/drawing/2014/main" id="{A3CC3D8E-EDBC-FAF6-FF0F-CAD50DBB637A}"/>
              </a:ext>
            </a:extLst>
          </p:cNvPr>
          <p:cNvSpPr txBox="1">
            <a:spLocks noGrp="1"/>
          </p:cNvSpPr>
          <p:nvPr>
            <p:ph type="title" idx="2"/>
          </p:nvPr>
        </p:nvSpPr>
        <p:spPr>
          <a:xfrm>
            <a:off x="1639207" y="935175"/>
            <a:ext cx="969000" cy="713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dirty="0"/>
              <a:t>04</a:t>
            </a:r>
            <a:endParaRPr dirty="0"/>
          </a:p>
        </p:txBody>
      </p:sp>
    </p:spTree>
    <p:extLst>
      <p:ext uri="{BB962C8B-B14F-4D97-AF65-F5344CB8AC3E}">
        <p14:creationId xmlns:p14="http://schemas.microsoft.com/office/powerpoint/2010/main" val="2788444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88">
          <a:extLst>
            <a:ext uri="{FF2B5EF4-FFF2-40B4-BE49-F238E27FC236}">
              <a16:creationId xmlns:a16="http://schemas.microsoft.com/office/drawing/2014/main" id="{9398AC5F-B491-7637-A5C1-E30EBA4E4037}"/>
            </a:ext>
          </a:extLst>
        </p:cNvPr>
        <p:cNvGrpSpPr/>
        <p:nvPr/>
      </p:nvGrpSpPr>
      <p:grpSpPr>
        <a:xfrm>
          <a:off x="0" y="0"/>
          <a:ext cx="0" cy="0"/>
          <a:chOff x="0" y="0"/>
          <a:chExt cx="0" cy="0"/>
        </a:xfrm>
      </p:grpSpPr>
    </p:spTree>
    <p:extLst>
      <p:ext uri="{BB962C8B-B14F-4D97-AF65-F5344CB8AC3E}">
        <p14:creationId xmlns:p14="http://schemas.microsoft.com/office/powerpoint/2010/main" val="172574209"/>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55"/>
        <p:cNvGrpSpPr/>
        <p:nvPr/>
      </p:nvGrpSpPr>
      <p:grpSpPr>
        <a:xfrm>
          <a:off x="0" y="0"/>
          <a:ext cx="0" cy="0"/>
          <a:chOff x="0" y="0"/>
          <a:chExt cx="0" cy="0"/>
        </a:xfrm>
      </p:grpSpPr>
      <p:grpSp>
        <p:nvGrpSpPr>
          <p:cNvPr id="39" name="مجموعة 38">
            <a:extLst>
              <a:ext uri="{FF2B5EF4-FFF2-40B4-BE49-F238E27FC236}">
                <a16:creationId xmlns:a16="http://schemas.microsoft.com/office/drawing/2014/main" id="{6ADA0712-EB73-8E12-272D-5A7A92B95ED9}"/>
              </a:ext>
            </a:extLst>
          </p:cNvPr>
          <p:cNvGrpSpPr/>
          <p:nvPr/>
        </p:nvGrpSpPr>
        <p:grpSpPr>
          <a:xfrm>
            <a:off x="4986780" y="2547978"/>
            <a:ext cx="3261926" cy="914400"/>
            <a:chOff x="4986780" y="2601590"/>
            <a:chExt cx="3261926" cy="914400"/>
          </a:xfrm>
        </p:grpSpPr>
        <p:sp>
          <p:nvSpPr>
            <p:cNvPr id="27" name="مستطيل: زوايا مستديرة 26">
              <a:extLst>
                <a:ext uri="{FF2B5EF4-FFF2-40B4-BE49-F238E27FC236}">
                  <a16:creationId xmlns:a16="http://schemas.microsoft.com/office/drawing/2014/main" id="{D4F80708-C009-9BF9-925B-FCF1156C4D5C}"/>
                </a:ext>
              </a:extLst>
            </p:cNvPr>
            <p:cNvSpPr/>
            <p:nvPr/>
          </p:nvSpPr>
          <p:spPr>
            <a:xfrm>
              <a:off x="4986780" y="2696162"/>
              <a:ext cx="3261926" cy="725257"/>
            </a:xfrm>
            <a:prstGeom prst="roundRect">
              <a:avLst/>
            </a:prstGeom>
            <a:solidFill>
              <a:srgbClr val="FFFFFF"/>
            </a:solidFill>
            <a:ln>
              <a:no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شكل بيضاوي 35">
              <a:extLst>
                <a:ext uri="{FF2B5EF4-FFF2-40B4-BE49-F238E27FC236}">
                  <a16:creationId xmlns:a16="http://schemas.microsoft.com/office/drawing/2014/main" id="{AE882073-18C2-9C96-5A70-15DBE55CF98A}"/>
                </a:ext>
              </a:extLst>
            </p:cNvPr>
            <p:cNvSpPr/>
            <p:nvPr/>
          </p:nvSpPr>
          <p:spPr>
            <a:xfrm>
              <a:off x="5116677" y="2601590"/>
              <a:ext cx="914400" cy="914400"/>
            </a:xfrm>
            <a:prstGeom prst="ellipse">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مجموعة 37">
            <a:extLst>
              <a:ext uri="{FF2B5EF4-FFF2-40B4-BE49-F238E27FC236}">
                <a16:creationId xmlns:a16="http://schemas.microsoft.com/office/drawing/2014/main" id="{262A7B6E-026C-A88D-1CFB-0DC7A58B460B}"/>
              </a:ext>
            </a:extLst>
          </p:cNvPr>
          <p:cNvGrpSpPr/>
          <p:nvPr/>
        </p:nvGrpSpPr>
        <p:grpSpPr>
          <a:xfrm>
            <a:off x="4986780" y="3625488"/>
            <a:ext cx="3261926" cy="914400"/>
            <a:chOff x="4986780" y="3625488"/>
            <a:chExt cx="3261926" cy="914400"/>
          </a:xfrm>
        </p:grpSpPr>
        <p:sp>
          <p:nvSpPr>
            <p:cNvPr id="28" name="مستطيل: زوايا مستديرة 27">
              <a:extLst>
                <a:ext uri="{FF2B5EF4-FFF2-40B4-BE49-F238E27FC236}">
                  <a16:creationId xmlns:a16="http://schemas.microsoft.com/office/drawing/2014/main" id="{6BE740FB-5CD9-622E-E53F-2638BBA604A3}"/>
                </a:ext>
              </a:extLst>
            </p:cNvPr>
            <p:cNvSpPr/>
            <p:nvPr/>
          </p:nvSpPr>
          <p:spPr>
            <a:xfrm>
              <a:off x="4986780" y="3720060"/>
              <a:ext cx="3261926" cy="725257"/>
            </a:xfrm>
            <a:prstGeom prst="roundRect">
              <a:avLst/>
            </a:prstGeom>
            <a:solidFill>
              <a:srgbClr val="FFFFFF"/>
            </a:solidFill>
            <a:ln>
              <a:no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شكل بيضاوي 36">
              <a:extLst>
                <a:ext uri="{FF2B5EF4-FFF2-40B4-BE49-F238E27FC236}">
                  <a16:creationId xmlns:a16="http://schemas.microsoft.com/office/drawing/2014/main" id="{B032C4ED-18C3-75D5-89E4-24EB94420E87}"/>
                </a:ext>
              </a:extLst>
            </p:cNvPr>
            <p:cNvSpPr/>
            <p:nvPr/>
          </p:nvSpPr>
          <p:spPr>
            <a:xfrm>
              <a:off x="5108630" y="3625488"/>
              <a:ext cx="914400" cy="914400"/>
            </a:xfrm>
            <a:prstGeom prst="ellipse">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62" name="Google Shape;3362;p114"/>
          <p:cNvSpPr txBox="1">
            <a:spLocks noGrp="1"/>
          </p:cNvSpPr>
          <p:nvPr>
            <p:ph type="title"/>
          </p:nvPr>
        </p:nvSpPr>
        <p:spPr>
          <a:xfrm>
            <a:off x="720000" y="751935"/>
            <a:ext cx="7704000" cy="5727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dirty="0">
                <a:latin typeface="Cairo Black" panose="00000A00000000000000" pitchFamily="2" charset="-78"/>
                <a:cs typeface="Cairo Black" panose="00000A00000000000000" pitchFamily="2" charset="-78"/>
              </a:rPr>
              <a:t>الآفاق المستقبلية</a:t>
            </a:r>
            <a:endParaRPr dirty="0">
              <a:latin typeface="Cairo Black" panose="00000A00000000000000" pitchFamily="2" charset="-78"/>
              <a:cs typeface="Cairo Black" panose="00000A00000000000000" pitchFamily="2" charset="-78"/>
            </a:endParaRPr>
          </a:p>
        </p:txBody>
      </p:sp>
      <p:grpSp>
        <p:nvGrpSpPr>
          <p:cNvPr id="3375" name="Google Shape;3375;p114"/>
          <p:cNvGrpSpPr/>
          <p:nvPr/>
        </p:nvGrpSpPr>
        <p:grpSpPr>
          <a:xfrm>
            <a:off x="7693015" y="986397"/>
            <a:ext cx="432017" cy="300890"/>
            <a:chOff x="607379" y="1306417"/>
            <a:chExt cx="588900" cy="410100"/>
          </a:xfrm>
        </p:grpSpPr>
        <p:sp>
          <p:nvSpPr>
            <p:cNvPr id="3376" name="Google Shape;3376;p114"/>
            <p:cNvSpPr/>
            <p:nvPr/>
          </p:nvSpPr>
          <p:spPr>
            <a:xfrm>
              <a:off x="607379" y="1306417"/>
              <a:ext cx="588900" cy="410100"/>
            </a:xfrm>
            <a:prstGeom prst="wedgeRoundRectCallout">
              <a:avLst>
                <a:gd name="adj1" fmla="val -17374"/>
                <a:gd name="adj2" fmla="val 73101"/>
                <a:gd name="adj3" fmla="val 0"/>
              </a:avLst>
            </a:prstGeom>
            <a:solidFill>
              <a:schemeClr val="accent1"/>
            </a:solidFill>
            <a:ln>
              <a:noFill/>
            </a:ln>
            <a:effectLst>
              <a:outerShdw blurRad="57150" dist="47625" dir="5400000" algn="bl" rotWithShape="0">
                <a:schemeClr val="dk1">
                  <a:alpha val="31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 name="Google Shape;3377;p114"/>
            <p:cNvSpPr/>
            <p:nvPr/>
          </p:nvSpPr>
          <p:spPr>
            <a:xfrm>
              <a:off x="741635" y="1363294"/>
              <a:ext cx="320384" cy="296369"/>
            </a:xfrm>
            <a:custGeom>
              <a:avLst/>
              <a:gdLst/>
              <a:ahLst/>
              <a:cxnLst/>
              <a:rect l="l" t="t" r="r" b="b"/>
              <a:pathLst>
                <a:path w="11109" h="10279" extrusionOk="0">
                  <a:moveTo>
                    <a:pt x="5554" y="0"/>
                  </a:moveTo>
                  <a:cubicBezTo>
                    <a:pt x="5271" y="0"/>
                    <a:pt x="4987" y="142"/>
                    <a:pt x="4837" y="425"/>
                  </a:cubicBezTo>
                  <a:lnTo>
                    <a:pt x="3803" y="2560"/>
                  </a:lnTo>
                  <a:cubicBezTo>
                    <a:pt x="3703" y="2760"/>
                    <a:pt x="3469" y="2927"/>
                    <a:pt x="3236" y="2961"/>
                  </a:cubicBezTo>
                  <a:lnTo>
                    <a:pt x="901" y="3294"/>
                  </a:lnTo>
                  <a:cubicBezTo>
                    <a:pt x="267" y="3394"/>
                    <a:pt x="0" y="4195"/>
                    <a:pt x="467" y="4628"/>
                  </a:cubicBezTo>
                  <a:lnTo>
                    <a:pt x="2235" y="6296"/>
                  </a:lnTo>
                  <a:cubicBezTo>
                    <a:pt x="2402" y="6530"/>
                    <a:pt x="2469" y="6763"/>
                    <a:pt x="2435" y="7030"/>
                  </a:cubicBezTo>
                  <a:lnTo>
                    <a:pt x="2002" y="9365"/>
                  </a:lnTo>
                  <a:cubicBezTo>
                    <a:pt x="1922" y="9896"/>
                    <a:pt x="2328" y="10279"/>
                    <a:pt x="2783" y="10279"/>
                  </a:cubicBezTo>
                  <a:cubicBezTo>
                    <a:pt x="2900" y="10279"/>
                    <a:pt x="3020" y="10254"/>
                    <a:pt x="3136" y="10199"/>
                  </a:cubicBezTo>
                  <a:lnTo>
                    <a:pt x="5237" y="9098"/>
                  </a:lnTo>
                  <a:cubicBezTo>
                    <a:pt x="5337" y="9032"/>
                    <a:pt x="5462" y="8998"/>
                    <a:pt x="5587" y="8998"/>
                  </a:cubicBezTo>
                  <a:cubicBezTo>
                    <a:pt x="5713" y="8998"/>
                    <a:pt x="5838" y="9032"/>
                    <a:pt x="5938" y="9098"/>
                  </a:cubicBezTo>
                  <a:lnTo>
                    <a:pt x="8006" y="10199"/>
                  </a:lnTo>
                  <a:cubicBezTo>
                    <a:pt x="8120" y="10250"/>
                    <a:pt x="8236" y="10273"/>
                    <a:pt x="8349" y="10273"/>
                  </a:cubicBezTo>
                  <a:cubicBezTo>
                    <a:pt x="8830" y="10273"/>
                    <a:pt x="9248" y="9852"/>
                    <a:pt x="9140" y="9365"/>
                  </a:cubicBezTo>
                  <a:lnTo>
                    <a:pt x="8740" y="7030"/>
                  </a:lnTo>
                  <a:cubicBezTo>
                    <a:pt x="8673" y="6730"/>
                    <a:pt x="8773" y="6463"/>
                    <a:pt x="8940" y="6296"/>
                  </a:cubicBezTo>
                  <a:lnTo>
                    <a:pt x="10641" y="4628"/>
                  </a:lnTo>
                  <a:cubicBezTo>
                    <a:pt x="11108" y="4195"/>
                    <a:pt x="10841" y="3394"/>
                    <a:pt x="10241" y="3294"/>
                  </a:cubicBezTo>
                  <a:lnTo>
                    <a:pt x="7906" y="2961"/>
                  </a:lnTo>
                  <a:cubicBezTo>
                    <a:pt x="7639" y="2927"/>
                    <a:pt x="7439" y="2794"/>
                    <a:pt x="7305" y="2560"/>
                  </a:cubicBezTo>
                  <a:lnTo>
                    <a:pt x="6271" y="425"/>
                  </a:lnTo>
                  <a:cubicBezTo>
                    <a:pt x="6121" y="142"/>
                    <a:pt x="5838" y="0"/>
                    <a:pt x="5554" y="0"/>
                  </a:cubicBezTo>
                  <a:close/>
                </a:path>
              </a:pathLst>
            </a:custGeom>
            <a:solidFill>
              <a:srgbClr val="FFFFFF"/>
            </a:solidFill>
            <a:ln>
              <a:noFill/>
            </a:ln>
            <a:effectLst>
              <a:outerShdw blurRad="57150" dist="47625" dir="5400000" algn="bl" rotWithShape="0">
                <a:schemeClr val="dk1">
                  <a:alpha val="18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78" name="Google Shape;3378;p114"/>
          <p:cNvSpPr/>
          <p:nvPr/>
        </p:nvSpPr>
        <p:spPr>
          <a:xfrm>
            <a:off x="2750663" y="4264408"/>
            <a:ext cx="250781" cy="250235"/>
          </a:xfrm>
          <a:custGeom>
            <a:avLst/>
            <a:gdLst/>
            <a:ahLst/>
            <a:cxnLst/>
            <a:rect l="l" t="t" r="r" b="b"/>
            <a:pathLst>
              <a:path w="14257" h="14226" extrusionOk="0">
                <a:moveTo>
                  <a:pt x="7160" y="4895"/>
                </a:moveTo>
                <a:cubicBezTo>
                  <a:pt x="8066" y="4895"/>
                  <a:pt x="8891" y="5467"/>
                  <a:pt x="9180" y="6383"/>
                </a:cubicBezTo>
                <a:cubicBezTo>
                  <a:pt x="9575" y="7508"/>
                  <a:pt x="8967" y="8724"/>
                  <a:pt x="7812" y="9119"/>
                </a:cubicBezTo>
                <a:cubicBezTo>
                  <a:pt x="7591" y="9191"/>
                  <a:pt x="7367" y="9225"/>
                  <a:pt x="7145" y="9225"/>
                </a:cubicBezTo>
                <a:cubicBezTo>
                  <a:pt x="6241" y="9225"/>
                  <a:pt x="5394" y="8655"/>
                  <a:pt x="5077" y="7751"/>
                </a:cubicBezTo>
                <a:cubicBezTo>
                  <a:pt x="4712" y="6596"/>
                  <a:pt x="5320" y="5380"/>
                  <a:pt x="6444" y="5016"/>
                </a:cubicBezTo>
                <a:cubicBezTo>
                  <a:pt x="6683" y="4934"/>
                  <a:pt x="6924" y="4895"/>
                  <a:pt x="7160" y="4895"/>
                </a:cubicBezTo>
                <a:close/>
                <a:moveTo>
                  <a:pt x="6080" y="0"/>
                </a:moveTo>
                <a:lnTo>
                  <a:pt x="3526" y="851"/>
                </a:lnTo>
                <a:lnTo>
                  <a:pt x="4226" y="2827"/>
                </a:lnTo>
                <a:cubicBezTo>
                  <a:pt x="3830" y="3101"/>
                  <a:pt x="3526" y="3374"/>
                  <a:pt x="3222" y="3709"/>
                </a:cubicBezTo>
                <a:lnTo>
                  <a:pt x="1368" y="2797"/>
                </a:lnTo>
                <a:lnTo>
                  <a:pt x="183" y="5228"/>
                </a:lnTo>
                <a:lnTo>
                  <a:pt x="2037" y="6140"/>
                </a:lnTo>
                <a:cubicBezTo>
                  <a:pt x="1976" y="6566"/>
                  <a:pt x="1946" y="7022"/>
                  <a:pt x="1976" y="7478"/>
                </a:cubicBezTo>
                <a:lnTo>
                  <a:pt x="0" y="8146"/>
                </a:lnTo>
                <a:lnTo>
                  <a:pt x="852" y="10700"/>
                </a:lnTo>
                <a:lnTo>
                  <a:pt x="2827" y="10031"/>
                </a:lnTo>
                <a:cubicBezTo>
                  <a:pt x="3101" y="10396"/>
                  <a:pt x="3374" y="10700"/>
                  <a:pt x="3709" y="11004"/>
                </a:cubicBezTo>
                <a:lnTo>
                  <a:pt x="2797" y="12858"/>
                </a:lnTo>
                <a:lnTo>
                  <a:pt x="5229" y="14043"/>
                </a:lnTo>
                <a:lnTo>
                  <a:pt x="6140" y="12189"/>
                </a:lnTo>
                <a:cubicBezTo>
                  <a:pt x="6441" y="12232"/>
                  <a:pt x="6757" y="12275"/>
                  <a:pt x="7078" y="12275"/>
                </a:cubicBezTo>
                <a:cubicBezTo>
                  <a:pt x="7211" y="12275"/>
                  <a:pt x="7344" y="12268"/>
                  <a:pt x="7478" y="12250"/>
                </a:cubicBezTo>
                <a:lnTo>
                  <a:pt x="8147" y="14225"/>
                </a:lnTo>
                <a:lnTo>
                  <a:pt x="10700" y="13374"/>
                </a:lnTo>
                <a:lnTo>
                  <a:pt x="10031" y="11399"/>
                </a:lnTo>
                <a:cubicBezTo>
                  <a:pt x="10396" y="11125"/>
                  <a:pt x="10700" y="10852"/>
                  <a:pt x="11004" y="10517"/>
                </a:cubicBezTo>
                <a:lnTo>
                  <a:pt x="12858" y="11429"/>
                </a:lnTo>
                <a:lnTo>
                  <a:pt x="14043" y="8997"/>
                </a:lnTo>
                <a:lnTo>
                  <a:pt x="12189" y="8086"/>
                </a:lnTo>
                <a:cubicBezTo>
                  <a:pt x="12280" y="7660"/>
                  <a:pt x="12311" y="7204"/>
                  <a:pt x="12280" y="6748"/>
                </a:cubicBezTo>
                <a:lnTo>
                  <a:pt x="14256" y="6079"/>
                </a:lnTo>
                <a:lnTo>
                  <a:pt x="13375" y="3526"/>
                </a:lnTo>
                <a:lnTo>
                  <a:pt x="11399" y="4195"/>
                </a:lnTo>
                <a:cubicBezTo>
                  <a:pt x="11125" y="3830"/>
                  <a:pt x="10852" y="3526"/>
                  <a:pt x="10517" y="3222"/>
                </a:cubicBezTo>
                <a:lnTo>
                  <a:pt x="11429" y="1368"/>
                </a:lnTo>
                <a:lnTo>
                  <a:pt x="8998" y="183"/>
                </a:lnTo>
                <a:lnTo>
                  <a:pt x="8086" y="2037"/>
                </a:lnTo>
                <a:cubicBezTo>
                  <a:pt x="7785" y="1994"/>
                  <a:pt x="7469" y="1951"/>
                  <a:pt x="7148" y="1951"/>
                </a:cubicBezTo>
                <a:cubicBezTo>
                  <a:pt x="7015" y="1951"/>
                  <a:pt x="6882" y="1958"/>
                  <a:pt x="6748" y="1976"/>
                </a:cubicBezTo>
                <a:lnTo>
                  <a:pt x="6080" y="0"/>
                </a:lnTo>
                <a:close/>
              </a:path>
            </a:pathLst>
          </a:custGeom>
          <a:solidFill>
            <a:schemeClr val="accent5"/>
          </a:solidFill>
          <a:ln>
            <a:noFill/>
          </a:ln>
          <a:effectLst>
            <a:outerShdw blurRad="57150" dist="57150" dir="5400000" algn="bl" rotWithShape="0">
              <a:schemeClr val="dk1">
                <a:alpha val="15999"/>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 name="Google Shape;3379;p114"/>
          <p:cNvSpPr/>
          <p:nvPr/>
        </p:nvSpPr>
        <p:spPr>
          <a:xfrm rot="10800000">
            <a:off x="1087286" y="1156289"/>
            <a:ext cx="320114" cy="320089"/>
          </a:xfrm>
          <a:custGeom>
            <a:avLst/>
            <a:gdLst/>
            <a:ahLst/>
            <a:cxnLst/>
            <a:rect l="l" t="t" r="r" b="b"/>
            <a:pathLst>
              <a:path w="10031" h="10031" extrusionOk="0">
                <a:moveTo>
                  <a:pt x="5047" y="3455"/>
                </a:moveTo>
                <a:cubicBezTo>
                  <a:pt x="5309" y="3455"/>
                  <a:pt x="5573" y="3526"/>
                  <a:pt x="5806" y="3678"/>
                </a:cubicBezTo>
                <a:cubicBezTo>
                  <a:pt x="6535" y="4134"/>
                  <a:pt x="6778" y="5046"/>
                  <a:pt x="6353" y="5775"/>
                </a:cubicBezTo>
                <a:cubicBezTo>
                  <a:pt x="6074" y="6254"/>
                  <a:pt x="5572" y="6523"/>
                  <a:pt x="5055" y="6523"/>
                </a:cubicBezTo>
                <a:cubicBezTo>
                  <a:pt x="4783" y="6523"/>
                  <a:pt x="4507" y="6449"/>
                  <a:pt x="4256" y="6292"/>
                </a:cubicBezTo>
                <a:cubicBezTo>
                  <a:pt x="3526" y="5897"/>
                  <a:pt x="3283" y="4924"/>
                  <a:pt x="3739" y="4225"/>
                </a:cubicBezTo>
                <a:cubicBezTo>
                  <a:pt x="4002" y="3739"/>
                  <a:pt x="4522" y="3455"/>
                  <a:pt x="5047" y="3455"/>
                </a:cubicBezTo>
                <a:close/>
                <a:moveTo>
                  <a:pt x="4681" y="0"/>
                </a:moveTo>
                <a:lnTo>
                  <a:pt x="2857" y="456"/>
                </a:lnTo>
                <a:lnTo>
                  <a:pt x="3222" y="1854"/>
                </a:lnTo>
                <a:cubicBezTo>
                  <a:pt x="2979" y="2006"/>
                  <a:pt x="2705" y="2189"/>
                  <a:pt x="2462" y="2432"/>
                </a:cubicBezTo>
                <a:lnTo>
                  <a:pt x="1216" y="1672"/>
                </a:lnTo>
                <a:lnTo>
                  <a:pt x="274" y="3313"/>
                </a:lnTo>
                <a:lnTo>
                  <a:pt x="1520" y="4073"/>
                </a:lnTo>
                <a:cubicBezTo>
                  <a:pt x="1459" y="4377"/>
                  <a:pt x="1398" y="4681"/>
                  <a:pt x="1398" y="4985"/>
                </a:cubicBezTo>
                <a:lnTo>
                  <a:pt x="0" y="5350"/>
                </a:lnTo>
                <a:lnTo>
                  <a:pt x="456" y="7173"/>
                </a:lnTo>
                <a:lnTo>
                  <a:pt x="1854" y="6809"/>
                </a:lnTo>
                <a:cubicBezTo>
                  <a:pt x="2006" y="7052"/>
                  <a:pt x="2189" y="7325"/>
                  <a:pt x="2432" y="7569"/>
                </a:cubicBezTo>
                <a:lnTo>
                  <a:pt x="1672" y="8815"/>
                </a:lnTo>
                <a:lnTo>
                  <a:pt x="3313" y="9757"/>
                </a:lnTo>
                <a:lnTo>
                  <a:pt x="4073" y="8511"/>
                </a:lnTo>
                <a:cubicBezTo>
                  <a:pt x="4377" y="8572"/>
                  <a:pt x="4681" y="8632"/>
                  <a:pt x="4985" y="8632"/>
                </a:cubicBezTo>
                <a:lnTo>
                  <a:pt x="5350" y="10031"/>
                </a:lnTo>
                <a:lnTo>
                  <a:pt x="7174" y="9575"/>
                </a:lnTo>
                <a:lnTo>
                  <a:pt x="6809" y="8176"/>
                </a:lnTo>
                <a:cubicBezTo>
                  <a:pt x="7052" y="8024"/>
                  <a:pt x="7326" y="7812"/>
                  <a:pt x="7569" y="7599"/>
                </a:cubicBezTo>
                <a:lnTo>
                  <a:pt x="8815" y="8359"/>
                </a:lnTo>
                <a:lnTo>
                  <a:pt x="9757" y="6717"/>
                </a:lnTo>
                <a:lnTo>
                  <a:pt x="8511" y="5958"/>
                </a:lnTo>
                <a:cubicBezTo>
                  <a:pt x="8572" y="5654"/>
                  <a:pt x="8633" y="5350"/>
                  <a:pt x="8633" y="5046"/>
                </a:cubicBezTo>
                <a:lnTo>
                  <a:pt x="10031" y="4681"/>
                </a:lnTo>
                <a:lnTo>
                  <a:pt x="9575" y="2857"/>
                </a:lnTo>
                <a:lnTo>
                  <a:pt x="8177" y="3222"/>
                </a:lnTo>
                <a:cubicBezTo>
                  <a:pt x="8025" y="2948"/>
                  <a:pt x="7842" y="2705"/>
                  <a:pt x="7599" y="2462"/>
                </a:cubicBezTo>
                <a:lnTo>
                  <a:pt x="8359" y="1216"/>
                </a:lnTo>
                <a:lnTo>
                  <a:pt x="6718" y="274"/>
                </a:lnTo>
                <a:lnTo>
                  <a:pt x="5958" y="1520"/>
                </a:lnTo>
                <a:cubicBezTo>
                  <a:pt x="5654" y="1429"/>
                  <a:pt x="5350" y="1398"/>
                  <a:pt x="5046" y="1398"/>
                </a:cubicBezTo>
                <a:lnTo>
                  <a:pt x="4681" y="0"/>
                </a:lnTo>
                <a:close/>
              </a:path>
            </a:pathLst>
          </a:custGeom>
          <a:solidFill>
            <a:schemeClr val="accent3"/>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مربع نص 30">
            <a:extLst>
              <a:ext uri="{FF2B5EF4-FFF2-40B4-BE49-F238E27FC236}">
                <a16:creationId xmlns:a16="http://schemas.microsoft.com/office/drawing/2014/main" id="{E93D02FC-7524-AAEC-BFEA-C090757AC2C7}"/>
              </a:ext>
            </a:extLst>
          </p:cNvPr>
          <p:cNvSpPr txBox="1"/>
          <p:nvPr/>
        </p:nvSpPr>
        <p:spPr>
          <a:xfrm>
            <a:off x="6476826" y="2708805"/>
            <a:ext cx="1396537" cy="276999"/>
          </a:xfrm>
          <a:prstGeom prst="rect">
            <a:avLst/>
          </a:prstGeom>
          <a:noFill/>
        </p:spPr>
        <p:txBody>
          <a:bodyPr wrap="none" rtlCol="0">
            <a:spAutoFit/>
          </a:bodyPr>
          <a:lstStyle/>
          <a:p>
            <a:pPr algn="ctr" rtl="1"/>
            <a:r>
              <a:rPr lang="ar-SA" sz="1200" b="1" dirty="0">
                <a:solidFill>
                  <a:schemeClr val="tx1"/>
                </a:solidFill>
                <a:latin typeface="Cairo Black" panose="00000A00000000000000" pitchFamily="2" charset="-78"/>
                <a:cs typeface="Cairo Black" panose="00000A00000000000000" pitchFamily="2" charset="-78"/>
              </a:rPr>
              <a:t>الدفع الإلكتروني</a:t>
            </a:r>
            <a:endParaRPr lang="en-US" sz="1200" b="1" dirty="0">
              <a:solidFill>
                <a:schemeClr val="tx1"/>
              </a:solidFill>
              <a:latin typeface="Cairo Black" panose="00000A00000000000000" pitchFamily="2" charset="-78"/>
              <a:cs typeface="Cairo Black" panose="00000A00000000000000" pitchFamily="2" charset="-78"/>
            </a:endParaRPr>
          </a:p>
        </p:txBody>
      </p:sp>
      <p:sp>
        <p:nvSpPr>
          <p:cNvPr id="32" name="مربع نص 31">
            <a:extLst>
              <a:ext uri="{FF2B5EF4-FFF2-40B4-BE49-F238E27FC236}">
                <a16:creationId xmlns:a16="http://schemas.microsoft.com/office/drawing/2014/main" id="{B3F64A2A-52CB-29BC-E8CB-C690F97F1E0E}"/>
              </a:ext>
            </a:extLst>
          </p:cNvPr>
          <p:cNvSpPr txBox="1"/>
          <p:nvPr/>
        </p:nvSpPr>
        <p:spPr>
          <a:xfrm>
            <a:off x="6160973" y="3007687"/>
            <a:ext cx="2028239" cy="276999"/>
          </a:xfrm>
          <a:prstGeom prst="rect">
            <a:avLst/>
          </a:prstGeom>
          <a:noFill/>
        </p:spPr>
        <p:txBody>
          <a:bodyPr wrap="square" rtlCol="0">
            <a:spAutoFit/>
          </a:bodyPr>
          <a:lstStyle/>
          <a:p>
            <a:pPr algn="ctr" rtl="1"/>
            <a:r>
              <a:rPr lang="ar-SA" sz="1200" dirty="0">
                <a:solidFill>
                  <a:schemeClr val="tx1"/>
                </a:solidFill>
                <a:latin typeface="Cairo Light" panose="00000400000000000000" pitchFamily="2" charset="-78"/>
                <a:cs typeface="Cairo Light" panose="00000400000000000000" pitchFamily="2" charset="-78"/>
              </a:rPr>
              <a:t>إضافة بوابات دفع إلكتروني</a:t>
            </a:r>
            <a:endParaRPr lang="en-US" sz="1200" dirty="0">
              <a:solidFill>
                <a:schemeClr val="tx1"/>
              </a:solidFill>
              <a:latin typeface="Cairo Light" panose="00000400000000000000" pitchFamily="2" charset="-78"/>
              <a:cs typeface="Cairo Light" panose="00000400000000000000" pitchFamily="2" charset="-78"/>
            </a:endParaRPr>
          </a:p>
        </p:txBody>
      </p:sp>
      <p:sp>
        <p:nvSpPr>
          <p:cNvPr id="33" name="مربع نص 32">
            <a:extLst>
              <a:ext uri="{FF2B5EF4-FFF2-40B4-BE49-F238E27FC236}">
                <a16:creationId xmlns:a16="http://schemas.microsoft.com/office/drawing/2014/main" id="{D165D73F-14F9-54AE-0111-A990C0B3C135}"/>
              </a:ext>
            </a:extLst>
          </p:cNvPr>
          <p:cNvSpPr txBox="1"/>
          <p:nvPr/>
        </p:nvSpPr>
        <p:spPr>
          <a:xfrm>
            <a:off x="6177067" y="3751923"/>
            <a:ext cx="1996059" cy="276999"/>
          </a:xfrm>
          <a:prstGeom prst="rect">
            <a:avLst/>
          </a:prstGeom>
          <a:noFill/>
        </p:spPr>
        <p:txBody>
          <a:bodyPr wrap="none" rtlCol="0">
            <a:spAutoFit/>
          </a:bodyPr>
          <a:lstStyle/>
          <a:p>
            <a:pPr algn="ctr" rtl="1"/>
            <a:r>
              <a:rPr lang="ar-SA" sz="1200" b="1" dirty="0">
                <a:solidFill>
                  <a:schemeClr val="tx1"/>
                </a:solidFill>
                <a:latin typeface="Cairo Black" panose="00000A00000000000000" pitchFamily="2" charset="-78"/>
                <a:cs typeface="Cairo Black" panose="00000A00000000000000" pitchFamily="2" charset="-78"/>
              </a:rPr>
              <a:t>تطبيقات الهواتف الذكية</a:t>
            </a:r>
            <a:endParaRPr lang="en-US" sz="1200" b="1" dirty="0">
              <a:solidFill>
                <a:schemeClr val="tx1"/>
              </a:solidFill>
              <a:latin typeface="Cairo Black" panose="00000A00000000000000" pitchFamily="2" charset="-78"/>
              <a:cs typeface="Cairo Black" panose="00000A00000000000000" pitchFamily="2" charset="-78"/>
            </a:endParaRPr>
          </a:p>
        </p:txBody>
      </p:sp>
      <p:sp>
        <p:nvSpPr>
          <p:cNvPr id="34" name="مربع نص 33">
            <a:extLst>
              <a:ext uri="{FF2B5EF4-FFF2-40B4-BE49-F238E27FC236}">
                <a16:creationId xmlns:a16="http://schemas.microsoft.com/office/drawing/2014/main" id="{EE151B5F-50BA-016C-5D47-051DD6D42B78}"/>
              </a:ext>
            </a:extLst>
          </p:cNvPr>
          <p:cNvSpPr txBox="1"/>
          <p:nvPr/>
        </p:nvSpPr>
        <p:spPr>
          <a:xfrm>
            <a:off x="6160973" y="3965962"/>
            <a:ext cx="2028239" cy="461665"/>
          </a:xfrm>
          <a:prstGeom prst="rect">
            <a:avLst/>
          </a:prstGeom>
          <a:noFill/>
        </p:spPr>
        <p:txBody>
          <a:bodyPr wrap="square" rtlCol="0">
            <a:spAutoFit/>
          </a:bodyPr>
          <a:lstStyle/>
          <a:p>
            <a:pPr algn="ctr" rtl="1"/>
            <a:r>
              <a:rPr lang="ar-SA" sz="1200" dirty="0">
                <a:solidFill>
                  <a:schemeClr val="tx1"/>
                </a:solidFill>
                <a:latin typeface="Cairo Light" panose="00000400000000000000" pitchFamily="2" charset="-78"/>
                <a:cs typeface="Cairo Light" panose="00000400000000000000" pitchFamily="2" charset="-78"/>
              </a:rPr>
              <a:t>تطوير تطبيقات للهواتف الذكية</a:t>
            </a:r>
            <a:endParaRPr lang="en-US" sz="1200" dirty="0">
              <a:solidFill>
                <a:schemeClr val="tx1"/>
              </a:solidFill>
              <a:latin typeface="Cairo Light" panose="00000400000000000000" pitchFamily="2" charset="-78"/>
              <a:cs typeface="Cairo Light" panose="00000400000000000000" pitchFamily="2" charset="-78"/>
            </a:endParaRPr>
          </a:p>
        </p:txBody>
      </p:sp>
      <p:grpSp>
        <p:nvGrpSpPr>
          <p:cNvPr id="44" name="مجموعة 43">
            <a:extLst>
              <a:ext uri="{FF2B5EF4-FFF2-40B4-BE49-F238E27FC236}">
                <a16:creationId xmlns:a16="http://schemas.microsoft.com/office/drawing/2014/main" id="{219831D9-A02F-B740-5CE8-D0D5D8D965A1}"/>
              </a:ext>
            </a:extLst>
          </p:cNvPr>
          <p:cNvGrpSpPr/>
          <p:nvPr/>
        </p:nvGrpSpPr>
        <p:grpSpPr>
          <a:xfrm flipH="1">
            <a:off x="895294" y="2547978"/>
            <a:ext cx="3261926" cy="914400"/>
            <a:chOff x="4986780" y="1629492"/>
            <a:chExt cx="3261926" cy="914400"/>
          </a:xfrm>
        </p:grpSpPr>
        <p:sp>
          <p:nvSpPr>
            <p:cNvPr id="45" name="مستطيل: زوايا مستديرة 44">
              <a:extLst>
                <a:ext uri="{FF2B5EF4-FFF2-40B4-BE49-F238E27FC236}">
                  <a16:creationId xmlns:a16="http://schemas.microsoft.com/office/drawing/2014/main" id="{343CE4C4-81AA-C46E-06FD-3E45B514D62E}"/>
                </a:ext>
              </a:extLst>
            </p:cNvPr>
            <p:cNvSpPr/>
            <p:nvPr/>
          </p:nvSpPr>
          <p:spPr>
            <a:xfrm>
              <a:off x="4986780" y="1724064"/>
              <a:ext cx="3261926" cy="725257"/>
            </a:xfrm>
            <a:prstGeom prst="roundRect">
              <a:avLst/>
            </a:prstGeom>
            <a:solidFill>
              <a:srgbClr val="FFFFFF"/>
            </a:solidFill>
            <a:ln>
              <a:no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شكل بيضاوي 45">
              <a:extLst>
                <a:ext uri="{FF2B5EF4-FFF2-40B4-BE49-F238E27FC236}">
                  <a16:creationId xmlns:a16="http://schemas.microsoft.com/office/drawing/2014/main" id="{A28661C9-969E-78D9-B9E0-9F56B6EF9CF1}"/>
                </a:ext>
              </a:extLst>
            </p:cNvPr>
            <p:cNvSpPr/>
            <p:nvPr/>
          </p:nvSpPr>
          <p:spPr>
            <a:xfrm>
              <a:off x="5116677" y="1629492"/>
              <a:ext cx="914400" cy="914400"/>
            </a:xfrm>
            <a:prstGeom prst="ellipse">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مجموعة 46">
            <a:extLst>
              <a:ext uri="{FF2B5EF4-FFF2-40B4-BE49-F238E27FC236}">
                <a16:creationId xmlns:a16="http://schemas.microsoft.com/office/drawing/2014/main" id="{9D47D13E-373B-B501-F6BB-767D36953B78}"/>
              </a:ext>
            </a:extLst>
          </p:cNvPr>
          <p:cNvGrpSpPr/>
          <p:nvPr/>
        </p:nvGrpSpPr>
        <p:grpSpPr>
          <a:xfrm flipH="1">
            <a:off x="895294" y="3625488"/>
            <a:ext cx="3261926" cy="914400"/>
            <a:chOff x="4986780" y="1629492"/>
            <a:chExt cx="3261926" cy="914400"/>
          </a:xfrm>
        </p:grpSpPr>
        <p:sp>
          <p:nvSpPr>
            <p:cNvPr id="48" name="مستطيل: زوايا مستديرة 47">
              <a:extLst>
                <a:ext uri="{FF2B5EF4-FFF2-40B4-BE49-F238E27FC236}">
                  <a16:creationId xmlns:a16="http://schemas.microsoft.com/office/drawing/2014/main" id="{CC2724D6-223E-18A3-5496-7CD715E35294}"/>
                </a:ext>
              </a:extLst>
            </p:cNvPr>
            <p:cNvSpPr/>
            <p:nvPr/>
          </p:nvSpPr>
          <p:spPr>
            <a:xfrm>
              <a:off x="4986780" y="1724064"/>
              <a:ext cx="3261926" cy="725257"/>
            </a:xfrm>
            <a:prstGeom prst="roundRect">
              <a:avLst/>
            </a:prstGeom>
            <a:solidFill>
              <a:srgbClr val="FFFFFF"/>
            </a:solidFill>
            <a:ln>
              <a:no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شكل بيضاوي 48">
              <a:extLst>
                <a:ext uri="{FF2B5EF4-FFF2-40B4-BE49-F238E27FC236}">
                  <a16:creationId xmlns:a16="http://schemas.microsoft.com/office/drawing/2014/main" id="{1036392F-2239-463B-CA0D-4E529865687E}"/>
                </a:ext>
              </a:extLst>
            </p:cNvPr>
            <p:cNvSpPr/>
            <p:nvPr/>
          </p:nvSpPr>
          <p:spPr>
            <a:xfrm>
              <a:off x="5116677" y="1629492"/>
              <a:ext cx="914400" cy="914400"/>
            </a:xfrm>
            <a:prstGeom prst="ellipse">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مربع نص 51">
            <a:extLst>
              <a:ext uri="{FF2B5EF4-FFF2-40B4-BE49-F238E27FC236}">
                <a16:creationId xmlns:a16="http://schemas.microsoft.com/office/drawing/2014/main" id="{E09C2A03-3DF6-5624-E2B3-2AF7517F86E1}"/>
              </a:ext>
            </a:extLst>
          </p:cNvPr>
          <p:cNvSpPr txBox="1"/>
          <p:nvPr/>
        </p:nvSpPr>
        <p:spPr>
          <a:xfrm>
            <a:off x="1275745" y="2694405"/>
            <a:ext cx="1383713" cy="276999"/>
          </a:xfrm>
          <a:prstGeom prst="rect">
            <a:avLst/>
          </a:prstGeom>
          <a:noFill/>
        </p:spPr>
        <p:txBody>
          <a:bodyPr wrap="none" rtlCol="0">
            <a:spAutoFit/>
          </a:bodyPr>
          <a:lstStyle/>
          <a:p>
            <a:pPr algn="ctr" rtl="1"/>
            <a:r>
              <a:rPr lang="ar-SA" sz="1200" b="1" dirty="0">
                <a:solidFill>
                  <a:schemeClr val="tx1"/>
                </a:solidFill>
                <a:latin typeface="Cairo Black" panose="00000A00000000000000" pitchFamily="2" charset="-78"/>
                <a:cs typeface="Cairo Black" panose="00000A00000000000000" pitchFamily="2" charset="-78"/>
              </a:rPr>
              <a:t>واجهات </a:t>
            </a:r>
            <a:r>
              <a:rPr lang="en-US" sz="1200" b="1" dirty="0">
                <a:solidFill>
                  <a:schemeClr val="tx1"/>
                </a:solidFill>
                <a:latin typeface="Cairo Black" panose="00000A00000000000000" pitchFamily="2" charset="-78"/>
                <a:cs typeface="Cairo Black" panose="00000A00000000000000" pitchFamily="2" charset="-78"/>
              </a:rPr>
              <a:t>REST API</a:t>
            </a:r>
          </a:p>
        </p:txBody>
      </p:sp>
      <p:sp>
        <p:nvSpPr>
          <p:cNvPr id="53" name="مربع نص 52">
            <a:extLst>
              <a:ext uri="{FF2B5EF4-FFF2-40B4-BE49-F238E27FC236}">
                <a16:creationId xmlns:a16="http://schemas.microsoft.com/office/drawing/2014/main" id="{7ED6EB43-0ADF-6109-8BC5-523A615A41B0}"/>
              </a:ext>
            </a:extLst>
          </p:cNvPr>
          <p:cNvSpPr txBox="1"/>
          <p:nvPr/>
        </p:nvSpPr>
        <p:spPr>
          <a:xfrm>
            <a:off x="953479" y="2983859"/>
            <a:ext cx="2028239" cy="276999"/>
          </a:xfrm>
          <a:prstGeom prst="rect">
            <a:avLst/>
          </a:prstGeom>
          <a:noFill/>
        </p:spPr>
        <p:txBody>
          <a:bodyPr wrap="square" rtlCol="0">
            <a:spAutoFit/>
          </a:bodyPr>
          <a:lstStyle/>
          <a:p>
            <a:pPr algn="ctr" rtl="1"/>
            <a:r>
              <a:rPr lang="ar-SA" sz="1200" dirty="0">
                <a:solidFill>
                  <a:schemeClr val="tx1"/>
                </a:solidFill>
                <a:latin typeface="Cairo Light" panose="00000400000000000000" pitchFamily="2" charset="-78"/>
                <a:cs typeface="Cairo Light" panose="00000400000000000000" pitchFamily="2" charset="-78"/>
              </a:rPr>
              <a:t>للتكامل مع الأنظمة الاخرى</a:t>
            </a:r>
            <a:endParaRPr lang="en-US" sz="1200" dirty="0">
              <a:solidFill>
                <a:schemeClr val="tx1"/>
              </a:solidFill>
              <a:latin typeface="Cairo Light" panose="00000400000000000000" pitchFamily="2" charset="-78"/>
              <a:cs typeface="Cairo Light" panose="00000400000000000000" pitchFamily="2" charset="-78"/>
            </a:endParaRPr>
          </a:p>
        </p:txBody>
      </p:sp>
      <p:sp>
        <p:nvSpPr>
          <p:cNvPr id="54" name="مربع نص 53">
            <a:extLst>
              <a:ext uri="{FF2B5EF4-FFF2-40B4-BE49-F238E27FC236}">
                <a16:creationId xmlns:a16="http://schemas.microsoft.com/office/drawing/2014/main" id="{D2C2B7B1-A9F2-A7C9-BE08-0EAF302BE3CC}"/>
              </a:ext>
            </a:extLst>
          </p:cNvPr>
          <p:cNvSpPr txBox="1"/>
          <p:nvPr/>
        </p:nvSpPr>
        <p:spPr>
          <a:xfrm>
            <a:off x="1311486" y="3767846"/>
            <a:ext cx="1298753" cy="276999"/>
          </a:xfrm>
          <a:prstGeom prst="rect">
            <a:avLst/>
          </a:prstGeom>
          <a:noFill/>
        </p:spPr>
        <p:txBody>
          <a:bodyPr wrap="none" rtlCol="0">
            <a:spAutoFit/>
          </a:bodyPr>
          <a:lstStyle/>
          <a:p>
            <a:pPr algn="ctr" rtl="1"/>
            <a:r>
              <a:rPr lang="ar-SA" sz="1200" b="1" dirty="0">
                <a:solidFill>
                  <a:schemeClr val="tx1"/>
                </a:solidFill>
                <a:latin typeface="Cairo Black" panose="00000A00000000000000" pitchFamily="2" charset="-78"/>
                <a:cs typeface="Cairo Black" panose="00000A00000000000000" pitchFamily="2" charset="-78"/>
              </a:rPr>
              <a:t>توسيع الخدمات</a:t>
            </a:r>
            <a:endParaRPr lang="en-US" sz="1200" b="1" dirty="0">
              <a:solidFill>
                <a:schemeClr val="tx1"/>
              </a:solidFill>
              <a:latin typeface="Cairo Black" panose="00000A00000000000000" pitchFamily="2" charset="-78"/>
              <a:cs typeface="Cairo Black" panose="00000A00000000000000" pitchFamily="2" charset="-78"/>
            </a:endParaRPr>
          </a:p>
        </p:txBody>
      </p:sp>
      <p:sp>
        <p:nvSpPr>
          <p:cNvPr id="55" name="مربع نص 54">
            <a:extLst>
              <a:ext uri="{FF2B5EF4-FFF2-40B4-BE49-F238E27FC236}">
                <a16:creationId xmlns:a16="http://schemas.microsoft.com/office/drawing/2014/main" id="{92EFEC3B-A068-FCCC-B7AF-6ECBDF323433}"/>
              </a:ext>
            </a:extLst>
          </p:cNvPr>
          <p:cNvSpPr txBox="1"/>
          <p:nvPr/>
        </p:nvSpPr>
        <p:spPr>
          <a:xfrm>
            <a:off x="946741" y="3972458"/>
            <a:ext cx="2028239" cy="461665"/>
          </a:xfrm>
          <a:prstGeom prst="rect">
            <a:avLst/>
          </a:prstGeom>
          <a:noFill/>
        </p:spPr>
        <p:txBody>
          <a:bodyPr wrap="square" rtlCol="0">
            <a:spAutoFit/>
          </a:bodyPr>
          <a:lstStyle/>
          <a:p>
            <a:pPr algn="ctr" rtl="1"/>
            <a:r>
              <a:rPr lang="ar-SA" sz="1200" dirty="0">
                <a:solidFill>
                  <a:schemeClr val="tx1"/>
                </a:solidFill>
                <a:latin typeface="Cairo Light" panose="00000400000000000000" pitchFamily="2" charset="-78"/>
                <a:cs typeface="Cairo Light" panose="00000400000000000000" pitchFamily="2" charset="-78"/>
              </a:rPr>
              <a:t>توسيع نطاق الخدمات الحكومية التي يقدمها النظام</a:t>
            </a:r>
            <a:endParaRPr lang="en-US" sz="1200" dirty="0">
              <a:solidFill>
                <a:schemeClr val="tx1"/>
              </a:solidFill>
              <a:latin typeface="Cairo Light" panose="00000400000000000000" pitchFamily="2" charset="-78"/>
              <a:cs typeface="Cairo Light" panose="00000400000000000000" pitchFamily="2" charset="-78"/>
            </a:endParaRPr>
          </a:p>
        </p:txBody>
      </p:sp>
      <p:pic>
        <p:nvPicPr>
          <p:cNvPr id="3329" name="صورة 3328">
            <a:extLst>
              <a:ext uri="{FF2B5EF4-FFF2-40B4-BE49-F238E27FC236}">
                <a16:creationId xmlns:a16="http://schemas.microsoft.com/office/drawing/2014/main" id="{688E26C5-566B-09AB-5879-194D2184E559}"/>
              </a:ext>
            </a:extLst>
          </p:cNvPr>
          <p:cNvPicPr>
            <a:picLocks noChangeAspect="1"/>
          </p:cNvPicPr>
          <p:nvPr/>
        </p:nvPicPr>
        <p:blipFill>
          <a:blip r:embed="rId3"/>
          <a:stretch>
            <a:fillRect/>
          </a:stretch>
        </p:blipFill>
        <p:spPr>
          <a:xfrm>
            <a:off x="3300123" y="3812688"/>
            <a:ext cx="540000" cy="540000"/>
          </a:xfrm>
          <a:prstGeom prst="rect">
            <a:avLst/>
          </a:prstGeom>
        </p:spPr>
      </p:pic>
      <p:pic>
        <p:nvPicPr>
          <p:cNvPr id="3331" name="صورة 3330">
            <a:extLst>
              <a:ext uri="{FF2B5EF4-FFF2-40B4-BE49-F238E27FC236}">
                <a16:creationId xmlns:a16="http://schemas.microsoft.com/office/drawing/2014/main" id="{C81E7497-AD09-C037-3BCB-AF786F747B0F}"/>
              </a:ext>
            </a:extLst>
          </p:cNvPr>
          <p:cNvPicPr>
            <a:picLocks noChangeAspect="1"/>
          </p:cNvPicPr>
          <p:nvPr/>
        </p:nvPicPr>
        <p:blipFill>
          <a:blip r:embed="rId4"/>
          <a:stretch>
            <a:fillRect/>
          </a:stretch>
        </p:blipFill>
        <p:spPr>
          <a:xfrm>
            <a:off x="3300123" y="2741463"/>
            <a:ext cx="540000" cy="540000"/>
          </a:xfrm>
          <a:prstGeom prst="rect">
            <a:avLst/>
          </a:prstGeom>
        </p:spPr>
      </p:pic>
      <p:pic>
        <p:nvPicPr>
          <p:cNvPr id="3335" name="صورة 3334">
            <a:extLst>
              <a:ext uri="{FF2B5EF4-FFF2-40B4-BE49-F238E27FC236}">
                <a16:creationId xmlns:a16="http://schemas.microsoft.com/office/drawing/2014/main" id="{3506F1EA-23D5-1C8C-82A2-0B7047B75876}"/>
              </a:ext>
            </a:extLst>
          </p:cNvPr>
          <p:cNvPicPr>
            <a:picLocks noChangeAspect="1"/>
          </p:cNvPicPr>
          <p:nvPr/>
        </p:nvPicPr>
        <p:blipFill>
          <a:blip r:embed="rId5"/>
          <a:stretch>
            <a:fillRect/>
          </a:stretch>
        </p:blipFill>
        <p:spPr>
          <a:xfrm>
            <a:off x="5303877" y="3814631"/>
            <a:ext cx="540000" cy="540000"/>
          </a:xfrm>
          <a:prstGeom prst="rect">
            <a:avLst/>
          </a:prstGeom>
        </p:spPr>
      </p:pic>
      <p:pic>
        <p:nvPicPr>
          <p:cNvPr id="3337" name="صورة 3336">
            <a:extLst>
              <a:ext uri="{FF2B5EF4-FFF2-40B4-BE49-F238E27FC236}">
                <a16:creationId xmlns:a16="http://schemas.microsoft.com/office/drawing/2014/main" id="{CD154033-4A85-8E9A-8524-1CF1B8F00DAC}"/>
              </a:ext>
            </a:extLst>
          </p:cNvPr>
          <p:cNvPicPr>
            <a:picLocks noChangeAspect="1"/>
          </p:cNvPicPr>
          <p:nvPr/>
        </p:nvPicPr>
        <p:blipFill>
          <a:blip r:embed="rId6"/>
          <a:stretch>
            <a:fillRect/>
          </a:stretch>
        </p:blipFill>
        <p:spPr>
          <a:xfrm>
            <a:off x="5303877" y="2783262"/>
            <a:ext cx="540000" cy="540000"/>
          </a:xfrm>
          <a:prstGeom prst="rect">
            <a:avLst/>
          </a:prstGeom>
        </p:spPr>
      </p:pic>
      <p:grpSp>
        <p:nvGrpSpPr>
          <p:cNvPr id="2" name="مجموعة 1">
            <a:extLst>
              <a:ext uri="{FF2B5EF4-FFF2-40B4-BE49-F238E27FC236}">
                <a16:creationId xmlns:a16="http://schemas.microsoft.com/office/drawing/2014/main" id="{3EA39874-1212-B074-A8C4-3ACC35FECF02}"/>
              </a:ext>
            </a:extLst>
          </p:cNvPr>
          <p:cNvGrpSpPr/>
          <p:nvPr/>
        </p:nvGrpSpPr>
        <p:grpSpPr>
          <a:xfrm>
            <a:off x="2941037" y="1450590"/>
            <a:ext cx="3261926" cy="914400"/>
            <a:chOff x="4986780" y="1629492"/>
            <a:chExt cx="3261926" cy="914400"/>
          </a:xfrm>
        </p:grpSpPr>
        <p:grpSp>
          <p:nvGrpSpPr>
            <p:cNvPr id="40" name="مجموعة 39">
              <a:extLst>
                <a:ext uri="{FF2B5EF4-FFF2-40B4-BE49-F238E27FC236}">
                  <a16:creationId xmlns:a16="http://schemas.microsoft.com/office/drawing/2014/main" id="{9BB5179D-7FB1-538E-68ED-5F54DCBADEF9}"/>
                </a:ext>
              </a:extLst>
            </p:cNvPr>
            <p:cNvGrpSpPr/>
            <p:nvPr/>
          </p:nvGrpSpPr>
          <p:grpSpPr>
            <a:xfrm>
              <a:off x="4986780" y="1629492"/>
              <a:ext cx="3261926" cy="914400"/>
              <a:chOff x="4986780" y="1629492"/>
              <a:chExt cx="3261926" cy="914400"/>
            </a:xfrm>
          </p:grpSpPr>
          <p:sp>
            <p:nvSpPr>
              <p:cNvPr id="26" name="مستطيل: زوايا مستديرة 25">
                <a:extLst>
                  <a:ext uri="{FF2B5EF4-FFF2-40B4-BE49-F238E27FC236}">
                    <a16:creationId xmlns:a16="http://schemas.microsoft.com/office/drawing/2014/main" id="{748E7476-7E0B-546C-8CDF-9F142FF7138E}"/>
                  </a:ext>
                </a:extLst>
              </p:cNvPr>
              <p:cNvSpPr/>
              <p:nvPr/>
            </p:nvSpPr>
            <p:spPr>
              <a:xfrm>
                <a:off x="4986780" y="1724064"/>
                <a:ext cx="3261926" cy="725257"/>
              </a:xfrm>
              <a:prstGeom prst="roundRect">
                <a:avLst/>
              </a:prstGeom>
              <a:solidFill>
                <a:srgbClr val="FFFFFF"/>
              </a:solidFill>
              <a:ln>
                <a:noFill/>
              </a:ln>
              <a:effectLst>
                <a:outerShdw blurRad="63500" sx="102000" sy="102000" algn="ctr"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شكل بيضاوي 34">
                <a:extLst>
                  <a:ext uri="{FF2B5EF4-FFF2-40B4-BE49-F238E27FC236}">
                    <a16:creationId xmlns:a16="http://schemas.microsoft.com/office/drawing/2014/main" id="{5531D310-2615-8FC6-39BC-ED7A608B441D}"/>
                  </a:ext>
                </a:extLst>
              </p:cNvPr>
              <p:cNvSpPr/>
              <p:nvPr/>
            </p:nvSpPr>
            <p:spPr>
              <a:xfrm>
                <a:off x="5116677" y="1629492"/>
                <a:ext cx="914400" cy="914400"/>
              </a:xfrm>
              <a:prstGeom prst="ellipse">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مربع نص 28">
              <a:extLst>
                <a:ext uri="{FF2B5EF4-FFF2-40B4-BE49-F238E27FC236}">
                  <a16:creationId xmlns:a16="http://schemas.microsoft.com/office/drawing/2014/main" id="{C2974B99-CE97-ADCF-24BE-42F3C6DFBF35}"/>
                </a:ext>
              </a:extLst>
            </p:cNvPr>
            <p:cNvSpPr txBox="1"/>
            <p:nvPr/>
          </p:nvSpPr>
          <p:spPr>
            <a:xfrm>
              <a:off x="6602661" y="1809693"/>
              <a:ext cx="1144864" cy="276999"/>
            </a:xfrm>
            <a:prstGeom prst="rect">
              <a:avLst/>
            </a:prstGeom>
            <a:noFill/>
          </p:spPr>
          <p:txBody>
            <a:bodyPr wrap="none" rtlCol="0">
              <a:spAutoFit/>
            </a:bodyPr>
            <a:lstStyle/>
            <a:p>
              <a:pPr algn="ctr" rtl="1"/>
              <a:r>
                <a:rPr lang="ar-SA" sz="1200" b="1" dirty="0">
                  <a:solidFill>
                    <a:schemeClr val="tx1"/>
                  </a:solidFill>
                  <a:latin typeface="Cairo Black" panose="00000A00000000000000" pitchFamily="2" charset="-78"/>
                  <a:cs typeface="Cairo Black" panose="00000A00000000000000" pitchFamily="2" charset="-78"/>
                </a:rPr>
                <a:t>الربط المباشر</a:t>
              </a:r>
              <a:endParaRPr lang="en-US" sz="1200" b="1" dirty="0">
                <a:solidFill>
                  <a:schemeClr val="tx1"/>
                </a:solidFill>
                <a:latin typeface="Cairo Black" panose="00000A00000000000000" pitchFamily="2" charset="-78"/>
                <a:cs typeface="Cairo Black" panose="00000A00000000000000" pitchFamily="2" charset="-78"/>
              </a:endParaRPr>
            </a:p>
          </p:txBody>
        </p:sp>
        <p:sp>
          <p:nvSpPr>
            <p:cNvPr id="30" name="مربع نص 29">
              <a:extLst>
                <a:ext uri="{FF2B5EF4-FFF2-40B4-BE49-F238E27FC236}">
                  <a16:creationId xmlns:a16="http://schemas.microsoft.com/office/drawing/2014/main" id="{789FCDF9-91BC-7960-AC93-DC2B961372E8}"/>
                </a:ext>
              </a:extLst>
            </p:cNvPr>
            <p:cNvSpPr txBox="1"/>
            <p:nvPr/>
          </p:nvSpPr>
          <p:spPr>
            <a:xfrm>
              <a:off x="6160973" y="2004878"/>
              <a:ext cx="2028239" cy="461665"/>
            </a:xfrm>
            <a:prstGeom prst="rect">
              <a:avLst/>
            </a:prstGeom>
            <a:noFill/>
          </p:spPr>
          <p:txBody>
            <a:bodyPr wrap="square" rtlCol="0">
              <a:spAutoFit/>
            </a:bodyPr>
            <a:lstStyle/>
            <a:p>
              <a:pPr algn="ctr" rtl="1"/>
              <a:r>
                <a:rPr lang="ar-SA" sz="1200" dirty="0">
                  <a:solidFill>
                    <a:schemeClr val="tx1"/>
                  </a:solidFill>
                  <a:latin typeface="Cairo Light" panose="00000400000000000000" pitchFamily="2" charset="-78"/>
                  <a:cs typeface="Cairo Light" panose="00000400000000000000" pitchFamily="2" charset="-78"/>
                </a:rPr>
                <a:t>مع قواعد بيانات الجهات الحكومية</a:t>
              </a:r>
              <a:endParaRPr lang="en-US" sz="1200" dirty="0">
                <a:solidFill>
                  <a:schemeClr val="tx1"/>
                </a:solidFill>
                <a:latin typeface="Cairo Light" panose="00000400000000000000" pitchFamily="2" charset="-78"/>
                <a:cs typeface="Cairo Light" panose="00000400000000000000" pitchFamily="2" charset="-78"/>
              </a:endParaRPr>
            </a:p>
          </p:txBody>
        </p:sp>
        <p:pic>
          <p:nvPicPr>
            <p:cNvPr id="3339" name="صورة 3338">
              <a:extLst>
                <a:ext uri="{FF2B5EF4-FFF2-40B4-BE49-F238E27FC236}">
                  <a16:creationId xmlns:a16="http://schemas.microsoft.com/office/drawing/2014/main" id="{33052244-BF0D-D152-4D2B-044C8C6C68FB}"/>
                </a:ext>
              </a:extLst>
            </p:cNvPr>
            <p:cNvPicPr>
              <a:picLocks noChangeAspect="1"/>
            </p:cNvPicPr>
            <p:nvPr/>
          </p:nvPicPr>
          <p:blipFill>
            <a:blip r:embed="rId7"/>
            <a:stretch>
              <a:fillRect/>
            </a:stretch>
          </p:blipFill>
          <p:spPr>
            <a:xfrm>
              <a:off x="5300507" y="1774903"/>
              <a:ext cx="540000" cy="540000"/>
            </a:xfrm>
            <a:prstGeom prst="rect">
              <a:avLst/>
            </a:prstGeom>
          </p:spPr>
        </p:pic>
      </p:gr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88">
          <a:extLst>
            <a:ext uri="{FF2B5EF4-FFF2-40B4-BE49-F238E27FC236}">
              <a16:creationId xmlns:a16="http://schemas.microsoft.com/office/drawing/2014/main" id="{E1FA0B96-AAF1-7473-0939-955BE969CCCD}"/>
            </a:ext>
          </a:extLst>
        </p:cNvPr>
        <p:cNvGrpSpPr/>
        <p:nvPr/>
      </p:nvGrpSpPr>
      <p:grpSpPr>
        <a:xfrm>
          <a:off x="0" y="0"/>
          <a:ext cx="0" cy="0"/>
          <a:chOff x="0" y="0"/>
          <a:chExt cx="0" cy="0"/>
        </a:xfrm>
      </p:grpSpPr>
      <p:sp>
        <p:nvSpPr>
          <p:cNvPr id="2" name="Google Shape;3362;p114">
            <a:extLst>
              <a:ext uri="{FF2B5EF4-FFF2-40B4-BE49-F238E27FC236}">
                <a16:creationId xmlns:a16="http://schemas.microsoft.com/office/drawing/2014/main" id="{C60523B8-0ABE-38CD-9D44-B405B898B3D4}"/>
              </a:ext>
            </a:extLst>
          </p:cNvPr>
          <p:cNvSpPr txBox="1">
            <a:spLocks noGrp="1"/>
          </p:cNvSpPr>
          <p:nvPr>
            <p:ph type="title"/>
          </p:nvPr>
        </p:nvSpPr>
        <p:spPr>
          <a:xfrm>
            <a:off x="720000" y="751935"/>
            <a:ext cx="7704000" cy="572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US" dirty="0">
                <a:latin typeface="Cairo Black" panose="00000A00000000000000" pitchFamily="2" charset="-78"/>
                <a:cs typeface="Cairo Black" panose="00000A00000000000000" pitchFamily="2" charset="-78"/>
              </a:rPr>
              <a:t>REFERENCES:</a:t>
            </a:r>
            <a:endParaRPr dirty="0">
              <a:latin typeface="Cairo Black" panose="00000A00000000000000" pitchFamily="2" charset="-78"/>
              <a:cs typeface="Cairo Black" panose="00000A00000000000000" pitchFamily="2" charset="-78"/>
            </a:endParaRPr>
          </a:p>
        </p:txBody>
      </p:sp>
      <p:sp>
        <p:nvSpPr>
          <p:cNvPr id="3" name="Google Shape;3362;p114">
            <a:extLst>
              <a:ext uri="{FF2B5EF4-FFF2-40B4-BE49-F238E27FC236}">
                <a16:creationId xmlns:a16="http://schemas.microsoft.com/office/drawing/2014/main" id="{0C4F070E-A797-C2F1-B3E1-0D4CD13F0D5F}"/>
              </a:ext>
            </a:extLst>
          </p:cNvPr>
          <p:cNvSpPr txBox="1">
            <a:spLocks/>
          </p:cNvSpPr>
          <p:nvPr/>
        </p:nvSpPr>
        <p:spPr>
          <a:xfrm>
            <a:off x="720000" y="1139885"/>
            <a:ext cx="7704000" cy="357397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Orbitron"/>
              <a:buNone/>
              <a:defRPr sz="2800" b="1" i="0" u="none" strike="noStrike" cap="none">
                <a:solidFill>
                  <a:schemeClr val="dk1"/>
                </a:solidFill>
                <a:latin typeface="Orbitron"/>
                <a:ea typeface="Orbitron"/>
                <a:cs typeface="Orbitron"/>
                <a:sym typeface="Orbitron"/>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nSpc>
                <a:spcPct val="150000"/>
              </a:lnSpc>
            </a:pPr>
            <a:r>
              <a:rPr lang="en-US" sz="1100" b="0" dirty="0">
                <a:latin typeface="Cairo Light" panose="00000400000000000000" pitchFamily="2" charset="-78"/>
                <a:cs typeface="Cairo Light" panose="00000400000000000000" pitchFamily="2" charset="-78"/>
              </a:rPr>
              <a:t>Mergel, I., Edelmann, N., &amp; Haug, N. (2021). Defining digital transformation: Results from expert interviews. Government Information Quarterly, 38(4), 101616.</a:t>
            </a:r>
            <a:endParaRPr lang="ar-SA" sz="1100" b="0" dirty="0">
              <a:latin typeface="Cairo Light" panose="00000400000000000000" pitchFamily="2" charset="-78"/>
              <a:cs typeface="Cairo Light" panose="00000400000000000000" pitchFamily="2" charset="-78"/>
            </a:endParaRPr>
          </a:p>
          <a:p>
            <a:pPr>
              <a:lnSpc>
                <a:spcPct val="150000"/>
              </a:lnSpc>
            </a:pPr>
            <a:r>
              <a:rPr lang="en-US" sz="1100" b="0" dirty="0">
                <a:latin typeface="Cairo Light" panose="00000400000000000000" pitchFamily="2" charset="-78"/>
                <a:cs typeface="Cairo Light" panose="00000400000000000000" pitchFamily="2" charset="-78"/>
              </a:rPr>
              <a:t>Gong, Y., Yang, J., &amp; Shi, X. (2023). Towards a comprehensive framework for government digital transformation: A systematic review. Government Information Quarterly, 40(1), 101781.</a:t>
            </a:r>
            <a:endParaRPr lang="ar-SA" sz="1100" b="0" dirty="0">
              <a:latin typeface="Cairo Light" panose="00000400000000000000" pitchFamily="2" charset="-78"/>
              <a:cs typeface="Cairo Light" panose="00000400000000000000" pitchFamily="2" charset="-78"/>
            </a:endParaRPr>
          </a:p>
          <a:p>
            <a:pPr>
              <a:lnSpc>
                <a:spcPct val="150000"/>
              </a:lnSpc>
            </a:pPr>
            <a:r>
              <a:rPr lang="en-US" sz="1100" b="0" dirty="0">
                <a:latin typeface="Cairo Light" panose="00000400000000000000" pitchFamily="2" charset="-78"/>
                <a:cs typeface="Cairo Light" panose="00000400000000000000" pitchFamily="2" charset="-78"/>
              </a:rPr>
              <a:t>Duckett, J. (2021). HTML and CSS: Design and Build Websites (2nd ed.). Wiley.</a:t>
            </a:r>
            <a:endParaRPr lang="ar-SA" sz="1100" b="0" dirty="0">
              <a:latin typeface="Cairo Light" panose="00000400000000000000" pitchFamily="2" charset="-78"/>
              <a:cs typeface="Cairo Light" panose="00000400000000000000" pitchFamily="2" charset="-78"/>
            </a:endParaRPr>
          </a:p>
          <a:p>
            <a:pPr>
              <a:lnSpc>
                <a:spcPct val="150000"/>
              </a:lnSpc>
            </a:pPr>
            <a:r>
              <a:rPr lang="en-US" sz="1100" b="0" dirty="0">
                <a:latin typeface="Cairo Light" panose="00000400000000000000" pitchFamily="2" charset="-78"/>
                <a:cs typeface="Cairo Light" panose="00000400000000000000" pitchFamily="2" charset="-78"/>
              </a:rPr>
              <a:t>Frain, B. (2022). Responsive Web Design with HTML5 and CSS: Develop Future-Proof Responsive Websites Using the Latest HTML5 and CSS Techniques (4th ed.). </a:t>
            </a:r>
            <a:r>
              <a:rPr lang="en-US" sz="1100" b="0" dirty="0" err="1">
                <a:latin typeface="Cairo Light" panose="00000400000000000000" pitchFamily="2" charset="-78"/>
                <a:cs typeface="Cairo Light" panose="00000400000000000000" pitchFamily="2" charset="-78"/>
              </a:rPr>
              <a:t>Packt</a:t>
            </a:r>
            <a:r>
              <a:rPr lang="en-US" sz="1100" b="0" dirty="0">
                <a:latin typeface="Cairo Light" panose="00000400000000000000" pitchFamily="2" charset="-78"/>
                <a:cs typeface="Cairo Light" panose="00000400000000000000" pitchFamily="2" charset="-78"/>
              </a:rPr>
              <a:t> Publishing.</a:t>
            </a:r>
            <a:endParaRPr lang="ar-SA" sz="1100" b="0" dirty="0">
              <a:latin typeface="Cairo Light" panose="00000400000000000000" pitchFamily="2" charset="-78"/>
              <a:cs typeface="Cairo Light" panose="00000400000000000000" pitchFamily="2" charset="-78"/>
            </a:endParaRPr>
          </a:p>
          <a:p>
            <a:pPr>
              <a:lnSpc>
                <a:spcPct val="150000"/>
              </a:lnSpc>
            </a:pPr>
            <a:r>
              <a:rPr lang="en-US" sz="1100" b="0" dirty="0">
                <a:latin typeface="Cairo Light" panose="00000400000000000000" pitchFamily="2" charset="-78"/>
                <a:cs typeface="Cairo Light" panose="00000400000000000000" pitchFamily="2" charset="-78"/>
              </a:rPr>
              <a:t>Elmasri, R., &amp; Navathe, S. B. (2021). Fundamentals of Database Systems (7th ed.). Pearson.</a:t>
            </a:r>
            <a:endParaRPr lang="ar-SA" sz="1100" b="0" dirty="0">
              <a:latin typeface="Cairo Light" panose="00000400000000000000" pitchFamily="2" charset="-78"/>
              <a:cs typeface="Cairo Light" panose="00000400000000000000" pitchFamily="2" charset="-78"/>
            </a:endParaRPr>
          </a:p>
          <a:p>
            <a:pPr>
              <a:lnSpc>
                <a:spcPct val="150000"/>
              </a:lnSpc>
            </a:pPr>
            <a:r>
              <a:rPr lang="en-US" sz="1100" b="0" dirty="0">
                <a:latin typeface="Cairo Light" panose="00000400000000000000" pitchFamily="2" charset="-78"/>
                <a:cs typeface="Cairo Light" panose="00000400000000000000" pitchFamily="2" charset="-78"/>
              </a:rPr>
              <a:t>Silberschatz, A., Korth, H. F., &amp; Sudarshan, S. (2022). Database System Concepts. McGraw-Hill.</a:t>
            </a:r>
            <a:endParaRPr lang="ar-SA" sz="1100" b="0" dirty="0">
              <a:latin typeface="Cairo Light" panose="00000400000000000000" pitchFamily="2" charset="-78"/>
              <a:cs typeface="Cairo Light" panose="00000400000000000000" pitchFamily="2" charset="-78"/>
            </a:endParaRPr>
          </a:p>
          <a:p>
            <a:pPr>
              <a:lnSpc>
                <a:spcPct val="150000"/>
              </a:lnSpc>
            </a:pPr>
            <a:r>
              <a:rPr lang="en-US" sz="1100" b="0" dirty="0">
                <a:latin typeface="Cairo Light" panose="00000400000000000000" pitchFamily="2" charset="-78"/>
                <a:cs typeface="Cairo Light" panose="00000400000000000000" pitchFamily="2" charset="-78"/>
              </a:rPr>
              <a:t>Stauffer, M. (2023). Laravel: Up &amp; Running: A Framework for Building Modern PHP Applications (3rd ed.). O'Reilly Media.</a:t>
            </a:r>
            <a:endParaRPr lang="ar-SA" sz="1100" b="0" dirty="0">
              <a:latin typeface="Cairo Light" panose="00000400000000000000" pitchFamily="2" charset="-78"/>
              <a:cs typeface="Cairo Light" panose="00000400000000000000" pitchFamily="2" charset="-78"/>
            </a:endParaRPr>
          </a:p>
          <a:p>
            <a:pPr>
              <a:lnSpc>
                <a:spcPct val="150000"/>
              </a:lnSpc>
            </a:pPr>
            <a:r>
              <a:rPr lang="en-US" sz="1100" b="0" dirty="0">
                <a:latin typeface="Cairo Light" panose="00000400000000000000" pitchFamily="2" charset="-78"/>
                <a:cs typeface="Cairo Light" panose="00000400000000000000" pitchFamily="2" charset="-78"/>
              </a:rPr>
              <a:t>Bean, M. (2022). Laravel Security Essentials: Protecting Your Applications from Common Vulnerabilities. </a:t>
            </a:r>
            <a:r>
              <a:rPr lang="en-US" sz="1100" b="0" dirty="0" err="1">
                <a:latin typeface="Cairo Light" panose="00000400000000000000" pitchFamily="2" charset="-78"/>
                <a:cs typeface="Cairo Light" panose="00000400000000000000" pitchFamily="2" charset="-78"/>
              </a:rPr>
              <a:t>Packt</a:t>
            </a:r>
            <a:r>
              <a:rPr lang="en-US" sz="1100" b="0" dirty="0">
                <a:latin typeface="Cairo Light" panose="00000400000000000000" pitchFamily="2" charset="-78"/>
                <a:cs typeface="Cairo Light" panose="00000400000000000000" pitchFamily="2" charset="-78"/>
              </a:rPr>
              <a:t> Publishing.</a:t>
            </a:r>
            <a:endParaRPr lang="ar-SA" sz="1100" b="0" dirty="0">
              <a:latin typeface="Cairo Light" panose="00000400000000000000" pitchFamily="2" charset="-78"/>
              <a:cs typeface="Cairo Light" panose="00000400000000000000" pitchFamily="2" charset="-78"/>
            </a:endParaRPr>
          </a:p>
          <a:p>
            <a:pPr>
              <a:lnSpc>
                <a:spcPct val="150000"/>
              </a:lnSpc>
            </a:pPr>
            <a:r>
              <a:rPr lang="en-US" sz="1100" b="0" dirty="0">
                <a:latin typeface="Cairo Light" panose="00000400000000000000" pitchFamily="2" charset="-78"/>
                <a:cs typeface="Cairo Light" panose="00000400000000000000" pitchFamily="2" charset="-78"/>
              </a:rPr>
              <a:t>Filament Documentation. (2024). Advanced Integration Patterns: Connecting Laravel Resources with Filament Admin.</a:t>
            </a:r>
            <a:endParaRPr lang="ar-SA" sz="1100" b="0" dirty="0">
              <a:latin typeface="Cairo Light" panose="00000400000000000000" pitchFamily="2" charset="-78"/>
              <a:cs typeface="Cairo Light" panose="00000400000000000000" pitchFamily="2" charset="-78"/>
            </a:endParaRPr>
          </a:p>
          <a:p>
            <a:pPr>
              <a:lnSpc>
                <a:spcPct val="150000"/>
              </a:lnSpc>
            </a:pPr>
            <a:r>
              <a:rPr lang="en-US" sz="1100" b="0" dirty="0">
                <a:latin typeface="Cairo Light" panose="00000400000000000000" pitchFamily="2" charset="-78"/>
                <a:cs typeface="Cairo Light" panose="00000400000000000000" pitchFamily="2" charset="-78"/>
              </a:rPr>
              <a:t>MySQL Documentation Team. (2024). Security in MySQL: Best Practices for Enterprise Applications.</a:t>
            </a:r>
          </a:p>
        </p:txBody>
      </p:sp>
    </p:spTree>
    <p:extLst>
      <p:ext uri="{BB962C8B-B14F-4D97-AF65-F5344CB8AC3E}">
        <p14:creationId xmlns:p14="http://schemas.microsoft.com/office/powerpoint/2010/main" val="3486864001"/>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88">
          <a:extLst>
            <a:ext uri="{FF2B5EF4-FFF2-40B4-BE49-F238E27FC236}">
              <a16:creationId xmlns:a16="http://schemas.microsoft.com/office/drawing/2014/main" id="{2DB1506B-CA2F-86E4-A270-89B336A3E5F1}"/>
            </a:ext>
          </a:extLst>
        </p:cNvPr>
        <p:cNvGrpSpPr/>
        <p:nvPr/>
      </p:nvGrpSpPr>
      <p:grpSpPr>
        <a:xfrm>
          <a:off x="0" y="0"/>
          <a:ext cx="0" cy="0"/>
          <a:chOff x="0" y="0"/>
          <a:chExt cx="0" cy="0"/>
        </a:xfrm>
      </p:grpSpPr>
      <p:sp>
        <p:nvSpPr>
          <p:cNvPr id="6" name="مستطيل: زوايا مستديرة 5">
            <a:extLst>
              <a:ext uri="{FF2B5EF4-FFF2-40B4-BE49-F238E27FC236}">
                <a16:creationId xmlns:a16="http://schemas.microsoft.com/office/drawing/2014/main" id="{F6BE5E3E-3215-B881-A36A-57E47AB26852}"/>
              </a:ext>
            </a:extLst>
          </p:cNvPr>
          <p:cNvSpPr/>
          <p:nvPr/>
        </p:nvSpPr>
        <p:spPr>
          <a:xfrm>
            <a:off x="1908313" y="1254815"/>
            <a:ext cx="5327373" cy="2832652"/>
          </a:xfrm>
          <a:prstGeom prst="roundRect">
            <a:avLst>
              <a:gd name="adj" fmla="val 5790"/>
            </a:avLst>
          </a:prstGeom>
          <a:gradFill>
            <a:gsLst>
              <a:gs pos="0">
                <a:schemeClr val="lt1"/>
              </a:gs>
              <a:gs pos="100000">
                <a:srgbClr val="F9F8FF">
                  <a:alpha val="86666"/>
                </a:srgbClr>
              </a:gs>
            </a:gsLst>
            <a:lin ang="5400012" scaled="0"/>
          </a:gradFill>
          <a:ln>
            <a:noFill/>
          </a:ln>
          <a:effectLst>
            <a:outerShdw blurRad="57150" dist="47625" dir="5460000" algn="bl" rotWithShape="0">
              <a:schemeClr val="dk1">
                <a:alpha val="21999"/>
              </a:schemeClr>
            </a:outerShdw>
          </a:effectLst>
        </p:spPr>
        <p:txBody>
          <a:bodyPr spcFirstLastPara="1" wrap="square" lIns="91425" tIns="91425" rIns="91425" bIns="91425" anchor="ctr" anchorCtr="0">
            <a:noAutofit/>
          </a:bodyPr>
          <a:lstStyle/>
          <a:p>
            <a:pPr algn="ctr"/>
            <a:r>
              <a:rPr lang="ar-SA" sz="3600">
                <a:solidFill>
                  <a:schemeClr val="tx1"/>
                </a:solidFill>
                <a:latin typeface="Cairo" panose="00000800000000000000" pitchFamily="2" charset="-78"/>
                <a:cs typeface="Cairo" panose="00000800000000000000" pitchFamily="2" charset="-78"/>
              </a:rPr>
              <a:t>شكرًا لحسن استماعك</a:t>
            </a:r>
            <a:r>
              <a:rPr lang="ar-SA" sz="3600" dirty="0">
                <a:solidFill>
                  <a:schemeClr val="tx1"/>
                </a:solidFill>
                <a:latin typeface="Cairo" panose="00000800000000000000" pitchFamily="2" charset="-78"/>
                <a:cs typeface="Cairo" panose="00000800000000000000" pitchFamily="2" charset="-78"/>
              </a:rPr>
              <a:t>م</a:t>
            </a:r>
            <a:endParaRPr lang="en-US" sz="3600" dirty="0">
              <a:solidFill>
                <a:schemeClr val="tx1"/>
              </a:solidFill>
              <a:latin typeface="Cairo" panose="00000800000000000000" pitchFamily="2" charset="-78"/>
              <a:cs typeface="Cairo" panose="00000800000000000000" pitchFamily="2" charset="-78"/>
            </a:endParaRPr>
          </a:p>
        </p:txBody>
      </p:sp>
      <p:sp>
        <p:nvSpPr>
          <p:cNvPr id="8" name="مستطيل: زوايا مستديرة 7">
            <a:extLst>
              <a:ext uri="{FF2B5EF4-FFF2-40B4-BE49-F238E27FC236}">
                <a16:creationId xmlns:a16="http://schemas.microsoft.com/office/drawing/2014/main" id="{144FD276-7756-39BC-FB23-858DCF139F51}"/>
              </a:ext>
            </a:extLst>
          </p:cNvPr>
          <p:cNvSpPr/>
          <p:nvPr/>
        </p:nvSpPr>
        <p:spPr>
          <a:xfrm>
            <a:off x="1763999" y="1123141"/>
            <a:ext cx="5616000" cy="3096000"/>
          </a:xfrm>
          <a:prstGeom prst="roundRect">
            <a:avLst>
              <a:gd name="adj" fmla="val 5790"/>
            </a:avLst>
          </a:prstGeom>
          <a:noFill/>
          <a:ln w="9525">
            <a:solidFill>
              <a:schemeClr val="tx1"/>
            </a:solidFill>
          </a:ln>
          <a:effectLst>
            <a:outerShdw blurRad="63500" sx="102000" sy="102000" algn="ctr" rotWithShape="0">
              <a:prstClr val="black">
                <a:alpha val="13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solidFill>
              <a:latin typeface="Cairo" panose="00000800000000000000" pitchFamily="2" charset="-78"/>
              <a:cs typeface="Cairo" panose="00000800000000000000" pitchFamily="2" charset="-78"/>
            </a:endParaRPr>
          </a:p>
        </p:txBody>
      </p:sp>
      <p:grpSp>
        <p:nvGrpSpPr>
          <p:cNvPr id="16" name="Google Shape;1944;p85">
            <a:extLst>
              <a:ext uri="{FF2B5EF4-FFF2-40B4-BE49-F238E27FC236}">
                <a16:creationId xmlns:a16="http://schemas.microsoft.com/office/drawing/2014/main" id="{A733DF5B-1E1E-6BC0-3B1B-268A2B9B4EAE}"/>
              </a:ext>
            </a:extLst>
          </p:cNvPr>
          <p:cNvGrpSpPr>
            <a:grpSpLocks noChangeAspect="1"/>
          </p:cNvGrpSpPr>
          <p:nvPr/>
        </p:nvGrpSpPr>
        <p:grpSpPr>
          <a:xfrm>
            <a:off x="6686976" y="3456342"/>
            <a:ext cx="949667" cy="864685"/>
            <a:chOff x="1615925" y="2456425"/>
            <a:chExt cx="396150" cy="360700"/>
          </a:xfrm>
        </p:grpSpPr>
        <p:sp>
          <p:nvSpPr>
            <p:cNvPr id="17" name="Google Shape;1945;p85">
              <a:extLst>
                <a:ext uri="{FF2B5EF4-FFF2-40B4-BE49-F238E27FC236}">
                  <a16:creationId xmlns:a16="http://schemas.microsoft.com/office/drawing/2014/main" id="{F1AA21B6-BAF7-8262-A22F-E763C666E29B}"/>
                </a:ext>
              </a:extLst>
            </p:cNvPr>
            <p:cNvSpPr/>
            <p:nvPr/>
          </p:nvSpPr>
          <p:spPr>
            <a:xfrm>
              <a:off x="1615925" y="2456425"/>
              <a:ext cx="396150" cy="360700"/>
            </a:xfrm>
            <a:custGeom>
              <a:avLst/>
              <a:gdLst/>
              <a:ahLst/>
              <a:cxnLst/>
              <a:rect l="l" t="t" r="r" b="b"/>
              <a:pathLst>
                <a:path w="15846" h="14428" extrusionOk="0">
                  <a:moveTo>
                    <a:pt x="7919" y="1"/>
                  </a:moveTo>
                  <a:cubicBezTo>
                    <a:pt x="6072" y="1"/>
                    <a:pt x="4221" y="709"/>
                    <a:pt x="2803" y="2127"/>
                  </a:cubicBezTo>
                  <a:cubicBezTo>
                    <a:pt x="1" y="4929"/>
                    <a:pt x="1" y="9499"/>
                    <a:pt x="2803" y="12301"/>
                  </a:cubicBezTo>
                  <a:cubicBezTo>
                    <a:pt x="4221" y="13719"/>
                    <a:pt x="6072" y="14428"/>
                    <a:pt x="7919" y="14428"/>
                  </a:cubicBezTo>
                  <a:cubicBezTo>
                    <a:pt x="9766" y="14428"/>
                    <a:pt x="11609" y="13719"/>
                    <a:pt x="13010" y="12301"/>
                  </a:cubicBezTo>
                  <a:cubicBezTo>
                    <a:pt x="15846" y="9499"/>
                    <a:pt x="15846" y="4929"/>
                    <a:pt x="13010" y="2127"/>
                  </a:cubicBezTo>
                  <a:cubicBezTo>
                    <a:pt x="11609" y="709"/>
                    <a:pt x="9766" y="1"/>
                    <a:pt x="7919" y="1"/>
                  </a:cubicBezTo>
                  <a:close/>
                </a:path>
              </a:pathLst>
            </a:custGeom>
            <a:solidFill>
              <a:schemeClr val="accent6"/>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946;p85">
              <a:extLst>
                <a:ext uri="{FF2B5EF4-FFF2-40B4-BE49-F238E27FC236}">
                  <a16:creationId xmlns:a16="http://schemas.microsoft.com/office/drawing/2014/main" id="{2A88305F-4E4F-92AE-D33C-A27777B5FCB4}"/>
                </a:ext>
              </a:extLst>
            </p:cNvPr>
            <p:cNvSpPr/>
            <p:nvPr/>
          </p:nvSpPr>
          <p:spPr>
            <a:xfrm>
              <a:off x="1658475" y="2554575"/>
              <a:ext cx="311075" cy="191050"/>
            </a:xfrm>
            <a:custGeom>
              <a:avLst/>
              <a:gdLst/>
              <a:ahLst/>
              <a:cxnLst/>
              <a:rect l="l" t="t" r="r" b="b"/>
              <a:pathLst>
                <a:path w="12443" h="7642" extrusionOk="0">
                  <a:moveTo>
                    <a:pt x="3916" y="1"/>
                  </a:moveTo>
                  <a:cubicBezTo>
                    <a:pt x="3438" y="1"/>
                    <a:pt x="2905" y="200"/>
                    <a:pt x="2335" y="736"/>
                  </a:cubicBezTo>
                  <a:cubicBezTo>
                    <a:pt x="0" y="2971"/>
                    <a:pt x="6238" y="7641"/>
                    <a:pt x="6238" y="7641"/>
                  </a:cubicBezTo>
                  <a:cubicBezTo>
                    <a:pt x="6238" y="7641"/>
                    <a:pt x="12442" y="2971"/>
                    <a:pt x="10107" y="736"/>
                  </a:cubicBezTo>
                  <a:cubicBezTo>
                    <a:pt x="9546" y="200"/>
                    <a:pt x="9019" y="1"/>
                    <a:pt x="8546" y="1"/>
                  </a:cubicBezTo>
                  <a:cubicBezTo>
                    <a:pt x="7164" y="1"/>
                    <a:pt x="6238" y="1704"/>
                    <a:pt x="6238" y="1704"/>
                  </a:cubicBezTo>
                  <a:cubicBezTo>
                    <a:pt x="6238" y="1704"/>
                    <a:pt x="5312" y="1"/>
                    <a:pt x="3916" y="1"/>
                  </a:cubicBezTo>
                  <a:close/>
                </a:path>
              </a:pathLst>
            </a:custGeom>
            <a:solidFill>
              <a:srgbClr val="FFFFFF"/>
            </a:solidFill>
            <a:ln>
              <a:noFill/>
            </a:ln>
            <a:effectLst>
              <a:outerShdw blurRad="57150" dist="47625" dir="5400000" algn="bl" rotWithShape="0">
                <a:schemeClr val="dk1">
                  <a:alpha val="15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039152693"/>
      </p:ext>
    </p:extLst>
  </p:cSld>
  <p:clrMapOvr>
    <a:masterClrMapping/>
  </p:clrMapOvr>
  <p:transition spd="slow">
    <p:push dir="u"/>
  </p:transition>
</p:sld>
</file>

<file path=ppt/theme/theme1.xml><?xml version="1.0" encoding="utf-8"?>
<a:theme xmlns:a="http://schemas.openxmlformats.org/drawingml/2006/main" name=" Online News App by Slidesgo">
  <a:themeElements>
    <a:clrScheme name="Simple Light">
      <a:dk1>
        <a:srgbClr val="176B53"/>
      </a:dk1>
      <a:lt1>
        <a:srgbClr val="F9F8FF"/>
      </a:lt1>
      <a:dk2>
        <a:srgbClr val="67E99C"/>
      </a:dk2>
      <a:lt2>
        <a:srgbClr val="3BD379"/>
      </a:lt2>
      <a:accent1>
        <a:srgbClr val="FF536C"/>
      </a:accent1>
      <a:accent2>
        <a:srgbClr val="FDA0ED"/>
      </a:accent2>
      <a:accent3>
        <a:srgbClr val="AD51E9"/>
      </a:accent3>
      <a:accent4>
        <a:srgbClr val="5CFA9F"/>
      </a:accent4>
      <a:accent5>
        <a:srgbClr val="81EE87"/>
      </a:accent5>
      <a:accent6>
        <a:srgbClr val="EE46E8"/>
      </a:accent6>
      <a:hlink>
        <a:srgbClr val="176B2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TotalTime>
  <Words>729</Words>
  <Application>Microsoft Office PowerPoint</Application>
  <PresentationFormat>عرض على الشاشة (16:9)</PresentationFormat>
  <Paragraphs>144</Paragraphs>
  <Slides>22</Slides>
  <Notes>22</Notes>
  <HiddenSlides>0</HiddenSlides>
  <MMClips>0</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22</vt:i4>
      </vt:variant>
    </vt:vector>
  </HeadingPairs>
  <TitlesOfParts>
    <vt:vector size="31" baseType="lpstr">
      <vt:lpstr>Denk One</vt:lpstr>
      <vt:lpstr>Orbitron</vt:lpstr>
      <vt:lpstr>Cairo Black</vt:lpstr>
      <vt:lpstr>Cairo</vt:lpstr>
      <vt:lpstr>Cairo Light</vt:lpstr>
      <vt:lpstr>Fira Sans Extra Condensed</vt:lpstr>
      <vt:lpstr>Arial</vt:lpstr>
      <vt:lpstr>Quicksand</vt:lpstr>
      <vt:lpstr> Online News App by Slidesgo</vt:lpstr>
      <vt:lpstr>أتمتة الاستعلامات والشكاوى والفواتير في الدوائر الحكومية</vt:lpstr>
      <vt:lpstr>فكرة المشروع</vt:lpstr>
      <vt:lpstr>أهداف المشروع</vt:lpstr>
      <vt:lpstr>أهمية المشروع</vt:lpstr>
      <vt:lpstr>التقنيات المعتمدة في تطوير النظام</vt:lpstr>
      <vt:lpstr>عرض تقديمي في PowerPoint</vt:lpstr>
      <vt:lpstr>عرض تقديمي في PowerPoint</vt:lpstr>
      <vt:lpstr>عرض تقديمي في PowerPoint</vt:lpstr>
      <vt:lpstr>مخططات تحليل وتصميم النظام</vt:lpstr>
      <vt:lpstr>مخطط Use Case للمواطن</vt:lpstr>
      <vt:lpstr>مخطط Use Case للموظف ومدير النظام</vt:lpstr>
      <vt:lpstr>مخطط ERD</vt:lpstr>
      <vt:lpstr>مخطط قاعدة البيانات</vt:lpstr>
      <vt:lpstr>وظائف النظام الرئيسية</vt:lpstr>
      <vt:lpstr>وظائف المواطن</vt:lpstr>
      <vt:lpstr>وظائف الموظف</vt:lpstr>
      <vt:lpstr>وظائف مدير النظام</vt:lpstr>
      <vt:lpstr>التطبيق العملي</vt:lpstr>
      <vt:lpstr>عرض تقديمي في PowerPoint</vt:lpstr>
      <vt:lpstr>الآفاق المستقبلية</vt:lpstr>
      <vt:lpstr>REFERENCES:</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windows</cp:lastModifiedBy>
  <cp:revision>6</cp:revision>
  <dcterms:modified xsi:type="dcterms:W3CDTF">2026-07-11T05:06:11Z</dcterms:modified>
</cp:coreProperties>
</file>