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58"/>
  </p:notesMasterIdLst>
  <p:sldIdLst>
    <p:sldId id="256" r:id="rId2"/>
    <p:sldId id="271" r:id="rId3"/>
    <p:sldId id="266" r:id="rId4"/>
    <p:sldId id="260" r:id="rId5"/>
    <p:sldId id="261" r:id="rId6"/>
    <p:sldId id="263" r:id="rId7"/>
    <p:sldId id="312" r:id="rId8"/>
    <p:sldId id="313" r:id="rId9"/>
    <p:sldId id="314" r:id="rId10"/>
    <p:sldId id="278" r:id="rId11"/>
    <p:sldId id="264" r:id="rId12"/>
    <p:sldId id="315" r:id="rId13"/>
    <p:sldId id="316" r:id="rId14"/>
    <p:sldId id="357" r:id="rId15"/>
    <p:sldId id="285" r:id="rId16"/>
    <p:sldId id="280" r:id="rId17"/>
    <p:sldId id="317" r:id="rId18"/>
    <p:sldId id="318" r:id="rId19"/>
    <p:sldId id="319" r:id="rId20"/>
    <p:sldId id="323" r:id="rId21"/>
    <p:sldId id="358" r:id="rId22"/>
    <p:sldId id="359" r:id="rId23"/>
    <p:sldId id="326" r:id="rId24"/>
    <p:sldId id="360" r:id="rId25"/>
    <p:sldId id="361" r:id="rId26"/>
    <p:sldId id="320" r:id="rId27"/>
    <p:sldId id="362" r:id="rId28"/>
    <p:sldId id="363" r:id="rId29"/>
    <p:sldId id="329" r:id="rId30"/>
    <p:sldId id="258" r:id="rId31"/>
    <p:sldId id="330" r:id="rId32"/>
    <p:sldId id="331" r:id="rId33"/>
    <p:sldId id="332" r:id="rId34"/>
    <p:sldId id="333" r:id="rId35"/>
    <p:sldId id="334" r:id="rId36"/>
    <p:sldId id="335" r:id="rId37"/>
    <p:sldId id="336" r:id="rId38"/>
    <p:sldId id="257" r:id="rId39"/>
    <p:sldId id="337" r:id="rId40"/>
    <p:sldId id="338" r:id="rId41"/>
    <p:sldId id="339" r:id="rId42"/>
    <p:sldId id="340" r:id="rId43"/>
    <p:sldId id="350" r:id="rId44"/>
    <p:sldId id="341" r:id="rId45"/>
    <p:sldId id="348" r:id="rId46"/>
    <p:sldId id="349" r:id="rId47"/>
    <p:sldId id="345" r:id="rId48"/>
    <p:sldId id="342" r:id="rId49"/>
    <p:sldId id="346" r:id="rId50"/>
    <p:sldId id="343" r:id="rId51"/>
    <p:sldId id="347" r:id="rId52"/>
    <p:sldId id="344" r:id="rId53"/>
    <p:sldId id="281" r:id="rId54"/>
    <p:sldId id="269" r:id="rId55"/>
    <p:sldId id="262" r:id="rId56"/>
    <p:sldId id="267" r:id="rId57"/>
  </p:sldIdLst>
  <p:sldSz cx="9144000" cy="5143500" type="screen16x9"/>
  <p:notesSz cx="6858000" cy="9144000"/>
  <p:embeddedFontLst>
    <p:embeddedFont>
      <p:font typeface="Cambria Math" panose="02040503050406030204" pitchFamily="18" charset="0"/>
      <p:regular r:id="rId59"/>
    </p:embeddedFont>
    <p:embeddedFont>
      <p:font typeface="DG 3asomy" panose="00000800000000000000" pitchFamily="2" charset="-78"/>
      <p:regular r:id="rId60"/>
    </p:embeddedFont>
    <p:embeddedFont>
      <p:font typeface="DG 3asomy Thin" panose="00000800000000000000" pitchFamily="2" charset="-78"/>
      <p:regular r:id="rId61"/>
    </p:embeddedFont>
    <p:embeddedFont>
      <p:font typeface="Dubai" panose="020B0503030403030204" pitchFamily="34" charset="-78"/>
      <p:regular r:id="rId62"/>
      <p:bold r:id="rId63"/>
    </p:embeddedFont>
    <p:embeddedFont>
      <p:font typeface="Luckiest Guy" panose="020B0604020202020204" charset="0"/>
      <p:regular r:id="rId64"/>
    </p:embeddedFont>
    <p:embeddedFont>
      <p:font typeface="Sniglet" panose="020B0604020202020204" charset="0"/>
      <p:regular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BEAF"/>
    <a:srgbClr val="08306B"/>
    <a:srgbClr val="E5EFF9"/>
    <a:srgbClr val="4B4B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EA6846-48AC-4BFA-B7D9-BD55E0E9EB38}">
  <a:tblStyle styleId="{79EA6846-48AC-4BFA-B7D9-BD55E0E9EB3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6" d="100"/>
          <a:sy n="56" d="100"/>
        </p:scale>
        <p:origin x="1580"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g13b977686ca_0_2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2" name="Google Shape;1322;g13b977686ca_0_2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g13b7353b9ea_2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2" name="Google Shape;982;g13b7353b9ea_2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3b70465066_0_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13b70465066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13b70465066_0_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13b70465066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13b7353b9ea_2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3b7353b9ea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a:extLst>
            <a:ext uri="{FF2B5EF4-FFF2-40B4-BE49-F238E27FC236}">
              <a16:creationId xmlns:a16="http://schemas.microsoft.com/office/drawing/2014/main" id="{E8804480-2826-3A8D-C717-EE438CA48D32}"/>
            </a:ext>
          </a:extLst>
        </p:cNvPr>
        <p:cNvGrpSpPr/>
        <p:nvPr/>
      </p:nvGrpSpPr>
      <p:grpSpPr>
        <a:xfrm>
          <a:off x="0" y="0"/>
          <a:ext cx="0" cy="0"/>
          <a:chOff x="0" y="0"/>
          <a:chExt cx="0" cy="0"/>
        </a:xfrm>
      </p:grpSpPr>
      <p:sp>
        <p:nvSpPr>
          <p:cNvPr id="751" name="Google Shape;751;g13b7353b9ea_2_22:notes">
            <a:extLst>
              <a:ext uri="{FF2B5EF4-FFF2-40B4-BE49-F238E27FC236}">
                <a16:creationId xmlns:a16="http://schemas.microsoft.com/office/drawing/2014/main" id="{665209E7-5C88-7C27-3039-3336EA56B9F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3b7353b9ea_2_22:notes">
            <a:extLst>
              <a:ext uri="{FF2B5EF4-FFF2-40B4-BE49-F238E27FC236}">
                <a16:creationId xmlns:a16="http://schemas.microsoft.com/office/drawing/2014/main" id="{4C9B4055-12A4-544F-6846-F148B7E5C5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939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a:extLst>
            <a:ext uri="{FF2B5EF4-FFF2-40B4-BE49-F238E27FC236}">
              <a16:creationId xmlns:a16="http://schemas.microsoft.com/office/drawing/2014/main" id="{4B7FE0AD-8500-793F-A255-B78039B37E4D}"/>
            </a:ext>
          </a:extLst>
        </p:cNvPr>
        <p:cNvGrpSpPr/>
        <p:nvPr/>
      </p:nvGrpSpPr>
      <p:grpSpPr>
        <a:xfrm>
          <a:off x="0" y="0"/>
          <a:ext cx="0" cy="0"/>
          <a:chOff x="0" y="0"/>
          <a:chExt cx="0" cy="0"/>
        </a:xfrm>
      </p:grpSpPr>
      <p:sp>
        <p:nvSpPr>
          <p:cNvPr id="751" name="Google Shape;751;g13b7353b9ea_2_22:notes">
            <a:extLst>
              <a:ext uri="{FF2B5EF4-FFF2-40B4-BE49-F238E27FC236}">
                <a16:creationId xmlns:a16="http://schemas.microsoft.com/office/drawing/2014/main" id="{6469AD46-E55C-E41A-77FB-B6F7894CB5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3b7353b9ea_2_22:notes">
            <a:extLst>
              <a:ext uri="{FF2B5EF4-FFF2-40B4-BE49-F238E27FC236}">
                <a16:creationId xmlns:a16="http://schemas.microsoft.com/office/drawing/2014/main" id="{9FAC3C9C-2F37-AC89-600A-99CDD02D1E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6788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a:extLst>
            <a:ext uri="{FF2B5EF4-FFF2-40B4-BE49-F238E27FC236}">
              <a16:creationId xmlns:a16="http://schemas.microsoft.com/office/drawing/2014/main" id="{34BF2F54-9491-7AFA-459D-E190F06F422C}"/>
            </a:ext>
          </a:extLst>
        </p:cNvPr>
        <p:cNvGrpSpPr/>
        <p:nvPr/>
      </p:nvGrpSpPr>
      <p:grpSpPr>
        <a:xfrm>
          <a:off x="0" y="0"/>
          <a:ext cx="0" cy="0"/>
          <a:chOff x="0" y="0"/>
          <a:chExt cx="0" cy="0"/>
        </a:xfrm>
      </p:grpSpPr>
      <p:sp>
        <p:nvSpPr>
          <p:cNvPr id="751" name="Google Shape;751;g13b7353b9ea_2_22:notes">
            <a:extLst>
              <a:ext uri="{FF2B5EF4-FFF2-40B4-BE49-F238E27FC236}">
                <a16:creationId xmlns:a16="http://schemas.microsoft.com/office/drawing/2014/main" id="{2449EEE4-3930-C4B5-F1C3-BCBA99979E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3b7353b9ea_2_22:notes">
            <a:extLst>
              <a:ext uri="{FF2B5EF4-FFF2-40B4-BE49-F238E27FC236}">
                <a16:creationId xmlns:a16="http://schemas.microsoft.com/office/drawing/2014/main" id="{D648087D-6988-4C2C-75BC-D789A3FF3D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1652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4"/>
        <p:cNvGrpSpPr/>
        <p:nvPr/>
      </p:nvGrpSpPr>
      <p:grpSpPr>
        <a:xfrm>
          <a:off x="0" y="0"/>
          <a:ext cx="0" cy="0"/>
          <a:chOff x="0" y="0"/>
          <a:chExt cx="0" cy="0"/>
        </a:xfrm>
      </p:grpSpPr>
      <p:sp>
        <p:nvSpPr>
          <p:cNvPr id="1615" name="Google Shape;1615;g13cb43e1c7d_0_7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6" name="Google Shape;1616;g13cb43e1c7d_0_7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13b7353b9ea_2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13b7353b9ea_2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a:extLst>
            <a:ext uri="{FF2B5EF4-FFF2-40B4-BE49-F238E27FC236}">
              <a16:creationId xmlns:a16="http://schemas.microsoft.com/office/drawing/2014/main" id="{2ACE3820-44AF-36D1-2BA2-DE8DA816A95F}"/>
            </a:ext>
          </a:extLst>
        </p:cNvPr>
        <p:cNvGrpSpPr/>
        <p:nvPr/>
      </p:nvGrpSpPr>
      <p:grpSpPr>
        <a:xfrm>
          <a:off x="0" y="0"/>
          <a:ext cx="0" cy="0"/>
          <a:chOff x="0" y="0"/>
          <a:chExt cx="0" cy="0"/>
        </a:xfrm>
      </p:grpSpPr>
      <p:sp>
        <p:nvSpPr>
          <p:cNvPr id="795" name="Google Shape;795;g13b7353b9ea_2_49:notes">
            <a:extLst>
              <a:ext uri="{FF2B5EF4-FFF2-40B4-BE49-F238E27FC236}">
                <a16:creationId xmlns:a16="http://schemas.microsoft.com/office/drawing/2014/main" id="{8F321A49-6F30-5E3B-AB12-959D19BDBD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13b7353b9ea_2_49:notes">
            <a:extLst>
              <a:ext uri="{FF2B5EF4-FFF2-40B4-BE49-F238E27FC236}">
                <a16:creationId xmlns:a16="http://schemas.microsoft.com/office/drawing/2014/main" id="{56902965-4815-31A8-6067-5DCDAE70F5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5315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a:extLst>
            <a:ext uri="{FF2B5EF4-FFF2-40B4-BE49-F238E27FC236}">
              <a16:creationId xmlns:a16="http://schemas.microsoft.com/office/drawing/2014/main" id="{B419E3D0-31FC-FFAA-39CC-94771E6F0F58}"/>
            </a:ext>
          </a:extLst>
        </p:cNvPr>
        <p:cNvGrpSpPr/>
        <p:nvPr/>
      </p:nvGrpSpPr>
      <p:grpSpPr>
        <a:xfrm>
          <a:off x="0" y="0"/>
          <a:ext cx="0" cy="0"/>
          <a:chOff x="0" y="0"/>
          <a:chExt cx="0" cy="0"/>
        </a:xfrm>
      </p:grpSpPr>
      <p:sp>
        <p:nvSpPr>
          <p:cNvPr id="795" name="Google Shape;795;g13b7353b9ea_2_49:notes">
            <a:extLst>
              <a:ext uri="{FF2B5EF4-FFF2-40B4-BE49-F238E27FC236}">
                <a16:creationId xmlns:a16="http://schemas.microsoft.com/office/drawing/2014/main" id="{63C5FADA-1CF4-50EE-EB53-FD67AC312A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13b7353b9ea_2_49:notes">
            <a:extLst>
              <a:ext uri="{FF2B5EF4-FFF2-40B4-BE49-F238E27FC236}">
                <a16:creationId xmlns:a16="http://schemas.microsoft.com/office/drawing/2014/main" id="{72D03BE7-B972-AC58-0D0D-C7C90229E3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3813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a:extLst>
            <a:ext uri="{FF2B5EF4-FFF2-40B4-BE49-F238E27FC236}">
              <a16:creationId xmlns:a16="http://schemas.microsoft.com/office/drawing/2014/main" id="{4DDB2E82-CEC4-BE66-F7A2-567BDBA89403}"/>
            </a:ext>
          </a:extLst>
        </p:cNvPr>
        <p:cNvGrpSpPr/>
        <p:nvPr/>
      </p:nvGrpSpPr>
      <p:grpSpPr>
        <a:xfrm>
          <a:off x="0" y="0"/>
          <a:ext cx="0" cy="0"/>
          <a:chOff x="0" y="0"/>
          <a:chExt cx="0" cy="0"/>
        </a:xfrm>
      </p:grpSpPr>
      <p:sp>
        <p:nvSpPr>
          <p:cNvPr id="795" name="Google Shape;795;g13b7353b9ea_2_49:notes">
            <a:extLst>
              <a:ext uri="{FF2B5EF4-FFF2-40B4-BE49-F238E27FC236}">
                <a16:creationId xmlns:a16="http://schemas.microsoft.com/office/drawing/2014/main" id="{C4409397-F33F-FA36-6007-2081B0752B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13b7353b9ea_2_49:notes">
            <a:extLst>
              <a:ext uri="{FF2B5EF4-FFF2-40B4-BE49-F238E27FC236}">
                <a16:creationId xmlns:a16="http://schemas.microsoft.com/office/drawing/2014/main" id="{64936B57-9DE4-548E-07A5-C5893E1709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3628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9"/>
        <p:cNvGrpSpPr/>
        <p:nvPr/>
      </p:nvGrpSpPr>
      <p:grpSpPr>
        <a:xfrm>
          <a:off x="0" y="0"/>
          <a:ext cx="0" cy="0"/>
          <a:chOff x="0" y="0"/>
          <a:chExt cx="0" cy="0"/>
        </a:xfrm>
      </p:grpSpPr>
      <p:sp>
        <p:nvSpPr>
          <p:cNvPr id="2360" name="Google Shape;2360;g13cb43e1c7d_0_8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1" name="Google Shape;2361;g13cb43e1c7d_0_8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p:cNvGrpSpPr/>
        <p:nvPr/>
      </p:nvGrpSpPr>
      <p:grpSpPr>
        <a:xfrm>
          <a:off x="0" y="0"/>
          <a:ext cx="0" cy="0"/>
          <a:chOff x="0" y="0"/>
          <a:chExt cx="0" cy="0"/>
        </a:xfrm>
      </p:grpSpPr>
      <p:sp>
        <p:nvSpPr>
          <p:cNvPr id="1730" name="Google Shape;1730;g13cb43e1c7d_0_4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D3BF7DDE-3488-0FC3-AC5F-C2098D893E6D}"/>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AFECBBF6-40CF-510B-25F2-A095B70EC6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0364ED96-385E-4BE7-BA28-B2BC131643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9525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E571BD5A-D9AC-A90F-16E3-92F8E8F151CB}"/>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26AEAC91-90D9-E6FC-6CC1-CAE2853E70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B6301468-0A65-7564-2EBF-9B4194F0F4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9772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7A73B42B-15DC-4C90-838A-052847B158E9}"/>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85AFB9C7-FE8A-3F12-C51E-350932A4EB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2ED8B14A-9A6B-E68D-6F09-7051FDF73A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9566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500B077A-1D52-0928-F514-60639FFB2A3F}"/>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E01876B9-3B66-0E93-5ECC-8A70BB15F5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400E918F-2055-1400-FDCC-CBA60EDADD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7871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25F63FC8-A1B3-D73D-3172-B5352F8CB688}"/>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4F7C6387-59DE-E232-2B4E-E9027AA1BD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8DAB1FD1-16F7-B701-54DF-18A1A2A1DB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31814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159ED430-81FA-F383-0BD0-28B4F2AA1142}"/>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1ACEFA17-C3C6-14B1-149B-B440C1BB40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77CEC156-D2B6-7960-A466-DD8FD4E2AE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8924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7A4DDD93-A1F3-1B91-A9DF-D4723E5DA2CE}"/>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7FE78471-2562-6DD7-BFA3-55B992C8A4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16156C4C-F1E8-CC0B-068E-EBE9E18842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6270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0B4AA418-1C1E-93C0-2FDA-CF6305A2921F}"/>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D7ECAB2B-A345-30B2-8630-3BB4E777B2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14779266-5AD7-8DB5-6231-CC35D22656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6670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38E33F65-6697-AD2C-C733-F6D7AF0ECC8E}"/>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8F426678-3EAC-A809-E1CD-B004625D29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2BB31F7A-6BE8-E9C3-6D89-98A9056463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5807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45BB3331-44CD-AD24-F99B-7F01735EB1C1}"/>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EA4B2E1C-07AB-227A-1441-85D11A208E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72C01C28-63C2-50DE-DEA0-E9C4642EB8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2147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6109DB33-BC65-175B-4CCC-3A36EF1B795A}"/>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140E24C4-CDD1-BDD7-2F39-8EAB92432F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E3290858-3668-C2A5-E29B-B345DCB095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5724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a:extLst>
            <a:ext uri="{FF2B5EF4-FFF2-40B4-BE49-F238E27FC236}">
              <a16:creationId xmlns:a16="http://schemas.microsoft.com/office/drawing/2014/main" id="{2EE22A95-8022-6C09-B353-A3C90C60B43A}"/>
            </a:ext>
          </a:extLst>
        </p:cNvPr>
        <p:cNvGrpSpPr/>
        <p:nvPr/>
      </p:nvGrpSpPr>
      <p:grpSpPr>
        <a:xfrm>
          <a:off x="0" y="0"/>
          <a:ext cx="0" cy="0"/>
          <a:chOff x="0" y="0"/>
          <a:chExt cx="0" cy="0"/>
        </a:xfrm>
      </p:grpSpPr>
      <p:sp>
        <p:nvSpPr>
          <p:cNvPr id="1730" name="Google Shape;1730;g13cb43e1c7d_0_436:notes">
            <a:extLst>
              <a:ext uri="{FF2B5EF4-FFF2-40B4-BE49-F238E27FC236}">
                <a16:creationId xmlns:a16="http://schemas.microsoft.com/office/drawing/2014/main" id="{53F0FAB3-EB37-48DB-06CA-3C0032561C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13cb43e1c7d_0_436:notes">
            <a:extLst>
              <a:ext uri="{FF2B5EF4-FFF2-40B4-BE49-F238E27FC236}">
                <a16:creationId xmlns:a16="http://schemas.microsoft.com/office/drawing/2014/main" id="{DB23380A-3977-6584-D538-2D2AFA9BDC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17781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a:extLst>
            <a:ext uri="{FF2B5EF4-FFF2-40B4-BE49-F238E27FC236}">
              <a16:creationId xmlns:a16="http://schemas.microsoft.com/office/drawing/2014/main" id="{4B7959CC-62B3-E2CC-6970-61871FB7A422}"/>
            </a:ext>
          </a:extLst>
        </p:cNvPr>
        <p:cNvGrpSpPr/>
        <p:nvPr/>
      </p:nvGrpSpPr>
      <p:grpSpPr>
        <a:xfrm>
          <a:off x="0" y="0"/>
          <a:ext cx="0" cy="0"/>
          <a:chOff x="0" y="0"/>
          <a:chExt cx="0" cy="0"/>
        </a:xfrm>
      </p:grpSpPr>
      <p:sp>
        <p:nvSpPr>
          <p:cNvPr id="587" name="Google Shape;587;g13b70465066_0_449:notes">
            <a:extLst>
              <a:ext uri="{FF2B5EF4-FFF2-40B4-BE49-F238E27FC236}">
                <a16:creationId xmlns:a16="http://schemas.microsoft.com/office/drawing/2014/main" id="{DC5AC12C-5309-70C6-4309-769BF7EAE1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13b70465066_0_449:notes">
            <a:extLst>
              <a:ext uri="{FF2B5EF4-FFF2-40B4-BE49-F238E27FC236}">
                <a16:creationId xmlns:a16="http://schemas.microsoft.com/office/drawing/2014/main" id="{CC061FBA-AE8A-9616-12C5-6A490ADEA8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25275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3b70465066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b70465066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BF08F5EC-CF74-5024-A091-415050F04CC8}"/>
            </a:ext>
          </a:extLst>
        </p:cNvPr>
        <p:cNvGrpSpPr/>
        <p:nvPr/>
      </p:nvGrpSpPr>
      <p:grpSpPr>
        <a:xfrm>
          <a:off x="0" y="0"/>
          <a:ext cx="0" cy="0"/>
          <a:chOff x="0" y="0"/>
          <a:chExt cx="0" cy="0"/>
        </a:xfrm>
      </p:grpSpPr>
      <p:sp>
        <p:nvSpPr>
          <p:cNvPr id="426" name="Google Shape;426;g13b70465066_0_57:notes">
            <a:extLst>
              <a:ext uri="{FF2B5EF4-FFF2-40B4-BE49-F238E27FC236}">
                <a16:creationId xmlns:a16="http://schemas.microsoft.com/office/drawing/2014/main" id="{F19CB3CC-8B4B-081B-BD37-6AA7E864F1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b70465066_0_57:notes">
            <a:extLst>
              <a:ext uri="{FF2B5EF4-FFF2-40B4-BE49-F238E27FC236}">
                <a16:creationId xmlns:a16="http://schemas.microsoft.com/office/drawing/2014/main" id="{98834EB0-BC05-2454-B611-16BC41FD71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1373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88FA7EC5-5A36-3593-676F-F9A4BE462CA9}"/>
            </a:ext>
          </a:extLst>
        </p:cNvPr>
        <p:cNvGrpSpPr/>
        <p:nvPr/>
      </p:nvGrpSpPr>
      <p:grpSpPr>
        <a:xfrm>
          <a:off x="0" y="0"/>
          <a:ext cx="0" cy="0"/>
          <a:chOff x="0" y="0"/>
          <a:chExt cx="0" cy="0"/>
        </a:xfrm>
      </p:grpSpPr>
      <p:sp>
        <p:nvSpPr>
          <p:cNvPr id="426" name="Google Shape;426;g13b70465066_0_57:notes">
            <a:extLst>
              <a:ext uri="{FF2B5EF4-FFF2-40B4-BE49-F238E27FC236}">
                <a16:creationId xmlns:a16="http://schemas.microsoft.com/office/drawing/2014/main" id="{426682A5-676F-483D-E758-9D5EB77C95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b70465066_0_57:notes">
            <a:extLst>
              <a:ext uri="{FF2B5EF4-FFF2-40B4-BE49-F238E27FC236}">
                <a16:creationId xmlns:a16="http://schemas.microsoft.com/office/drawing/2014/main" id="{AD082F32-3238-ADD8-1207-21C19F7A03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2305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EFFC04FF-285A-753C-3D2E-4722042D642C}"/>
            </a:ext>
          </a:extLst>
        </p:cNvPr>
        <p:cNvGrpSpPr/>
        <p:nvPr/>
      </p:nvGrpSpPr>
      <p:grpSpPr>
        <a:xfrm>
          <a:off x="0" y="0"/>
          <a:ext cx="0" cy="0"/>
          <a:chOff x="0" y="0"/>
          <a:chExt cx="0" cy="0"/>
        </a:xfrm>
      </p:grpSpPr>
      <p:sp>
        <p:nvSpPr>
          <p:cNvPr id="426" name="Google Shape;426;g13b70465066_0_57:notes">
            <a:extLst>
              <a:ext uri="{FF2B5EF4-FFF2-40B4-BE49-F238E27FC236}">
                <a16:creationId xmlns:a16="http://schemas.microsoft.com/office/drawing/2014/main" id="{A584CA9B-726B-FB8F-BDA6-ADB670A932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b70465066_0_57:notes">
            <a:extLst>
              <a:ext uri="{FF2B5EF4-FFF2-40B4-BE49-F238E27FC236}">
                <a16:creationId xmlns:a16="http://schemas.microsoft.com/office/drawing/2014/main" id="{51F4B39D-B871-7E90-EB01-17136751CC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32204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E6C1734E-0308-36AF-001F-B3E9711EF48D}"/>
            </a:ext>
          </a:extLst>
        </p:cNvPr>
        <p:cNvGrpSpPr/>
        <p:nvPr/>
      </p:nvGrpSpPr>
      <p:grpSpPr>
        <a:xfrm>
          <a:off x="0" y="0"/>
          <a:ext cx="0" cy="0"/>
          <a:chOff x="0" y="0"/>
          <a:chExt cx="0" cy="0"/>
        </a:xfrm>
      </p:grpSpPr>
      <p:sp>
        <p:nvSpPr>
          <p:cNvPr id="426" name="Google Shape;426;g13b70465066_0_57:notes">
            <a:extLst>
              <a:ext uri="{FF2B5EF4-FFF2-40B4-BE49-F238E27FC236}">
                <a16:creationId xmlns:a16="http://schemas.microsoft.com/office/drawing/2014/main" id="{92766A36-1E5D-46C4-B735-72854E4313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b70465066_0_57:notes">
            <a:extLst>
              <a:ext uri="{FF2B5EF4-FFF2-40B4-BE49-F238E27FC236}">
                <a16:creationId xmlns:a16="http://schemas.microsoft.com/office/drawing/2014/main" id="{4E09BA4D-E44F-75E5-1142-EA6605A377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72599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F1F3380A-3C90-8D45-3155-95E09BC8C81A}"/>
            </a:ext>
          </a:extLst>
        </p:cNvPr>
        <p:cNvGrpSpPr/>
        <p:nvPr/>
      </p:nvGrpSpPr>
      <p:grpSpPr>
        <a:xfrm>
          <a:off x="0" y="0"/>
          <a:ext cx="0" cy="0"/>
          <a:chOff x="0" y="0"/>
          <a:chExt cx="0" cy="0"/>
        </a:xfrm>
      </p:grpSpPr>
      <p:sp>
        <p:nvSpPr>
          <p:cNvPr id="426" name="Google Shape;426;g13b70465066_0_57:notes">
            <a:extLst>
              <a:ext uri="{FF2B5EF4-FFF2-40B4-BE49-F238E27FC236}">
                <a16:creationId xmlns:a16="http://schemas.microsoft.com/office/drawing/2014/main" id="{3D30A816-0E36-1130-07D5-D58433F284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b70465066_0_57:notes">
            <a:extLst>
              <a:ext uri="{FF2B5EF4-FFF2-40B4-BE49-F238E27FC236}">
                <a16:creationId xmlns:a16="http://schemas.microsoft.com/office/drawing/2014/main" id="{E46565FA-EBE1-62CC-AFFD-5FB8E2B579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1960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110E8AAC-57A9-20A2-2969-340CAA1F3007}"/>
            </a:ext>
          </a:extLst>
        </p:cNvPr>
        <p:cNvGrpSpPr/>
        <p:nvPr/>
      </p:nvGrpSpPr>
      <p:grpSpPr>
        <a:xfrm>
          <a:off x="0" y="0"/>
          <a:ext cx="0" cy="0"/>
          <a:chOff x="0" y="0"/>
          <a:chExt cx="0" cy="0"/>
        </a:xfrm>
      </p:grpSpPr>
      <p:sp>
        <p:nvSpPr>
          <p:cNvPr id="426" name="Google Shape;426;g13b70465066_0_57:notes">
            <a:extLst>
              <a:ext uri="{FF2B5EF4-FFF2-40B4-BE49-F238E27FC236}">
                <a16:creationId xmlns:a16="http://schemas.microsoft.com/office/drawing/2014/main" id="{747925CE-7E2D-897D-61D2-5C055DFC5A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b70465066_0_57:notes">
            <a:extLst>
              <a:ext uri="{FF2B5EF4-FFF2-40B4-BE49-F238E27FC236}">
                <a16:creationId xmlns:a16="http://schemas.microsoft.com/office/drawing/2014/main" id="{5AFF9206-2B0B-832A-3C5D-DA1C3809BCA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90417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4">
          <a:extLst>
            <a:ext uri="{FF2B5EF4-FFF2-40B4-BE49-F238E27FC236}">
              <a16:creationId xmlns:a16="http://schemas.microsoft.com/office/drawing/2014/main" id="{3C18268A-2B11-D0D1-FD4C-55BEA65B3223}"/>
            </a:ext>
          </a:extLst>
        </p:cNvPr>
        <p:cNvGrpSpPr/>
        <p:nvPr/>
      </p:nvGrpSpPr>
      <p:grpSpPr>
        <a:xfrm>
          <a:off x="0" y="0"/>
          <a:ext cx="0" cy="0"/>
          <a:chOff x="0" y="0"/>
          <a:chExt cx="0" cy="0"/>
        </a:xfrm>
      </p:grpSpPr>
      <p:sp>
        <p:nvSpPr>
          <p:cNvPr id="1615" name="Google Shape;1615;g13cb43e1c7d_0_787:notes">
            <a:extLst>
              <a:ext uri="{FF2B5EF4-FFF2-40B4-BE49-F238E27FC236}">
                <a16:creationId xmlns:a16="http://schemas.microsoft.com/office/drawing/2014/main" id="{1B84C41F-4ADB-E91A-922F-4B02D8140E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6" name="Google Shape;1616;g13cb43e1c7d_0_787:notes">
            <a:extLst>
              <a:ext uri="{FF2B5EF4-FFF2-40B4-BE49-F238E27FC236}">
                <a16:creationId xmlns:a16="http://schemas.microsoft.com/office/drawing/2014/main" id="{2A3F1203-A400-25AB-9C64-155F83F590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47040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13b7046506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7D19AD46-0496-A5A3-E2E1-F59BA8E6F1C9}"/>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177744ED-30CD-C0E3-35A5-5A3F319F45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239B7ACB-46BE-FF35-AE7E-3559EAAA2B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41363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18C21A3F-7638-4DDF-64D6-2FB9BCEB4F2B}"/>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90204D05-F3EA-1427-C9D4-CACC4628DD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C98E1F96-072C-3CEB-97F5-F61564D99D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60192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D76A7456-DE02-34AD-A255-EC7F1C4C5043}"/>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2D76840F-9B32-EF29-0631-5EC72261D3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D5FC9C9C-781E-52C0-7A42-BD9A21436D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11684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B123C0A6-1CDA-C015-9598-03AB6CBCDBE5}"/>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10D80BA8-543A-6695-687D-2DF40812AE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798240E3-3BF6-403B-5AED-BDF0F484C2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25827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0EB3E113-8039-0AA6-CA52-1E91436F6FD2}"/>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54A93F6F-E74E-6246-2135-0BE868B30B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52E2FDC9-23C9-6A84-4149-12E0CA7645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92587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3604BE45-BA70-0D98-0F38-864C9AD23DD6}"/>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2FB8094C-70CC-F621-29C5-F9602AD638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D6743EC5-346A-E7AB-8290-E5AF5D1C4D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6830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8EFEB8D2-02FA-57DE-D55F-417398B0D4A4}"/>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7AAB2A7A-D6F3-26DB-9291-CFA3959483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26B7FECC-85BC-62E6-B555-6B418DED69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31780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50EA2064-D404-200B-2218-EAF11C0D29B0}"/>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C490A6F2-F3A8-267E-4D04-F041DFAB8A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B329C1FF-0055-73D5-3930-C5285384CA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32498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9A07B69F-C20B-0E93-AE57-66739F71B5BD}"/>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04B703DA-79C0-AD9C-1E4B-787A303C31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5AC42B08-44DB-BFFF-838E-3651F3C976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44636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AF63DD6E-35E1-360C-B0B6-340A3B289BAD}"/>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2210E8BA-9B8B-5231-CDF7-6E4D09C9B9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88BFAA97-85F4-C984-C06E-F9D13FF47E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70724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24765D65-938E-23E5-3ACA-0CBFCCCB053C}"/>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7E818495-18D5-B34D-71C1-1B796E1DC6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6A2F2F52-8F8A-F359-94FD-9F6ED5A23A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28432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1FDBF095-23BF-23B7-59F3-29D58754D488}"/>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3D6EB3F7-6386-DD0C-B306-B0A51A1D6C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FEC64677-BE63-16EB-9663-E5315DA810E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64429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A95F5CA0-AB09-08C6-C48C-1E67244731FC}"/>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694CD822-0E9A-FD77-CE07-098B934CFA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8C4DCD84-FFAC-B26A-4395-E75C0A2B79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64448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a:extLst>
            <a:ext uri="{FF2B5EF4-FFF2-40B4-BE49-F238E27FC236}">
              <a16:creationId xmlns:a16="http://schemas.microsoft.com/office/drawing/2014/main" id="{E191D780-054B-5C73-9D0F-871A96BA0F87}"/>
            </a:ext>
          </a:extLst>
        </p:cNvPr>
        <p:cNvGrpSpPr/>
        <p:nvPr/>
      </p:nvGrpSpPr>
      <p:grpSpPr>
        <a:xfrm>
          <a:off x="0" y="0"/>
          <a:ext cx="0" cy="0"/>
          <a:chOff x="0" y="0"/>
          <a:chExt cx="0" cy="0"/>
        </a:xfrm>
      </p:grpSpPr>
      <p:sp>
        <p:nvSpPr>
          <p:cNvPr id="412" name="Google Shape;412;g13b70465066_0_26:notes">
            <a:extLst>
              <a:ext uri="{FF2B5EF4-FFF2-40B4-BE49-F238E27FC236}">
                <a16:creationId xmlns:a16="http://schemas.microsoft.com/office/drawing/2014/main" id="{2BC68575-AFAE-70B8-F411-3211ADA115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3b70465066_0_26:notes">
            <a:extLst>
              <a:ext uri="{FF2B5EF4-FFF2-40B4-BE49-F238E27FC236}">
                <a16:creationId xmlns:a16="http://schemas.microsoft.com/office/drawing/2014/main" id="{65174454-0DBB-0508-44BD-E857E870E6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42133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g13cb43e1c7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6" name="Google Shape;1746;g13cb43e1c7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13b977686ca_0_2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2" name="Google Shape;1202;g13b977686ca_0_2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13b7353b9ea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13b7353b9ea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13b977686ca_0_2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3" name="Google Shape;1103;g13b977686ca_0_2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10" name="Google Shape;10;p2"/>
          <p:cNvSpPr/>
          <p:nvPr/>
        </p:nvSpPr>
        <p:spPr>
          <a:xfrm>
            <a:off x="8729301" y="530351"/>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525174" y="404662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273700" y="4507325"/>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756550" y="1010750"/>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2985389">
            <a:off x="8792144" y="4507327"/>
            <a:ext cx="247358" cy="237563"/>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2950844">
            <a:off x="47057" y="476950"/>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2286215">
            <a:off x="285361" y="2407188"/>
            <a:ext cx="290473" cy="29054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2286379">
            <a:off x="8637542" y="2527018"/>
            <a:ext cx="172934" cy="172973"/>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txBox="1">
            <a:spLocks noGrp="1"/>
          </p:cNvSpPr>
          <p:nvPr>
            <p:ph type="ctrTitle"/>
          </p:nvPr>
        </p:nvSpPr>
        <p:spPr>
          <a:xfrm>
            <a:off x="1804202" y="1504350"/>
            <a:ext cx="55431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9" name="Google Shape;19;p2"/>
          <p:cNvSpPr txBox="1">
            <a:spLocks noGrp="1"/>
          </p:cNvSpPr>
          <p:nvPr>
            <p:ph type="subTitle" idx="1"/>
          </p:nvPr>
        </p:nvSpPr>
        <p:spPr>
          <a:xfrm>
            <a:off x="2846700" y="3593900"/>
            <a:ext cx="3450600" cy="382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pic>
        <p:nvPicPr>
          <p:cNvPr id="21" name="Google Shape;21;p3"/>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22" name="Google Shape;22;p3"/>
          <p:cNvSpPr txBox="1">
            <a:spLocks noGrp="1"/>
          </p:cNvSpPr>
          <p:nvPr>
            <p:ph type="title"/>
          </p:nvPr>
        </p:nvSpPr>
        <p:spPr>
          <a:xfrm>
            <a:off x="4459612" y="1523775"/>
            <a:ext cx="2099700" cy="16704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600"/>
              <a:buNone/>
              <a:defRPr sz="5000"/>
            </a:lvl1pPr>
            <a:lvl2pPr lvl="1" algn="l" rtl="0">
              <a:spcBef>
                <a:spcPts val="0"/>
              </a:spcBef>
              <a:spcAft>
                <a:spcPts val="0"/>
              </a:spcAft>
              <a:buSzPts val="3600"/>
              <a:buNone/>
              <a:defRPr sz="3600"/>
            </a:lvl2pPr>
            <a:lvl3pPr lvl="2" algn="l" rtl="0">
              <a:spcBef>
                <a:spcPts val="0"/>
              </a:spcBef>
              <a:spcAft>
                <a:spcPts val="0"/>
              </a:spcAft>
              <a:buSzPts val="3600"/>
              <a:buNone/>
              <a:defRPr sz="3600"/>
            </a:lvl3pPr>
            <a:lvl4pPr lvl="3" algn="l" rtl="0">
              <a:spcBef>
                <a:spcPts val="0"/>
              </a:spcBef>
              <a:spcAft>
                <a:spcPts val="0"/>
              </a:spcAft>
              <a:buSzPts val="3600"/>
              <a:buNone/>
              <a:defRPr sz="3600"/>
            </a:lvl4pPr>
            <a:lvl5pPr lvl="4" algn="l" rtl="0">
              <a:spcBef>
                <a:spcPts val="0"/>
              </a:spcBef>
              <a:spcAft>
                <a:spcPts val="0"/>
              </a:spcAft>
              <a:buSzPts val="3600"/>
              <a:buNone/>
              <a:defRPr sz="3600"/>
            </a:lvl5pPr>
            <a:lvl6pPr lvl="5" algn="l" rtl="0">
              <a:spcBef>
                <a:spcPts val="0"/>
              </a:spcBef>
              <a:spcAft>
                <a:spcPts val="0"/>
              </a:spcAft>
              <a:buSzPts val="3600"/>
              <a:buNone/>
              <a:defRPr sz="3600"/>
            </a:lvl6pPr>
            <a:lvl7pPr lvl="6" algn="l" rtl="0">
              <a:spcBef>
                <a:spcPts val="0"/>
              </a:spcBef>
              <a:spcAft>
                <a:spcPts val="0"/>
              </a:spcAft>
              <a:buSzPts val="3600"/>
              <a:buNone/>
              <a:defRPr sz="3600"/>
            </a:lvl7pPr>
            <a:lvl8pPr lvl="7" algn="l" rtl="0">
              <a:spcBef>
                <a:spcPts val="0"/>
              </a:spcBef>
              <a:spcAft>
                <a:spcPts val="0"/>
              </a:spcAft>
              <a:buSzPts val="3600"/>
              <a:buNone/>
              <a:defRPr sz="3600"/>
            </a:lvl8pPr>
            <a:lvl9pPr lvl="8" algn="l" rtl="0">
              <a:spcBef>
                <a:spcPts val="0"/>
              </a:spcBef>
              <a:spcAft>
                <a:spcPts val="0"/>
              </a:spcAft>
              <a:buSzPts val="3600"/>
              <a:buNone/>
              <a:defRPr sz="3600"/>
            </a:lvl9pPr>
          </a:lstStyle>
          <a:p>
            <a:endParaRPr/>
          </a:p>
        </p:txBody>
      </p:sp>
      <p:sp>
        <p:nvSpPr>
          <p:cNvPr id="23" name="Google Shape;23;p3"/>
          <p:cNvSpPr txBox="1">
            <a:spLocks noGrp="1"/>
          </p:cNvSpPr>
          <p:nvPr>
            <p:ph type="title" idx="2" hasCustomPrompt="1"/>
          </p:nvPr>
        </p:nvSpPr>
        <p:spPr>
          <a:xfrm>
            <a:off x="2584675" y="1233175"/>
            <a:ext cx="2099700" cy="203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14000">
                <a:solidFill>
                  <a:schemeClr val="accent3"/>
                </a:solidFill>
              </a:defRPr>
            </a:lvl1pPr>
            <a:lvl2pPr lvl="1" algn="l" rtl="0">
              <a:spcBef>
                <a:spcPts val="0"/>
              </a:spcBef>
              <a:spcAft>
                <a:spcPts val="0"/>
              </a:spcAft>
              <a:buSzPts val="6000"/>
              <a:buNone/>
              <a:defRPr sz="6000"/>
            </a:lvl2pPr>
            <a:lvl3pPr lvl="2" algn="l" rtl="0">
              <a:spcBef>
                <a:spcPts val="0"/>
              </a:spcBef>
              <a:spcAft>
                <a:spcPts val="0"/>
              </a:spcAft>
              <a:buSzPts val="6000"/>
              <a:buNone/>
              <a:defRPr sz="6000"/>
            </a:lvl3pPr>
            <a:lvl4pPr lvl="3" algn="l" rtl="0">
              <a:spcBef>
                <a:spcPts val="0"/>
              </a:spcBef>
              <a:spcAft>
                <a:spcPts val="0"/>
              </a:spcAft>
              <a:buSzPts val="6000"/>
              <a:buNone/>
              <a:defRPr sz="6000"/>
            </a:lvl4pPr>
            <a:lvl5pPr lvl="4" algn="l" rtl="0">
              <a:spcBef>
                <a:spcPts val="0"/>
              </a:spcBef>
              <a:spcAft>
                <a:spcPts val="0"/>
              </a:spcAft>
              <a:buSzPts val="6000"/>
              <a:buNone/>
              <a:defRPr sz="6000"/>
            </a:lvl5pPr>
            <a:lvl6pPr lvl="5" algn="l" rtl="0">
              <a:spcBef>
                <a:spcPts val="0"/>
              </a:spcBef>
              <a:spcAft>
                <a:spcPts val="0"/>
              </a:spcAft>
              <a:buSzPts val="6000"/>
              <a:buNone/>
              <a:defRPr sz="6000"/>
            </a:lvl6pPr>
            <a:lvl7pPr lvl="6" algn="l" rtl="0">
              <a:spcBef>
                <a:spcPts val="0"/>
              </a:spcBef>
              <a:spcAft>
                <a:spcPts val="0"/>
              </a:spcAft>
              <a:buSzPts val="6000"/>
              <a:buNone/>
              <a:defRPr sz="6000"/>
            </a:lvl7pPr>
            <a:lvl8pPr lvl="7" algn="l" rtl="0">
              <a:spcBef>
                <a:spcPts val="0"/>
              </a:spcBef>
              <a:spcAft>
                <a:spcPts val="0"/>
              </a:spcAft>
              <a:buSzPts val="6000"/>
              <a:buNone/>
              <a:defRPr sz="6000"/>
            </a:lvl8pPr>
            <a:lvl9pPr lvl="8" algn="l" rtl="0">
              <a:spcBef>
                <a:spcPts val="0"/>
              </a:spcBef>
              <a:spcAft>
                <a:spcPts val="0"/>
              </a:spcAft>
              <a:buSzPts val="6000"/>
              <a:buNone/>
              <a:defRPr sz="6000"/>
            </a:lvl9pPr>
          </a:lstStyle>
          <a:p>
            <a:r>
              <a:t>xx%</a:t>
            </a:r>
          </a:p>
        </p:txBody>
      </p:sp>
      <p:sp>
        <p:nvSpPr>
          <p:cNvPr id="24" name="Google Shape;24;p3"/>
          <p:cNvSpPr txBox="1">
            <a:spLocks noGrp="1"/>
          </p:cNvSpPr>
          <p:nvPr>
            <p:ph type="subTitle" idx="1"/>
          </p:nvPr>
        </p:nvSpPr>
        <p:spPr>
          <a:xfrm>
            <a:off x="2780750" y="3480275"/>
            <a:ext cx="3587400" cy="26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5" name="Google Shape;25;p3"/>
          <p:cNvSpPr/>
          <p:nvPr/>
        </p:nvSpPr>
        <p:spPr>
          <a:xfrm flipH="1">
            <a:off x="-397377" y="4128450"/>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a:off x="285671" y="4011075"/>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8765075" y="475822"/>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rot="2971050">
            <a:off x="8577654" y="1046903"/>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pic>
        <p:nvPicPr>
          <p:cNvPr id="30" name="Google Shape;30;p4"/>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31" name="Google Shape;31;p4"/>
          <p:cNvSpPr txBox="1">
            <a:spLocks noGrp="1"/>
          </p:cNvSpPr>
          <p:nvPr>
            <p:ph type="body" idx="1"/>
          </p:nvPr>
        </p:nvSpPr>
        <p:spPr>
          <a:xfrm>
            <a:off x="1181938" y="2920350"/>
            <a:ext cx="3858900" cy="7986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2" name="Google Shape;32;p4"/>
          <p:cNvSpPr txBox="1">
            <a:spLocks noGrp="1"/>
          </p:cNvSpPr>
          <p:nvPr>
            <p:ph type="title"/>
          </p:nvPr>
        </p:nvSpPr>
        <p:spPr>
          <a:xfrm>
            <a:off x="1181938" y="1424550"/>
            <a:ext cx="3858900" cy="1495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4"/>
          <p:cNvSpPr/>
          <p:nvPr/>
        </p:nvSpPr>
        <p:spPr>
          <a:xfrm>
            <a:off x="8729301" y="144477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flipH="1">
            <a:off x="-525174" y="2999351"/>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rot="2950844">
            <a:off x="273607" y="3916250"/>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rot="-1800176">
            <a:off x="8585588" y="1291285"/>
            <a:ext cx="247372" cy="237577"/>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
        <p:cNvGrpSpPr/>
        <p:nvPr/>
      </p:nvGrpSpPr>
      <p:grpSpPr>
        <a:xfrm>
          <a:off x="0" y="0"/>
          <a:ext cx="0" cy="0"/>
          <a:chOff x="0" y="0"/>
          <a:chExt cx="0" cy="0"/>
        </a:xfrm>
      </p:grpSpPr>
      <p:pic>
        <p:nvPicPr>
          <p:cNvPr id="38" name="Google Shape;38;p5"/>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39" name="Google Shape;39;p5"/>
          <p:cNvSpPr txBox="1">
            <a:spLocks noGrp="1"/>
          </p:cNvSpPr>
          <p:nvPr>
            <p:ph type="title"/>
          </p:nvPr>
        </p:nvSpPr>
        <p:spPr>
          <a:xfrm>
            <a:off x="1587000" y="2673700"/>
            <a:ext cx="2618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0" name="Google Shape;40;p5"/>
          <p:cNvSpPr txBox="1">
            <a:spLocks noGrp="1"/>
          </p:cNvSpPr>
          <p:nvPr>
            <p:ph type="title" idx="2"/>
          </p:nvPr>
        </p:nvSpPr>
        <p:spPr>
          <a:xfrm>
            <a:off x="4938926" y="2673700"/>
            <a:ext cx="2618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1" name="Google Shape;41;p5"/>
          <p:cNvSpPr txBox="1">
            <a:spLocks noGrp="1"/>
          </p:cNvSpPr>
          <p:nvPr>
            <p:ph type="subTitle" idx="1"/>
          </p:nvPr>
        </p:nvSpPr>
        <p:spPr>
          <a:xfrm>
            <a:off x="4938917" y="3019924"/>
            <a:ext cx="26181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 name="Google Shape;42;p5"/>
          <p:cNvSpPr txBox="1">
            <a:spLocks noGrp="1"/>
          </p:cNvSpPr>
          <p:nvPr>
            <p:ph type="subTitle" idx="3"/>
          </p:nvPr>
        </p:nvSpPr>
        <p:spPr>
          <a:xfrm>
            <a:off x="1586988" y="3019924"/>
            <a:ext cx="26181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3" name="Google Shape;43;p5"/>
          <p:cNvSpPr txBox="1">
            <a:spLocks noGrp="1"/>
          </p:cNvSpPr>
          <p:nvPr>
            <p:ph type="title" idx="4"/>
          </p:nvPr>
        </p:nvSpPr>
        <p:spPr>
          <a:xfrm>
            <a:off x="713225" y="72677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4" name="Google Shape;44;p5"/>
          <p:cNvSpPr/>
          <p:nvPr/>
        </p:nvSpPr>
        <p:spPr>
          <a:xfrm>
            <a:off x="8729301" y="80422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p:nvPr/>
        </p:nvSpPr>
        <p:spPr>
          <a:xfrm flipH="1">
            <a:off x="-525174" y="368882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5"/>
          <p:cNvSpPr/>
          <p:nvPr/>
        </p:nvSpPr>
        <p:spPr>
          <a:xfrm>
            <a:off x="273700" y="4149525"/>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8756550" y="1284625"/>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p:nvPr/>
        </p:nvSpPr>
        <p:spPr>
          <a:xfrm rot="2985389">
            <a:off x="8792144" y="4507327"/>
            <a:ext cx="247358" cy="237563"/>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5"/>
          <p:cNvSpPr/>
          <p:nvPr/>
        </p:nvSpPr>
        <p:spPr>
          <a:xfrm rot="2950844">
            <a:off x="-41293" y="1179325"/>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p:nvPr/>
        </p:nvSpPr>
        <p:spPr>
          <a:xfrm rot="-2286215">
            <a:off x="537136" y="1908038"/>
            <a:ext cx="290473" cy="29054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rot="-2286379">
            <a:off x="8325792" y="3794818"/>
            <a:ext cx="172934" cy="172973"/>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pic>
        <p:nvPicPr>
          <p:cNvPr id="53" name="Google Shape;53;p6"/>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54" name="Google Shape;54;p6"/>
          <p:cNvSpPr/>
          <p:nvPr/>
        </p:nvSpPr>
        <p:spPr>
          <a:xfrm>
            <a:off x="8729301" y="404662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6"/>
          <p:cNvSpPr/>
          <p:nvPr/>
        </p:nvSpPr>
        <p:spPr>
          <a:xfrm flipH="1">
            <a:off x="-525174" y="45492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6"/>
          <p:cNvSpPr/>
          <p:nvPr/>
        </p:nvSpPr>
        <p:spPr>
          <a:xfrm rot="2950844">
            <a:off x="273607" y="3916250"/>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6"/>
          <p:cNvSpPr/>
          <p:nvPr/>
        </p:nvSpPr>
        <p:spPr>
          <a:xfrm rot="-1800176">
            <a:off x="8585588" y="1613760"/>
            <a:ext cx="247372" cy="237577"/>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6"/>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9"/>
        <p:cNvGrpSpPr/>
        <p:nvPr/>
      </p:nvGrpSpPr>
      <p:grpSpPr>
        <a:xfrm>
          <a:off x="0" y="0"/>
          <a:ext cx="0" cy="0"/>
          <a:chOff x="0" y="0"/>
          <a:chExt cx="0" cy="0"/>
        </a:xfrm>
      </p:grpSpPr>
      <p:pic>
        <p:nvPicPr>
          <p:cNvPr id="60" name="Google Shape;60;p7"/>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61" name="Google Shape;61;p7"/>
          <p:cNvSpPr txBox="1">
            <a:spLocks noGrp="1"/>
          </p:cNvSpPr>
          <p:nvPr>
            <p:ph type="title"/>
          </p:nvPr>
        </p:nvSpPr>
        <p:spPr>
          <a:xfrm>
            <a:off x="2101200" y="726520"/>
            <a:ext cx="4941600" cy="5760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2" name="Google Shape;62;p7"/>
          <p:cNvSpPr txBox="1">
            <a:spLocks noGrp="1"/>
          </p:cNvSpPr>
          <p:nvPr>
            <p:ph type="body" idx="1"/>
          </p:nvPr>
        </p:nvSpPr>
        <p:spPr>
          <a:xfrm>
            <a:off x="2101200" y="1592588"/>
            <a:ext cx="4941600" cy="222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accent2"/>
              </a:buClr>
              <a:buSzPts val="1200"/>
              <a:buChar char="★"/>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3" name="Google Shape;63;p7"/>
          <p:cNvSpPr/>
          <p:nvPr/>
        </p:nvSpPr>
        <p:spPr>
          <a:xfrm flipH="1">
            <a:off x="-397377" y="3657750"/>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117796" y="4077325"/>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a:off x="8765075" y="1253322"/>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7"/>
          <p:cNvSpPr/>
          <p:nvPr/>
        </p:nvSpPr>
        <p:spPr>
          <a:xfrm rot="2971050">
            <a:off x="8860354" y="1612403"/>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7"/>
        <p:cNvGrpSpPr/>
        <p:nvPr/>
      </p:nvGrpSpPr>
      <p:grpSpPr>
        <a:xfrm>
          <a:off x="0" y="0"/>
          <a:ext cx="0" cy="0"/>
          <a:chOff x="0" y="0"/>
          <a:chExt cx="0" cy="0"/>
        </a:xfrm>
      </p:grpSpPr>
      <p:pic>
        <p:nvPicPr>
          <p:cNvPr id="68" name="Google Shape;68;p8"/>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69" name="Google Shape;69;p8"/>
          <p:cNvSpPr txBox="1">
            <a:spLocks noGrp="1"/>
          </p:cNvSpPr>
          <p:nvPr>
            <p:ph type="title"/>
          </p:nvPr>
        </p:nvSpPr>
        <p:spPr>
          <a:xfrm>
            <a:off x="1785750" y="1613550"/>
            <a:ext cx="5572500" cy="1916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7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0" name="Google Shape;70;p8"/>
          <p:cNvSpPr/>
          <p:nvPr/>
        </p:nvSpPr>
        <p:spPr>
          <a:xfrm flipH="1">
            <a:off x="-397377" y="3657750"/>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
          <p:cNvSpPr/>
          <p:nvPr/>
        </p:nvSpPr>
        <p:spPr>
          <a:xfrm>
            <a:off x="117796" y="4077325"/>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a:off x="8765075" y="1253322"/>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2971050">
            <a:off x="8860354" y="1612403"/>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rot="-2286215">
            <a:off x="388336" y="3248026"/>
            <a:ext cx="290473" cy="29054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2286215">
            <a:off x="8465161" y="994976"/>
            <a:ext cx="290473" cy="29054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4"/>
        <p:cNvGrpSpPr/>
        <p:nvPr/>
      </p:nvGrpSpPr>
      <p:grpSpPr>
        <a:xfrm>
          <a:off x="0" y="0"/>
          <a:ext cx="0" cy="0"/>
          <a:chOff x="0" y="0"/>
          <a:chExt cx="0" cy="0"/>
        </a:xfrm>
      </p:grpSpPr>
      <p:sp>
        <p:nvSpPr>
          <p:cNvPr id="85" name="Google Shape;85;p10"/>
          <p:cNvSpPr txBox="1">
            <a:spLocks noGrp="1"/>
          </p:cNvSpPr>
          <p:nvPr>
            <p:ph type="body" idx="1"/>
          </p:nvPr>
        </p:nvSpPr>
        <p:spPr>
          <a:xfrm>
            <a:off x="713225" y="2920750"/>
            <a:ext cx="3368100" cy="1687800"/>
          </a:xfrm>
          <a:prstGeom prst="rect">
            <a:avLst/>
          </a:prstGeom>
        </p:spPr>
        <p:txBody>
          <a:bodyPr spcFirstLastPara="1" wrap="square" lIns="91425" tIns="91425" rIns="91425" bIns="91425" anchor="ctr" anchorCtr="0">
            <a:noAutofit/>
          </a:bodyPr>
          <a:lstStyle>
            <a:lvl1pPr marL="457200" lvl="0" indent="-228600" algn="ctr">
              <a:lnSpc>
                <a:spcPct val="100000"/>
              </a:lnSpc>
              <a:spcBef>
                <a:spcPts val="0"/>
              </a:spcBef>
              <a:spcAft>
                <a:spcPts val="0"/>
              </a:spcAft>
              <a:buSzPts val="1400"/>
              <a:buNone/>
              <a:defRPr sz="3000">
                <a:latin typeface="Luckiest Guy"/>
                <a:ea typeface="Luckiest Guy"/>
                <a:cs typeface="Luckiest Guy"/>
                <a:sym typeface="Luckiest Guy"/>
              </a:defRPr>
            </a:lvl1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94"/>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IG_NUMBER_1">
    <p:spTree>
      <p:nvGrpSpPr>
        <p:cNvPr id="1" name="Shape 95"/>
        <p:cNvGrpSpPr/>
        <p:nvPr/>
      </p:nvGrpSpPr>
      <p:grpSpPr>
        <a:xfrm>
          <a:off x="0" y="0"/>
          <a:ext cx="0" cy="0"/>
          <a:chOff x="0" y="0"/>
          <a:chExt cx="0" cy="0"/>
        </a:xfrm>
      </p:grpSpPr>
      <p:pic>
        <p:nvPicPr>
          <p:cNvPr id="96" name="Google Shape;96;p13"/>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97" name="Google Shape;97;p13"/>
          <p:cNvSpPr/>
          <p:nvPr/>
        </p:nvSpPr>
        <p:spPr>
          <a:xfrm>
            <a:off x="8729301" y="530351"/>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3"/>
          <p:cNvSpPr/>
          <p:nvPr/>
        </p:nvSpPr>
        <p:spPr>
          <a:xfrm flipH="1">
            <a:off x="-525174" y="404662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3"/>
          <p:cNvSpPr/>
          <p:nvPr/>
        </p:nvSpPr>
        <p:spPr>
          <a:xfrm>
            <a:off x="226650" y="4507325"/>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3"/>
          <p:cNvSpPr/>
          <p:nvPr/>
        </p:nvSpPr>
        <p:spPr>
          <a:xfrm>
            <a:off x="8805975" y="961325"/>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3"/>
          <p:cNvSpPr/>
          <p:nvPr/>
        </p:nvSpPr>
        <p:spPr>
          <a:xfrm rot="-2286215">
            <a:off x="285361" y="3079788"/>
            <a:ext cx="290473" cy="29054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3"/>
          <p:cNvSpPr/>
          <p:nvPr/>
        </p:nvSpPr>
        <p:spPr>
          <a:xfrm rot="-6299973">
            <a:off x="8552036" y="4105279"/>
            <a:ext cx="290476" cy="290562"/>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3"/>
          <p:cNvSpPr txBox="1">
            <a:spLocks noGrp="1"/>
          </p:cNvSpPr>
          <p:nvPr>
            <p:ph type="title"/>
          </p:nvPr>
        </p:nvSpPr>
        <p:spPr>
          <a:xfrm>
            <a:off x="2171625" y="1916025"/>
            <a:ext cx="20202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4" name="Google Shape;104;p13"/>
          <p:cNvSpPr txBox="1">
            <a:spLocks noGrp="1"/>
          </p:cNvSpPr>
          <p:nvPr>
            <p:ph type="subTitle" idx="1"/>
          </p:nvPr>
        </p:nvSpPr>
        <p:spPr>
          <a:xfrm>
            <a:off x="1840425" y="2350775"/>
            <a:ext cx="2351400" cy="4848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5" name="Google Shape;105;p13"/>
          <p:cNvSpPr txBox="1">
            <a:spLocks noGrp="1"/>
          </p:cNvSpPr>
          <p:nvPr>
            <p:ph type="title" idx="2"/>
          </p:nvPr>
        </p:nvSpPr>
        <p:spPr>
          <a:xfrm>
            <a:off x="5102250" y="1916025"/>
            <a:ext cx="20202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6" name="Google Shape;106;p13"/>
          <p:cNvSpPr txBox="1">
            <a:spLocks noGrp="1"/>
          </p:cNvSpPr>
          <p:nvPr>
            <p:ph type="subTitle" idx="3"/>
          </p:nvPr>
        </p:nvSpPr>
        <p:spPr>
          <a:xfrm>
            <a:off x="4796850" y="2350775"/>
            <a:ext cx="2325600" cy="4848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7" name="Google Shape;107;p13"/>
          <p:cNvSpPr txBox="1">
            <a:spLocks noGrp="1"/>
          </p:cNvSpPr>
          <p:nvPr>
            <p:ph type="title" idx="4"/>
          </p:nvPr>
        </p:nvSpPr>
        <p:spPr>
          <a:xfrm>
            <a:off x="2171625" y="3160376"/>
            <a:ext cx="20202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8" name="Google Shape;108;p13"/>
          <p:cNvSpPr txBox="1">
            <a:spLocks noGrp="1"/>
          </p:cNvSpPr>
          <p:nvPr>
            <p:ph type="title" idx="5"/>
          </p:nvPr>
        </p:nvSpPr>
        <p:spPr>
          <a:xfrm>
            <a:off x="5102250" y="3160375"/>
            <a:ext cx="20202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9" name="Google Shape;109;p13"/>
          <p:cNvSpPr txBox="1">
            <a:spLocks noGrp="1"/>
          </p:cNvSpPr>
          <p:nvPr>
            <p:ph type="title" idx="6" hasCustomPrompt="1"/>
          </p:nvPr>
        </p:nvSpPr>
        <p:spPr>
          <a:xfrm>
            <a:off x="1833650" y="1855775"/>
            <a:ext cx="4713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sz="2500">
                <a:solidFill>
                  <a:schemeClr val="accent3"/>
                </a:solidFill>
              </a:defRPr>
            </a:lvl1pPr>
            <a:lvl2pPr lvl="1" algn="l" rtl="0">
              <a:spcBef>
                <a:spcPts val="0"/>
              </a:spcBef>
              <a:spcAft>
                <a:spcPts val="0"/>
              </a:spcAft>
              <a:buSzPts val="3000"/>
              <a:buNone/>
              <a:defRPr sz="3000"/>
            </a:lvl2pPr>
            <a:lvl3pPr lvl="2" algn="l" rtl="0">
              <a:spcBef>
                <a:spcPts val="0"/>
              </a:spcBef>
              <a:spcAft>
                <a:spcPts val="0"/>
              </a:spcAft>
              <a:buSzPts val="3000"/>
              <a:buNone/>
              <a:defRPr sz="3000"/>
            </a:lvl3pPr>
            <a:lvl4pPr lvl="3" algn="l" rtl="0">
              <a:spcBef>
                <a:spcPts val="0"/>
              </a:spcBef>
              <a:spcAft>
                <a:spcPts val="0"/>
              </a:spcAft>
              <a:buSzPts val="3000"/>
              <a:buNone/>
              <a:defRPr sz="3000"/>
            </a:lvl4pPr>
            <a:lvl5pPr lvl="4" algn="l" rtl="0">
              <a:spcBef>
                <a:spcPts val="0"/>
              </a:spcBef>
              <a:spcAft>
                <a:spcPts val="0"/>
              </a:spcAft>
              <a:buSzPts val="3000"/>
              <a:buNone/>
              <a:defRPr sz="3000"/>
            </a:lvl5pPr>
            <a:lvl6pPr lvl="5" algn="l" rtl="0">
              <a:spcBef>
                <a:spcPts val="0"/>
              </a:spcBef>
              <a:spcAft>
                <a:spcPts val="0"/>
              </a:spcAft>
              <a:buSzPts val="3000"/>
              <a:buNone/>
              <a:defRPr sz="3000"/>
            </a:lvl6pPr>
            <a:lvl7pPr lvl="6" algn="l" rtl="0">
              <a:spcBef>
                <a:spcPts val="0"/>
              </a:spcBef>
              <a:spcAft>
                <a:spcPts val="0"/>
              </a:spcAft>
              <a:buSzPts val="3000"/>
              <a:buNone/>
              <a:defRPr sz="3000"/>
            </a:lvl7pPr>
            <a:lvl8pPr lvl="7" algn="l" rtl="0">
              <a:spcBef>
                <a:spcPts val="0"/>
              </a:spcBef>
              <a:spcAft>
                <a:spcPts val="0"/>
              </a:spcAft>
              <a:buSzPts val="3000"/>
              <a:buNone/>
              <a:defRPr sz="3000"/>
            </a:lvl8pPr>
            <a:lvl9pPr lvl="8" algn="l" rtl="0">
              <a:spcBef>
                <a:spcPts val="0"/>
              </a:spcBef>
              <a:spcAft>
                <a:spcPts val="0"/>
              </a:spcAft>
              <a:buSzPts val="3000"/>
              <a:buNone/>
              <a:defRPr sz="3000"/>
            </a:lvl9pPr>
          </a:lstStyle>
          <a:p>
            <a:r>
              <a:t>xx%</a:t>
            </a:r>
          </a:p>
        </p:txBody>
      </p:sp>
      <p:sp>
        <p:nvSpPr>
          <p:cNvPr id="110" name="Google Shape;110;p13"/>
          <p:cNvSpPr txBox="1">
            <a:spLocks noGrp="1"/>
          </p:cNvSpPr>
          <p:nvPr>
            <p:ph type="title" idx="7" hasCustomPrompt="1"/>
          </p:nvPr>
        </p:nvSpPr>
        <p:spPr>
          <a:xfrm>
            <a:off x="4771178" y="1855775"/>
            <a:ext cx="4713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sz="2500">
                <a:solidFill>
                  <a:schemeClr val="accent3"/>
                </a:solidFill>
              </a:defRPr>
            </a:lvl1pPr>
            <a:lvl2pPr lvl="1" algn="l" rtl="0">
              <a:spcBef>
                <a:spcPts val="0"/>
              </a:spcBef>
              <a:spcAft>
                <a:spcPts val="0"/>
              </a:spcAft>
              <a:buSzPts val="3000"/>
              <a:buNone/>
              <a:defRPr sz="3000"/>
            </a:lvl2pPr>
            <a:lvl3pPr lvl="2" algn="l" rtl="0">
              <a:spcBef>
                <a:spcPts val="0"/>
              </a:spcBef>
              <a:spcAft>
                <a:spcPts val="0"/>
              </a:spcAft>
              <a:buSzPts val="3000"/>
              <a:buNone/>
              <a:defRPr sz="3000"/>
            </a:lvl3pPr>
            <a:lvl4pPr lvl="3" algn="l" rtl="0">
              <a:spcBef>
                <a:spcPts val="0"/>
              </a:spcBef>
              <a:spcAft>
                <a:spcPts val="0"/>
              </a:spcAft>
              <a:buSzPts val="3000"/>
              <a:buNone/>
              <a:defRPr sz="3000"/>
            </a:lvl4pPr>
            <a:lvl5pPr lvl="4" algn="l" rtl="0">
              <a:spcBef>
                <a:spcPts val="0"/>
              </a:spcBef>
              <a:spcAft>
                <a:spcPts val="0"/>
              </a:spcAft>
              <a:buSzPts val="3000"/>
              <a:buNone/>
              <a:defRPr sz="3000"/>
            </a:lvl5pPr>
            <a:lvl6pPr lvl="5" algn="l" rtl="0">
              <a:spcBef>
                <a:spcPts val="0"/>
              </a:spcBef>
              <a:spcAft>
                <a:spcPts val="0"/>
              </a:spcAft>
              <a:buSzPts val="3000"/>
              <a:buNone/>
              <a:defRPr sz="3000"/>
            </a:lvl6pPr>
            <a:lvl7pPr lvl="6" algn="l" rtl="0">
              <a:spcBef>
                <a:spcPts val="0"/>
              </a:spcBef>
              <a:spcAft>
                <a:spcPts val="0"/>
              </a:spcAft>
              <a:buSzPts val="3000"/>
              <a:buNone/>
              <a:defRPr sz="3000"/>
            </a:lvl7pPr>
            <a:lvl8pPr lvl="7" algn="l" rtl="0">
              <a:spcBef>
                <a:spcPts val="0"/>
              </a:spcBef>
              <a:spcAft>
                <a:spcPts val="0"/>
              </a:spcAft>
              <a:buSzPts val="3000"/>
              <a:buNone/>
              <a:defRPr sz="3000"/>
            </a:lvl8pPr>
            <a:lvl9pPr lvl="8" algn="l" rtl="0">
              <a:spcBef>
                <a:spcPts val="0"/>
              </a:spcBef>
              <a:spcAft>
                <a:spcPts val="0"/>
              </a:spcAft>
              <a:buSzPts val="3000"/>
              <a:buNone/>
              <a:defRPr sz="3000"/>
            </a:lvl9pPr>
          </a:lstStyle>
          <a:p>
            <a:r>
              <a:t>xx%</a:t>
            </a:r>
          </a:p>
        </p:txBody>
      </p:sp>
      <p:sp>
        <p:nvSpPr>
          <p:cNvPr id="111" name="Google Shape;111;p13"/>
          <p:cNvSpPr txBox="1">
            <a:spLocks noGrp="1"/>
          </p:cNvSpPr>
          <p:nvPr>
            <p:ph type="title" idx="8" hasCustomPrompt="1"/>
          </p:nvPr>
        </p:nvSpPr>
        <p:spPr>
          <a:xfrm>
            <a:off x="1833650" y="3098375"/>
            <a:ext cx="4713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sz="2500">
                <a:solidFill>
                  <a:schemeClr val="accent3"/>
                </a:solidFill>
              </a:defRPr>
            </a:lvl1pPr>
            <a:lvl2pPr lvl="1" algn="l" rtl="0">
              <a:spcBef>
                <a:spcPts val="0"/>
              </a:spcBef>
              <a:spcAft>
                <a:spcPts val="0"/>
              </a:spcAft>
              <a:buSzPts val="3000"/>
              <a:buNone/>
              <a:defRPr sz="3000"/>
            </a:lvl2pPr>
            <a:lvl3pPr lvl="2" algn="l" rtl="0">
              <a:spcBef>
                <a:spcPts val="0"/>
              </a:spcBef>
              <a:spcAft>
                <a:spcPts val="0"/>
              </a:spcAft>
              <a:buSzPts val="3000"/>
              <a:buNone/>
              <a:defRPr sz="3000"/>
            </a:lvl3pPr>
            <a:lvl4pPr lvl="3" algn="l" rtl="0">
              <a:spcBef>
                <a:spcPts val="0"/>
              </a:spcBef>
              <a:spcAft>
                <a:spcPts val="0"/>
              </a:spcAft>
              <a:buSzPts val="3000"/>
              <a:buNone/>
              <a:defRPr sz="3000"/>
            </a:lvl4pPr>
            <a:lvl5pPr lvl="4" algn="l" rtl="0">
              <a:spcBef>
                <a:spcPts val="0"/>
              </a:spcBef>
              <a:spcAft>
                <a:spcPts val="0"/>
              </a:spcAft>
              <a:buSzPts val="3000"/>
              <a:buNone/>
              <a:defRPr sz="3000"/>
            </a:lvl5pPr>
            <a:lvl6pPr lvl="5" algn="l" rtl="0">
              <a:spcBef>
                <a:spcPts val="0"/>
              </a:spcBef>
              <a:spcAft>
                <a:spcPts val="0"/>
              </a:spcAft>
              <a:buSzPts val="3000"/>
              <a:buNone/>
              <a:defRPr sz="3000"/>
            </a:lvl6pPr>
            <a:lvl7pPr lvl="6" algn="l" rtl="0">
              <a:spcBef>
                <a:spcPts val="0"/>
              </a:spcBef>
              <a:spcAft>
                <a:spcPts val="0"/>
              </a:spcAft>
              <a:buSzPts val="3000"/>
              <a:buNone/>
              <a:defRPr sz="3000"/>
            </a:lvl7pPr>
            <a:lvl8pPr lvl="7" algn="l" rtl="0">
              <a:spcBef>
                <a:spcPts val="0"/>
              </a:spcBef>
              <a:spcAft>
                <a:spcPts val="0"/>
              </a:spcAft>
              <a:buSzPts val="3000"/>
              <a:buNone/>
              <a:defRPr sz="3000"/>
            </a:lvl8pPr>
            <a:lvl9pPr lvl="8" algn="l" rtl="0">
              <a:spcBef>
                <a:spcPts val="0"/>
              </a:spcBef>
              <a:spcAft>
                <a:spcPts val="0"/>
              </a:spcAft>
              <a:buSzPts val="3000"/>
              <a:buNone/>
              <a:defRPr sz="3000"/>
            </a:lvl9pPr>
          </a:lstStyle>
          <a:p>
            <a:r>
              <a:t>xx%</a:t>
            </a:r>
          </a:p>
        </p:txBody>
      </p:sp>
      <p:sp>
        <p:nvSpPr>
          <p:cNvPr id="112" name="Google Shape;112;p13"/>
          <p:cNvSpPr txBox="1">
            <a:spLocks noGrp="1"/>
          </p:cNvSpPr>
          <p:nvPr>
            <p:ph type="title" idx="9" hasCustomPrompt="1"/>
          </p:nvPr>
        </p:nvSpPr>
        <p:spPr>
          <a:xfrm>
            <a:off x="4771170" y="3098375"/>
            <a:ext cx="4713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000"/>
              <a:buNone/>
              <a:defRPr sz="2500">
                <a:solidFill>
                  <a:schemeClr val="accent3"/>
                </a:solidFill>
              </a:defRPr>
            </a:lvl1pPr>
            <a:lvl2pPr lvl="1" algn="l" rtl="0">
              <a:spcBef>
                <a:spcPts val="0"/>
              </a:spcBef>
              <a:spcAft>
                <a:spcPts val="0"/>
              </a:spcAft>
              <a:buSzPts val="3000"/>
              <a:buNone/>
              <a:defRPr sz="3000"/>
            </a:lvl2pPr>
            <a:lvl3pPr lvl="2" algn="l" rtl="0">
              <a:spcBef>
                <a:spcPts val="0"/>
              </a:spcBef>
              <a:spcAft>
                <a:spcPts val="0"/>
              </a:spcAft>
              <a:buSzPts val="3000"/>
              <a:buNone/>
              <a:defRPr sz="3000"/>
            </a:lvl3pPr>
            <a:lvl4pPr lvl="3" algn="l" rtl="0">
              <a:spcBef>
                <a:spcPts val="0"/>
              </a:spcBef>
              <a:spcAft>
                <a:spcPts val="0"/>
              </a:spcAft>
              <a:buSzPts val="3000"/>
              <a:buNone/>
              <a:defRPr sz="3000"/>
            </a:lvl4pPr>
            <a:lvl5pPr lvl="4" algn="l" rtl="0">
              <a:spcBef>
                <a:spcPts val="0"/>
              </a:spcBef>
              <a:spcAft>
                <a:spcPts val="0"/>
              </a:spcAft>
              <a:buSzPts val="3000"/>
              <a:buNone/>
              <a:defRPr sz="3000"/>
            </a:lvl5pPr>
            <a:lvl6pPr lvl="5" algn="l" rtl="0">
              <a:spcBef>
                <a:spcPts val="0"/>
              </a:spcBef>
              <a:spcAft>
                <a:spcPts val="0"/>
              </a:spcAft>
              <a:buSzPts val="3000"/>
              <a:buNone/>
              <a:defRPr sz="3000"/>
            </a:lvl6pPr>
            <a:lvl7pPr lvl="6" algn="l" rtl="0">
              <a:spcBef>
                <a:spcPts val="0"/>
              </a:spcBef>
              <a:spcAft>
                <a:spcPts val="0"/>
              </a:spcAft>
              <a:buSzPts val="3000"/>
              <a:buNone/>
              <a:defRPr sz="3000"/>
            </a:lvl7pPr>
            <a:lvl8pPr lvl="7" algn="l" rtl="0">
              <a:spcBef>
                <a:spcPts val="0"/>
              </a:spcBef>
              <a:spcAft>
                <a:spcPts val="0"/>
              </a:spcAft>
              <a:buSzPts val="3000"/>
              <a:buNone/>
              <a:defRPr sz="3000"/>
            </a:lvl8pPr>
            <a:lvl9pPr lvl="8" algn="l" rtl="0">
              <a:spcBef>
                <a:spcPts val="0"/>
              </a:spcBef>
              <a:spcAft>
                <a:spcPts val="0"/>
              </a:spcAft>
              <a:buSzPts val="3000"/>
              <a:buNone/>
              <a:defRPr sz="3000"/>
            </a:lvl9pPr>
          </a:lstStyle>
          <a:p>
            <a:r>
              <a:t>xx%</a:t>
            </a:r>
          </a:p>
        </p:txBody>
      </p:sp>
      <p:sp>
        <p:nvSpPr>
          <p:cNvPr id="113" name="Google Shape;113;p13"/>
          <p:cNvSpPr txBox="1">
            <a:spLocks noGrp="1"/>
          </p:cNvSpPr>
          <p:nvPr>
            <p:ph type="subTitle" idx="13"/>
          </p:nvPr>
        </p:nvSpPr>
        <p:spPr>
          <a:xfrm>
            <a:off x="1840425" y="3593400"/>
            <a:ext cx="2351400" cy="4848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4" name="Google Shape;114;p13"/>
          <p:cNvSpPr txBox="1">
            <a:spLocks noGrp="1"/>
          </p:cNvSpPr>
          <p:nvPr>
            <p:ph type="subTitle" idx="14"/>
          </p:nvPr>
        </p:nvSpPr>
        <p:spPr>
          <a:xfrm>
            <a:off x="4796850" y="3593400"/>
            <a:ext cx="2325600" cy="4848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 name="Google Shape;115;p13"/>
          <p:cNvSpPr txBox="1"/>
          <p:nvPr/>
        </p:nvSpPr>
        <p:spPr>
          <a:xfrm>
            <a:off x="713225" y="726775"/>
            <a:ext cx="77175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000">
              <a:solidFill>
                <a:schemeClr val="accent4"/>
              </a:solidFill>
              <a:latin typeface="Luckiest Guy"/>
              <a:ea typeface="Luckiest Guy"/>
              <a:cs typeface="Luckiest Guy"/>
              <a:sym typeface="Luckiest Guy"/>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1">
  <p:cSld name="SECTION_TITLE_AND_DESCRIPTION_1">
    <p:spTree>
      <p:nvGrpSpPr>
        <p:cNvPr id="1" name="Shape 116"/>
        <p:cNvGrpSpPr/>
        <p:nvPr/>
      </p:nvGrpSpPr>
      <p:grpSpPr>
        <a:xfrm>
          <a:off x="0" y="0"/>
          <a:ext cx="0" cy="0"/>
          <a:chOff x="0" y="0"/>
          <a:chExt cx="0" cy="0"/>
        </a:xfrm>
      </p:grpSpPr>
      <p:pic>
        <p:nvPicPr>
          <p:cNvPr id="117" name="Google Shape;117;p14"/>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118" name="Google Shape;118;p14"/>
          <p:cNvSpPr/>
          <p:nvPr/>
        </p:nvSpPr>
        <p:spPr>
          <a:xfrm flipH="1">
            <a:off x="-397377" y="1488800"/>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4"/>
          <p:cNvSpPr/>
          <p:nvPr/>
        </p:nvSpPr>
        <p:spPr>
          <a:xfrm>
            <a:off x="298921" y="1864200"/>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4"/>
          <p:cNvSpPr/>
          <p:nvPr/>
        </p:nvSpPr>
        <p:spPr>
          <a:xfrm>
            <a:off x="8765075" y="3157172"/>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4"/>
          <p:cNvSpPr/>
          <p:nvPr/>
        </p:nvSpPr>
        <p:spPr>
          <a:xfrm rot="2971050">
            <a:off x="8648329" y="3516253"/>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4"/>
          <p:cNvSpPr txBox="1">
            <a:spLocks noGrp="1"/>
          </p:cNvSpPr>
          <p:nvPr>
            <p:ph type="title"/>
          </p:nvPr>
        </p:nvSpPr>
        <p:spPr>
          <a:xfrm>
            <a:off x="2051250" y="1648525"/>
            <a:ext cx="5041500" cy="92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200"/>
              <a:buNone/>
              <a:defRPr sz="55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23" name="Google Shape;123;p14"/>
          <p:cNvSpPr txBox="1">
            <a:spLocks noGrp="1"/>
          </p:cNvSpPr>
          <p:nvPr>
            <p:ph type="subTitle" idx="1"/>
          </p:nvPr>
        </p:nvSpPr>
        <p:spPr>
          <a:xfrm>
            <a:off x="2549400" y="2768800"/>
            <a:ext cx="4045200" cy="1026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a:solidFill>
                  <a:srgbClr val="2B2B2B"/>
                </a:solidFill>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SECTION_TITLE_AND_DESCRIPTION_1_1">
    <p:spTree>
      <p:nvGrpSpPr>
        <p:cNvPr id="1" name="Shape 124"/>
        <p:cNvGrpSpPr/>
        <p:nvPr/>
      </p:nvGrpSpPr>
      <p:grpSpPr>
        <a:xfrm>
          <a:off x="0" y="0"/>
          <a:ext cx="0" cy="0"/>
          <a:chOff x="0" y="0"/>
          <a:chExt cx="0" cy="0"/>
        </a:xfrm>
      </p:grpSpPr>
      <p:pic>
        <p:nvPicPr>
          <p:cNvPr id="125" name="Google Shape;125;p15"/>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126" name="Google Shape;126;p15"/>
          <p:cNvSpPr/>
          <p:nvPr/>
        </p:nvSpPr>
        <p:spPr>
          <a:xfrm flipH="1">
            <a:off x="-397377" y="1488800"/>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5"/>
          <p:cNvSpPr/>
          <p:nvPr/>
        </p:nvSpPr>
        <p:spPr>
          <a:xfrm>
            <a:off x="298921" y="1864200"/>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5"/>
          <p:cNvSpPr/>
          <p:nvPr/>
        </p:nvSpPr>
        <p:spPr>
          <a:xfrm>
            <a:off x="8765075" y="3157172"/>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5"/>
          <p:cNvSpPr/>
          <p:nvPr/>
        </p:nvSpPr>
        <p:spPr>
          <a:xfrm rot="2971050">
            <a:off x="8648329" y="3516253"/>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5"/>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1" name="Google Shape;131;p15"/>
          <p:cNvSpPr txBox="1">
            <a:spLocks noGrp="1"/>
          </p:cNvSpPr>
          <p:nvPr>
            <p:ph type="title" idx="2"/>
          </p:nvPr>
        </p:nvSpPr>
        <p:spPr>
          <a:xfrm>
            <a:off x="1092186" y="2793150"/>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2" name="Google Shape;132;p15"/>
          <p:cNvSpPr txBox="1">
            <a:spLocks noGrp="1"/>
          </p:cNvSpPr>
          <p:nvPr>
            <p:ph type="title" idx="3"/>
          </p:nvPr>
        </p:nvSpPr>
        <p:spPr>
          <a:xfrm>
            <a:off x="3447453" y="2793150"/>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3" name="Google Shape;133;p15"/>
          <p:cNvSpPr txBox="1">
            <a:spLocks noGrp="1"/>
          </p:cNvSpPr>
          <p:nvPr>
            <p:ph type="subTitle" idx="1"/>
          </p:nvPr>
        </p:nvSpPr>
        <p:spPr>
          <a:xfrm>
            <a:off x="3447443" y="3139375"/>
            <a:ext cx="2249100" cy="86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4" name="Google Shape;134;p15"/>
          <p:cNvSpPr txBox="1">
            <a:spLocks noGrp="1"/>
          </p:cNvSpPr>
          <p:nvPr>
            <p:ph type="subTitle" idx="4"/>
          </p:nvPr>
        </p:nvSpPr>
        <p:spPr>
          <a:xfrm>
            <a:off x="1092175" y="3139375"/>
            <a:ext cx="2249100" cy="86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 name="Google Shape;135;p15"/>
          <p:cNvSpPr txBox="1">
            <a:spLocks noGrp="1"/>
          </p:cNvSpPr>
          <p:nvPr>
            <p:ph type="title" idx="5"/>
          </p:nvPr>
        </p:nvSpPr>
        <p:spPr>
          <a:xfrm>
            <a:off x="5802763" y="2793150"/>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36" name="Google Shape;136;p15"/>
          <p:cNvSpPr txBox="1">
            <a:spLocks noGrp="1"/>
          </p:cNvSpPr>
          <p:nvPr>
            <p:ph type="subTitle" idx="6"/>
          </p:nvPr>
        </p:nvSpPr>
        <p:spPr>
          <a:xfrm>
            <a:off x="5802752" y="3139375"/>
            <a:ext cx="2249100" cy="86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six columns">
  <p:cSld name="SECTION_TITLE_AND_DESCRIPTION_1_1_2">
    <p:spTree>
      <p:nvGrpSpPr>
        <p:cNvPr id="1" name="Shape 167"/>
        <p:cNvGrpSpPr/>
        <p:nvPr/>
      </p:nvGrpSpPr>
      <p:grpSpPr>
        <a:xfrm>
          <a:off x="0" y="0"/>
          <a:ext cx="0" cy="0"/>
          <a:chOff x="0" y="0"/>
          <a:chExt cx="0" cy="0"/>
        </a:xfrm>
      </p:grpSpPr>
      <p:pic>
        <p:nvPicPr>
          <p:cNvPr id="168" name="Google Shape;168;p18"/>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169" name="Google Shape;169;p18"/>
          <p:cNvSpPr/>
          <p:nvPr/>
        </p:nvSpPr>
        <p:spPr>
          <a:xfrm flipH="1">
            <a:off x="-397377" y="1188425"/>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8"/>
          <p:cNvSpPr/>
          <p:nvPr/>
        </p:nvSpPr>
        <p:spPr>
          <a:xfrm>
            <a:off x="117821" y="1621250"/>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8"/>
          <p:cNvSpPr/>
          <p:nvPr/>
        </p:nvSpPr>
        <p:spPr>
          <a:xfrm>
            <a:off x="8765075" y="4159897"/>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8"/>
          <p:cNvSpPr/>
          <p:nvPr/>
        </p:nvSpPr>
        <p:spPr>
          <a:xfrm rot="2971050">
            <a:off x="8683654" y="4245078"/>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8"/>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4" name="Google Shape;174;p18"/>
          <p:cNvSpPr txBox="1">
            <a:spLocks noGrp="1"/>
          </p:cNvSpPr>
          <p:nvPr>
            <p:ph type="title" idx="2"/>
          </p:nvPr>
        </p:nvSpPr>
        <p:spPr>
          <a:xfrm>
            <a:off x="1092186" y="2056675"/>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5" name="Google Shape;175;p18"/>
          <p:cNvSpPr txBox="1">
            <a:spLocks noGrp="1"/>
          </p:cNvSpPr>
          <p:nvPr>
            <p:ph type="title" idx="3"/>
          </p:nvPr>
        </p:nvSpPr>
        <p:spPr>
          <a:xfrm>
            <a:off x="3447453" y="2056675"/>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6" name="Google Shape;176;p18"/>
          <p:cNvSpPr txBox="1">
            <a:spLocks noGrp="1"/>
          </p:cNvSpPr>
          <p:nvPr>
            <p:ph type="subTitle" idx="1"/>
          </p:nvPr>
        </p:nvSpPr>
        <p:spPr>
          <a:xfrm>
            <a:off x="3447442" y="2402900"/>
            <a:ext cx="2249100" cy="59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7" name="Google Shape;177;p18"/>
          <p:cNvSpPr txBox="1">
            <a:spLocks noGrp="1"/>
          </p:cNvSpPr>
          <p:nvPr>
            <p:ph type="subTitle" idx="4"/>
          </p:nvPr>
        </p:nvSpPr>
        <p:spPr>
          <a:xfrm>
            <a:off x="1092175" y="2402900"/>
            <a:ext cx="2249100" cy="59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8" name="Google Shape;178;p18"/>
          <p:cNvSpPr txBox="1">
            <a:spLocks noGrp="1"/>
          </p:cNvSpPr>
          <p:nvPr>
            <p:ph type="title" idx="5"/>
          </p:nvPr>
        </p:nvSpPr>
        <p:spPr>
          <a:xfrm>
            <a:off x="5802757" y="2056675"/>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9" name="Google Shape;179;p18"/>
          <p:cNvSpPr txBox="1">
            <a:spLocks noGrp="1"/>
          </p:cNvSpPr>
          <p:nvPr>
            <p:ph type="subTitle" idx="6"/>
          </p:nvPr>
        </p:nvSpPr>
        <p:spPr>
          <a:xfrm>
            <a:off x="5802757" y="2402900"/>
            <a:ext cx="2249100" cy="59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0" name="Google Shape;180;p18"/>
          <p:cNvSpPr txBox="1">
            <a:spLocks noGrp="1"/>
          </p:cNvSpPr>
          <p:nvPr>
            <p:ph type="title" idx="7"/>
          </p:nvPr>
        </p:nvSpPr>
        <p:spPr>
          <a:xfrm>
            <a:off x="1092186" y="3665350"/>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1" name="Google Shape;181;p18"/>
          <p:cNvSpPr txBox="1">
            <a:spLocks noGrp="1"/>
          </p:cNvSpPr>
          <p:nvPr>
            <p:ph type="title" idx="8"/>
          </p:nvPr>
        </p:nvSpPr>
        <p:spPr>
          <a:xfrm>
            <a:off x="3447453" y="3665350"/>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2" name="Google Shape;182;p18"/>
          <p:cNvSpPr txBox="1">
            <a:spLocks noGrp="1"/>
          </p:cNvSpPr>
          <p:nvPr>
            <p:ph type="subTitle" idx="9"/>
          </p:nvPr>
        </p:nvSpPr>
        <p:spPr>
          <a:xfrm>
            <a:off x="3447442" y="4011575"/>
            <a:ext cx="2249100" cy="59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3" name="Google Shape;183;p18"/>
          <p:cNvSpPr txBox="1">
            <a:spLocks noGrp="1"/>
          </p:cNvSpPr>
          <p:nvPr>
            <p:ph type="subTitle" idx="13"/>
          </p:nvPr>
        </p:nvSpPr>
        <p:spPr>
          <a:xfrm>
            <a:off x="1092175" y="4011575"/>
            <a:ext cx="2249100" cy="59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4" name="Google Shape;184;p18"/>
          <p:cNvSpPr txBox="1">
            <a:spLocks noGrp="1"/>
          </p:cNvSpPr>
          <p:nvPr>
            <p:ph type="title" idx="14"/>
          </p:nvPr>
        </p:nvSpPr>
        <p:spPr>
          <a:xfrm>
            <a:off x="5802757" y="3665350"/>
            <a:ext cx="2249100" cy="40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100" b="0">
                <a:solidFill>
                  <a:schemeClr val="dk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5" name="Google Shape;185;p18"/>
          <p:cNvSpPr txBox="1">
            <a:spLocks noGrp="1"/>
          </p:cNvSpPr>
          <p:nvPr>
            <p:ph type="subTitle" idx="15"/>
          </p:nvPr>
        </p:nvSpPr>
        <p:spPr>
          <a:xfrm>
            <a:off x="5802757" y="4011575"/>
            <a:ext cx="2249100" cy="597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46"/>
        <p:cNvGrpSpPr/>
        <p:nvPr/>
      </p:nvGrpSpPr>
      <p:grpSpPr>
        <a:xfrm>
          <a:off x="0" y="0"/>
          <a:ext cx="0" cy="0"/>
          <a:chOff x="0" y="0"/>
          <a:chExt cx="0" cy="0"/>
        </a:xfrm>
      </p:grpSpPr>
      <p:pic>
        <p:nvPicPr>
          <p:cNvPr id="247" name="Google Shape;247;p25"/>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248" name="Google Shape;248;p25"/>
          <p:cNvSpPr txBox="1">
            <a:spLocks noGrp="1"/>
          </p:cNvSpPr>
          <p:nvPr>
            <p:ph type="title"/>
          </p:nvPr>
        </p:nvSpPr>
        <p:spPr>
          <a:xfrm>
            <a:off x="2222600" y="1523775"/>
            <a:ext cx="2689200" cy="1670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600"/>
              <a:buNone/>
              <a:defRPr sz="5000"/>
            </a:lvl1pPr>
            <a:lvl2pPr lvl="1" algn="l" rtl="0">
              <a:spcBef>
                <a:spcPts val="0"/>
              </a:spcBef>
              <a:spcAft>
                <a:spcPts val="0"/>
              </a:spcAft>
              <a:buSzPts val="3600"/>
              <a:buNone/>
              <a:defRPr sz="3600"/>
            </a:lvl2pPr>
            <a:lvl3pPr lvl="2" algn="l" rtl="0">
              <a:spcBef>
                <a:spcPts val="0"/>
              </a:spcBef>
              <a:spcAft>
                <a:spcPts val="0"/>
              </a:spcAft>
              <a:buSzPts val="3600"/>
              <a:buNone/>
              <a:defRPr sz="3600"/>
            </a:lvl3pPr>
            <a:lvl4pPr lvl="3" algn="l" rtl="0">
              <a:spcBef>
                <a:spcPts val="0"/>
              </a:spcBef>
              <a:spcAft>
                <a:spcPts val="0"/>
              </a:spcAft>
              <a:buSzPts val="3600"/>
              <a:buNone/>
              <a:defRPr sz="3600"/>
            </a:lvl4pPr>
            <a:lvl5pPr lvl="4" algn="l" rtl="0">
              <a:spcBef>
                <a:spcPts val="0"/>
              </a:spcBef>
              <a:spcAft>
                <a:spcPts val="0"/>
              </a:spcAft>
              <a:buSzPts val="3600"/>
              <a:buNone/>
              <a:defRPr sz="3600"/>
            </a:lvl5pPr>
            <a:lvl6pPr lvl="5" algn="l" rtl="0">
              <a:spcBef>
                <a:spcPts val="0"/>
              </a:spcBef>
              <a:spcAft>
                <a:spcPts val="0"/>
              </a:spcAft>
              <a:buSzPts val="3600"/>
              <a:buNone/>
              <a:defRPr sz="3600"/>
            </a:lvl6pPr>
            <a:lvl7pPr lvl="6" algn="l" rtl="0">
              <a:spcBef>
                <a:spcPts val="0"/>
              </a:spcBef>
              <a:spcAft>
                <a:spcPts val="0"/>
              </a:spcAft>
              <a:buSzPts val="3600"/>
              <a:buNone/>
              <a:defRPr sz="3600"/>
            </a:lvl7pPr>
            <a:lvl8pPr lvl="7" algn="l" rtl="0">
              <a:spcBef>
                <a:spcPts val="0"/>
              </a:spcBef>
              <a:spcAft>
                <a:spcPts val="0"/>
              </a:spcAft>
              <a:buSzPts val="3600"/>
              <a:buNone/>
              <a:defRPr sz="3600"/>
            </a:lvl8pPr>
            <a:lvl9pPr lvl="8" algn="l" rtl="0">
              <a:spcBef>
                <a:spcPts val="0"/>
              </a:spcBef>
              <a:spcAft>
                <a:spcPts val="0"/>
              </a:spcAft>
              <a:buSzPts val="3600"/>
              <a:buNone/>
              <a:defRPr sz="3600"/>
            </a:lvl9pPr>
          </a:lstStyle>
          <a:p>
            <a:endParaRPr/>
          </a:p>
        </p:txBody>
      </p:sp>
      <p:sp>
        <p:nvSpPr>
          <p:cNvPr id="249" name="Google Shape;249;p25"/>
          <p:cNvSpPr txBox="1">
            <a:spLocks noGrp="1"/>
          </p:cNvSpPr>
          <p:nvPr>
            <p:ph type="title" idx="2" hasCustomPrompt="1"/>
          </p:nvPr>
        </p:nvSpPr>
        <p:spPr>
          <a:xfrm>
            <a:off x="4826588" y="1233175"/>
            <a:ext cx="2099700" cy="203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14000">
                <a:solidFill>
                  <a:schemeClr val="accent3"/>
                </a:solidFill>
              </a:defRPr>
            </a:lvl1pPr>
            <a:lvl2pPr lvl="1" algn="l" rtl="0">
              <a:spcBef>
                <a:spcPts val="0"/>
              </a:spcBef>
              <a:spcAft>
                <a:spcPts val="0"/>
              </a:spcAft>
              <a:buSzPts val="6000"/>
              <a:buNone/>
              <a:defRPr sz="6000"/>
            </a:lvl2pPr>
            <a:lvl3pPr lvl="2" algn="l" rtl="0">
              <a:spcBef>
                <a:spcPts val="0"/>
              </a:spcBef>
              <a:spcAft>
                <a:spcPts val="0"/>
              </a:spcAft>
              <a:buSzPts val="6000"/>
              <a:buNone/>
              <a:defRPr sz="6000"/>
            </a:lvl3pPr>
            <a:lvl4pPr lvl="3" algn="l" rtl="0">
              <a:spcBef>
                <a:spcPts val="0"/>
              </a:spcBef>
              <a:spcAft>
                <a:spcPts val="0"/>
              </a:spcAft>
              <a:buSzPts val="6000"/>
              <a:buNone/>
              <a:defRPr sz="6000"/>
            </a:lvl4pPr>
            <a:lvl5pPr lvl="4" algn="l" rtl="0">
              <a:spcBef>
                <a:spcPts val="0"/>
              </a:spcBef>
              <a:spcAft>
                <a:spcPts val="0"/>
              </a:spcAft>
              <a:buSzPts val="6000"/>
              <a:buNone/>
              <a:defRPr sz="6000"/>
            </a:lvl5pPr>
            <a:lvl6pPr lvl="5" algn="l" rtl="0">
              <a:spcBef>
                <a:spcPts val="0"/>
              </a:spcBef>
              <a:spcAft>
                <a:spcPts val="0"/>
              </a:spcAft>
              <a:buSzPts val="6000"/>
              <a:buNone/>
              <a:defRPr sz="6000"/>
            </a:lvl6pPr>
            <a:lvl7pPr lvl="6" algn="l" rtl="0">
              <a:spcBef>
                <a:spcPts val="0"/>
              </a:spcBef>
              <a:spcAft>
                <a:spcPts val="0"/>
              </a:spcAft>
              <a:buSzPts val="6000"/>
              <a:buNone/>
              <a:defRPr sz="6000"/>
            </a:lvl7pPr>
            <a:lvl8pPr lvl="7" algn="l" rtl="0">
              <a:spcBef>
                <a:spcPts val="0"/>
              </a:spcBef>
              <a:spcAft>
                <a:spcPts val="0"/>
              </a:spcAft>
              <a:buSzPts val="6000"/>
              <a:buNone/>
              <a:defRPr sz="6000"/>
            </a:lvl8pPr>
            <a:lvl9pPr lvl="8" algn="l" rtl="0">
              <a:spcBef>
                <a:spcPts val="0"/>
              </a:spcBef>
              <a:spcAft>
                <a:spcPts val="0"/>
              </a:spcAft>
              <a:buSzPts val="6000"/>
              <a:buNone/>
              <a:defRPr sz="6000"/>
            </a:lvl9pPr>
          </a:lstStyle>
          <a:p>
            <a:r>
              <a:t>xx%</a:t>
            </a:r>
          </a:p>
        </p:txBody>
      </p:sp>
      <p:sp>
        <p:nvSpPr>
          <p:cNvPr id="250" name="Google Shape;250;p25"/>
          <p:cNvSpPr txBox="1">
            <a:spLocks noGrp="1"/>
          </p:cNvSpPr>
          <p:nvPr>
            <p:ph type="subTitle" idx="1"/>
          </p:nvPr>
        </p:nvSpPr>
        <p:spPr>
          <a:xfrm>
            <a:off x="2780750" y="3480275"/>
            <a:ext cx="3587400" cy="26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51" name="Google Shape;251;p25"/>
          <p:cNvSpPr/>
          <p:nvPr/>
        </p:nvSpPr>
        <p:spPr>
          <a:xfrm flipH="1">
            <a:off x="-397377" y="1235075"/>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5"/>
          <p:cNvSpPr/>
          <p:nvPr/>
        </p:nvSpPr>
        <p:spPr>
          <a:xfrm>
            <a:off x="285671" y="1117700"/>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5"/>
          <p:cNvSpPr/>
          <p:nvPr/>
        </p:nvSpPr>
        <p:spPr>
          <a:xfrm>
            <a:off x="8765075" y="3758047"/>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5"/>
          <p:cNvSpPr/>
          <p:nvPr/>
        </p:nvSpPr>
        <p:spPr>
          <a:xfrm rot="2971050">
            <a:off x="8577654" y="4329128"/>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2">
  <p:cSld name="SECTION_HEADER_1_1">
    <p:spTree>
      <p:nvGrpSpPr>
        <p:cNvPr id="1" name="Shape 255"/>
        <p:cNvGrpSpPr/>
        <p:nvPr/>
      </p:nvGrpSpPr>
      <p:grpSpPr>
        <a:xfrm>
          <a:off x="0" y="0"/>
          <a:ext cx="0" cy="0"/>
          <a:chOff x="0" y="0"/>
          <a:chExt cx="0" cy="0"/>
        </a:xfrm>
      </p:grpSpPr>
      <p:pic>
        <p:nvPicPr>
          <p:cNvPr id="256" name="Google Shape;256;p26"/>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257" name="Google Shape;257;p26"/>
          <p:cNvSpPr txBox="1">
            <a:spLocks noGrp="1"/>
          </p:cNvSpPr>
          <p:nvPr>
            <p:ph type="title"/>
          </p:nvPr>
        </p:nvSpPr>
        <p:spPr>
          <a:xfrm>
            <a:off x="1273400" y="2571750"/>
            <a:ext cx="6602100" cy="9003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5000"/>
            </a:lvl1pPr>
            <a:lvl2pPr lvl="1" algn="l" rtl="0">
              <a:spcBef>
                <a:spcPts val="0"/>
              </a:spcBef>
              <a:spcAft>
                <a:spcPts val="0"/>
              </a:spcAft>
              <a:buSzPts val="3600"/>
              <a:buNone/>
              <a:defRPr sz="3600"/>
            </a:lvl2pPr>
            <a:lvl3pPr lvl="2" algn="l" rtl="0">
              <a:spcBef>
                <a:spcPts val="0"/>
              </a:spcBef>
              <a:spcAft>
                <a:spcPts val="0"/>
              </a:spcAft>
              <a:buSzPts val="3600"/>
              <a:buNone/>
              <a:defRPr sz="3600"/>
            </a:lvl3pPr>
            <a:lvl4pPr lvl="3" algn="l" rtl="0">
              <a:spcBef>
                <a:spcPts val="0"/>
              </a:spcBef>
              <a:spcAft>
                <a:spcPts val="0"/>
              </a:spcAft>
              <a:buSzPts val="3600"/>
              <a:buNone/>
              <a:defRPr sz="3600"/>
            </a:lvl4pPr>
            <a:lvl5pPr lvl="4" algn="l" rtl="0">
              <a:spcBef>
                <a:spcPts val="0"/>
              </a:spcBef>
              <a:spcAft>
                <a:spcPts val="0"/>
              </a:spcAft>
              <a:buSzPts val="3600"/>
              <a:buNone/>
              <a:defRPr sz="3600"/>
            </a:lvl5pPr>
            <a:lvl6pPr lvl="5" algn="l" rtl="0">
              <a:spcBef>
                <a:spcPts val="0"/>
              </a:spcBef>
              <a:spcAft>
                <a:spcPts val="0"/>
              </a:spcAft>
              <a:buSzPts val="3600"/>
              <a:buNone/>
              <a:defRPr sz="3600"/>
            </a:lvl6pPr>
            <a:lvl7pPr lvl="6" algn="l" rtl="0">
              <a:spcBef>
                <a:spcPts val="0"/>
              </a:spcBef>
              <a:spcAft>
                <a:spcPts val="0"/>
              </a:spcAft>
              <a:buSzPts val="3600"/>
              <a:buNone/>
              <a:defRPr sz="3600"/>
            </a:lvl7pPr>
            <a:lvl8pPr lvl="7" algn="l" rtl="0">
              <a:spcBef>
                <a:spcPts val="0"/>
              </a:spcBef>
              <a:spcAft>
                <a:spcPts val="0"/>
              </a:spcAft>
              <a:buSzPts val="3600"/>
              <a:buNone/>
              <a:defRPr sz="3600"/>
            </a:lvl8pPr>
            <a:lvl9pPr lvl="8" algn="l" rtl="0">
              <a:spcBef>
                <a:spcPts val="0"/>
              </a:spcBef>
              <a:spcAft>
                <a:spcPts val="0"/>
              </a:spcAft>
              <a:buSzPts val="3600"/>
              <a:buNone/>
              <a:defRPr sz="3600"/>
            </a:lvl9pPr>
          </a:lstStyle>
          <a:p>
            <a:endParaRPr/>
          </a:p>
        </p:txBody>
      </p:sp>
      <p:sp>
        <p:nvSpPr>
          <p:cNvPr id="258" name="Google Shape;258;p26"/>
          <p:cNvSpPr txBox="1">
            <a:spLocks noGrp="1"/>
          </p:cNvSpPr>
          <p:nvPr>
            <p:ph type="title" idx="2" hasCustomPrompt="1"/>
          </p:nvPr>
        </p:nvSpPr>
        <p:spPr>
          <a:xfrm>
            <a:off x="3524588" y="661650"/>
            <a:ext cx="2099700" cy="203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14000">
                <a:solidFill>
                  <a:schemeClr val="accent3"/>
                </a:solidFill>
              </a:defRPr>
            </a:lvl1pPr>
            <a:lvl2pPr lvl="1" algn="l" rtl="0">
              <a:spcBef>
                <a:spcPts val="0"/>
              </a:spcBef>
              <a:spcAft>
                <a:spcPts val="0"/>
              </a:spcAft>
              <a:buSzPts val="6000"/>
              <a:buNone/>
              <a:defRPr sz="6000"/>
            </a:lvl2pPr>
            <a:lvl3pPr lvl="2" algn="l" rtl="0">
              <a:spcBef>
                <a:spcPts val="0"/>
              </a:spcBef>
              <a:spcAft>
                <a:spcPts val="0"/>
              </a:spcAft>
              <a:buSzPts val="6000"/>
              <a:buNone/>
              <a:defRPr sz="6000"/>
            </a:lvl3pPr>
            <a:lvl4pPr lvl="3" algn="l" rtl="0">
              <a:spcBef>
                <a:spcPts val="0"/>
              </a:spcBef>
              <a:spcAft>
                <a:spcPts val="0"/>
              </a:spcAft>
              <a:buSzPts val="6000"/>
              <a:buNone/>
              <a:defRPr sz="6000"/>
            </a:lvl4pPr>
            <a:lvl5pPr lvl="4" algn="l" rtl="0">
              <a:spcBef>
                <a:spcPts val="0"/>
              </a:spcBef>
              <a:spcAft>
                <a:spcPts val="0"/>
              </a:spcAft>
              <a:buSzPts val="6000"/>
              <a:buNone/>
              <a:defRPr sz="6000"/>
            </a:lvl5pPr>
            <a:lvl6pPr lvl="5" algn="l" rtl="0">
              <a:spcBef>
                <a:spcPts val="0"/>
              </a:spcBef>
              <a:spcAft>
                <a:spcPts val="0"/>
              </a:spcAft>
              <a:buSzPts val="6000"/>
              <a:buNone/>
              <a:defRPr sz="6000"/>
            </a:lvl6pPr>
            <a:lvl7pPr lvl="6" algn="l" rtl="0">
              <a:spcBef>
                <a:spcPts val="0"/>
              </a:spcBef>
              <a:spcAft>
                <a:spcPts val="0"/>
              </a:spcAft>
              <a:buSzPts val="6000"/>
              <a:buNone/>
              <a:defRPr sz="6000"/>
            </a:lvl7pPr>
            <a:lvl8pPr lvl="7" algn="l" rtl="0">
              <a:spcBef>
                <a:spcPts val="0"/>
              </a:spcBef>
              <a:spcAft>
                <a:spcPts val="0"/>
              </a:spcAft>
              <a:buSzPts val="6000"/>
              <a:buNone/>
              <a:defRPr sz="6000"/>
            </a:lvl8pPr>
            <a:lvl9pPr lvl="8" algn="l" rtl="0">
              <a:spcBef>
                <a:spcPts val="0"/>
              </a:spcBef>
              <a:spcAft>
                <a:spcPts val="0"/>
              </a:spcAft>
              <a:buSzPts val="6000"/>
              <a:buNone/>
              <a:defRPr sz="6000"/>
            </a:lvl9pPr>
          </a:lstStyle>
          <a:p>
            <a:r>
              <a:t>xx%</a:t>
            </a:r>
          </a:p>
        </p:txBody>
      </p:sp>
      <p:sp>
        <p:nvSpPr>
          <p:cNvPr id="259" name="Google Shape;259;p26"/>
          <p:cNvSpPr txBox="1">
            <a:spLocks noGrp="1"/>
          </p:cNvSpPr>
          <p:nvPr>
            <p:ph type="subTitle" idx="1"/>
          </p:nvPr>
        </p:nvSpPr>
        <p:spPr>
          <a:xfrm>
            <a:off x="2780750" y="3705100"/>
            <a:ext cx="3587400" cy="260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60" name="Google Shape;260;p26"/>
          <p:cNvSpPr/>
          <p:nvPr/>
        </p:nvSpPr>
        <p:spPr>
          <a:xfrm flipH="1">
            <a:off x="-397377" y="4128450"/>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6"/>
          <p:cNvSpPr/>
          <p:nvPr/>
        </p:nvSpPr>
        <p:spPr>
          <a:xfrm>
            <a:off x="285671" y="4011075"/>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6"/>
          <p:cNvSpPr/>
          <p:nvPr/>
        </p:nvSpPr>
        <p:spPr>
          <a:xfrm>
            <a:off x="8765075" y="475822"/>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6"/>
          <p:cNvSpPr/>
          <p:nvPr/>
        </p:nvSpPr>
        <p:spPr>
          <a:xfrm rot="2971050">
            <a:off x="8577654" y="1046903"/>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264"/>
        <p:cNvGrpSpPr/>
        <p:nvPr/>
      </p:nvGrpSpPr>
      <p:grpSpPr>
        <a:xfrm>
          <a:off x="0" y="0"/>
          <a:ext cx="0" cy="0"/>
          <a:chOff x="0" y="0"/>
          <a:chExt cx="0" cy="0"/>
        </a:xfrm>
      </p:grpSpPr>
      <p:pic>
        <p:nvPicPr>
          <p:cNvPr id="265" name="Google Shape;265;p27"/>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266" name="Google Shape;266;p27"/>
          <p:cNvSpPr/>
          <p:nvPr/>
        </p:nvSpPr>
        <p:spPr>
          <a:xfrm>
            <a:off x="8729301" y="247722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7"/>
          <p:cNvSpPr/>
          <p:nvPr/>
        </p:nvSpPr>
        <p:spPr>
          <a:xfrm flipH="1">
            <a:off x="-463324" y="189727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7"/>
          <p:cNvSpPr/>
          <p:nvPr/>
        </p:nvSpPr>
        <p:spPr>
          <a:xfrm rot="2950844">
            <a:off x="278007" y="1376250"/>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7"/>
          <p:cNvSpPr/>
          <p:nvPr/>
        </p:nvSpPr>
        <p:spPr>
          <a:xfrm rot="-1800176">
            <a:off x="8772138" y="2473910"/>
            <a:ext cx="247372" cy="237577"/>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7"/>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TITLE_ONLY_1_1_1_1">
    <p:spTree>
      <p:nvGrpSpPr>
        <p:cNvPr id="1" name="Shape 289"/>
        <p:cNvGrpSpPr/>
        <p:nvPr/>
      </p:nvGrpSpPr>
      <p:grpSpPr>
        <a:xfrm>
          <a:off x="0" y="0"/>
          <a:ext cx="0" cy="0"/>
          <a:chOff x="0" y="0"/>
          <a:chExt cx="0" cy="0"/>
        </a:xfrm>
      </p:grpSpPr>
      <p:pic>
        <p:nvPicPr>
          <p:cNvPr id="290" name="Google Shape;290;p30"/>
          <p:cNvPicPr preferRelativeResize="0"/>
          <p:nvPr/>
        </p:nvPicPr>
        <p:blipFill>
          <a:blip r:embed="rId2">
            <a:alphaModFix/>
          </a:blip>
          <a:stretch>
            <a:fillRect/>
          </a:stretch>
        </p:blipFill>
        <p:spPr>
          <a:xfrm>
            <a:off x="438212" y="100950"/>
            <a:ext cx="8266500" cy="4903025"/>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TITLE_ONLY_1_1_1_1_1">
    <p:spTree>
      <p:nvGrpSpPr>
        <p:cNvPr id="1" name="Shape 291"/>
        <p:cNvGrpSpPr/>
        <p:nvPr/>
      </p:nvGrpSpPr>
      <p:grpSpPr>
        <a:xfrm>
          <a:off x="0" y="0"/>
          <a:ext cx="0" cy="0"/>
          <a:chOff x="0" y="0"/>
          <a:chExt cx="0" cy="0"/>
        </a:xfrm>
      </p:grpSpPr>
      <p:pic>
        <p:nvPicPr>
          <p:cNvPr id="292" name="Google Shape;292;p31"/>
          <p:cNvPicPr preferRelativeResize="0"/>
          <p:nvPr/>
        </p:nvPicPr>
        <p:blipFill>
          <a:blip r:embed="rId2">
            <a:alphaModFix/>
          </a:blip>
          <a:stretch>
            <a:fillRect/>
          </a:stretch>
        </p:blipFill>
        <p:spPr>
          <a:xfrm>
            <a:off x="438212" y="100950"/>
            <a:ext cx="8266500" cy="4903025"/>
          </a:xfrm>
          <a:prstGeom prst="rect">
            <a:avLst/>
          </a:prstGeom>
          <a:noFill/>
          <a:ln>
            <a:noFill/>
          </a:ln>
        </p:spPr>
      </p:pic>
      <p:sp>
        <p:nvSpPr>
          <p:cNvPr id="293" name="Google Shape;293;p31"/>
          <p:cNvSpPr/>
          <p:nvPr/>
        </p:nvSpPr>
        <p:spPr>
          <a:xfrm>
            <a:off x="8729301" y="3210501"/>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1"/>
          <p:cNvSpPr/>
          <p:nvPr/>
        </p:nvSpPr>
        <p:spPr>
          <a:xfrm flipH="1">
            <a:off x="-463324" y="2290776"/>
            <a:ext cx="944387" cy="561943"/>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1"/>
          <p:cNvSpPr/>
          <p:nvPr/>
        </p:nvSpPr>
        <p:spPr>
          <a:xfrm rot="2950844">
            <a:off x="301857" y="1347025"/>
            <a:ext cx="247350" cy="23755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1"/>
          <p:cNvSpPr/>
          <p:nvPr/>
        </p:nvSpPr>
        <p:spPr>
          <a:xfrm rot="-1800176">
            <a:off x="8577788" y="4015585"/>
            <a:ext cx="247372" cy="237577"/>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1"/>
          <p:cNvSpPr/>
          <p:nvPr/>
        </p:nvSpPr>
        <p:spPr>
          <a:xfrm rot="-6508408">
            <a:off x="8259383" y="2274614"/>
            <a:ext cx="247391" cy="23759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1"/>
          <p:cNvSpPr/>
          <p:nvPr/>
        </p:nvSpPr>
        <p:spPr>
          <a:xfrm rot="-2935319">
            <a:off x="610978" y="3644576"/>
            <a:ext cx="247333" cy="237540"/>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2">
  <p:cSld name="TITLE_ONLY_1_1_1_1_1_1">
    <p:spTree>
      <p:nvGrpSpPr>
        <p:cNvPr id="1" name="Shape 299"/>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1pPr>
            <a:lvl2pPr lvl="1"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2pPr>
            <a:lvl3pPr lvl="2"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3pPr>
            <a:lvl4pPr lvl="3"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4pPr>
            <a:lvl5pPr lvl="4"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5pPr>
            <a:lvl6pPr lvl="5"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6pPr>
            <a:lvl7pPr lvl="6"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7pPr>
            <a:lvl8pPr lvl="7"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8pPr>
            <a:lvl9pPr lvl="8" algn="ctr">
              <a:spcBef>
                <a:spcPts val="0"/>
              </a:spcBef>
              <a:spcAft>
                <a:spcPts val="0"/>
              </a:spcAft>
              <a:buClr>
                <a:schemeClr val="accent4"/>
              </a:buClr>
              <a:buSzPts val="3000"/>
              <a:buFont typeface="Luckiest Guy"/>
              <a:buNone/>
              <a:defRPr sz="3000">
                <a:solidFill>
                  <a:schemeClr val="accent4"/>
                </a:solidFill>
                <a:latin typeface="Luckiest Guy"/>
                <a:ea typeface="Luckiest Guy"/>
                <a:cs typeface="Luckiest Guy"/>
                <a:sym typeface="Luckiest Guy"/>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1pPr>
            <a:lvl2pPr marL="914400" lvl="1"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2pPr>
            <a:lvl3pPr marL="1371600" lvl="2"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3pPr>
            <a:lvl4pPr marL="1828800" lvl="3"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4pPr>
            <a:lvl5pPr marL="2286000" lvl="4"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5pPr>
            <a:lvl6pPr marL="2743200" lvl="5"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6pPr>
            <a:lvl7pPr marL="3200400" lvl="6"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7pPr>
            <a:lvl8pPr marL="3657600" lvl="7"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8pPr>
            <a:lvl9pPr marL="4114800" lvl="8" indent="-317500">
              <a:lnSpc>
                <a:spcPct val="100000"/>
              </a:lnSpc>
              <a:spcBef>
                <a:spcPts val="0"/>
              </a:spcBef>
              <a:spcAft>
                <a:spcPts val="0"/>
              </a:spcAft>
              <a:buClr>
                <a:schemeClr val="dk1"/>
              </a:buClr>
              <a:buSzPts val="1400"/>
              <a:buFont typeface="Sniglet"/>
              <a:buChar char="■"/>
              <a:defRPr>
                <a:solidFill>
                  <a:schemeClr val="dk1"/>
                </a:solidFill>
                <a:latin typeface="Sniglet"/>
                <a:ea typeface="Sniglet"/>
                <a:cs typeface="Sniglet"/>
                <a:sym typeface="Snigle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8" r:id="rId9"/>
    <p:sldLayoutId id="2147483659" r:id="rId10"/>
    <p:sldLayoutId id="2147483660" r:id="rId11"/>
    <p:sldLayoutId id="2147483661" r:id="rId12"/>
    <p:sldLayoutId id="2147483664" r:id="rId13"/>
    <p:sldLayoutId id="2147483671" r:id="rId14"/>
    <p:sldLayoutId id="2147483672" r:id="rId15"/>
    <p:sldLayoutId id="2147483673" r:id="rId16"/>
    <p:sldLayoutId id="2147483676" r:id="rId17"/>
    <p:sldLayoutId id="2147483677" r:id="rId18"/>
    <p:sldLayoutId id="2147483678" r:id="rId19"/>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4.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image" Target="../media/image40.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7" name="Google Shape;317;p36"/>
          <p:cNvSpPr/>
          <p:nvPr/>
        </p:nvSpPr>
        <p:spPr>
          <a:xfrm>
            <a:off x="2294083" y="3283075"/>
            <a:ext cx="4555835" cy="448500"/>
          </a:xfrm>
          <a:prstGeom prst="roundRect">
            <a:avLst>
              <a:gd name="adj" fmla="val 50000"/>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6"/>
          <p:cNvSpPr txBox="1">
            <a:spLocks noGrp="1"/>
          </p:cNvSpPr>
          <p:nvPr>
            <p:ph type="ctrTitle"/>
          </p:nvPr>
        </p:nvSpPr>
        <p:spPr>
          <a:xfrm>
            <a:off x="1673855" y="1226378"/>
            <a:ext cx="5796291" cy="2052600"/>
          </a:xfrm>
          <a:prstGeom prst="rect">
            <a:avLst/>
          </a:prstGeom>
        </p:spPr>
        <p:txBody>
          <a:bodyPr spcFirstLastPara="1" wrap="square" lIns="91425" tIns="91425" rIns="91425" bIns="91425" anchor="ctr" anchorCtr="0">
            <a:noAutofit/>
          </a:bodyPr>
          <a:lstStyle/>
          <a:p>
            <a:pPr marL="0" lvl="0" indent="0" algn="ctr" rtl="0">
              <a:lnSpc>
                <a:spcPts val="5000"/>
              </a:lnSpc>
              <a:spcBef>
                <a:spcPts val="0"/>
              </a:spcBef>
              <a:spcAft>
                <a:spcPts val="0"/>
              </a:spcAft>
              <a:buNone/>
            </a:pPr>
            <a:r>
              <a:rPr lang="ar-SA" sz="2800" b="1" dirty="0">
                <a:solidFill>
                  <a:schemeClr val="tx2"/>
                </a:solidFill>
                <a:latin typeface="DG 3asomy" panose="00000800000000000000" pitchFamily="2" charset="-78"/>
                <a:cs typeface="DG 3asomy" panose="00000800000000000000" pitchFamily="2" charset="-78"/>
              </a:rPr>
              <a:t>تصميم نظام تعليمي تفاعلي للأطفال باستخدام الذكاء الاصطناعي والرؤية الحاسوبية</a:t>
            </a:r>
            <a:endParaRPr sz="4000" b="1" dirty="0">
              <a:solidFill>
                <a:schemeClr val="tx2"/>
              </a:solidFill>
              <a:latin typeface="DG 3asomy" panose="00000800000000000000" pitchFamily="2" charset="-78"/>
              <a:cs typeface="DG 3asomy" panose="00000800000000000000" pitchFamily="2" charset="-78"/>
            </a:endParaRPr>
          </a:p>
        </p:txBody>
      </p:sp>
      <p:sp>
        <p:nvSpPr>
          <p:cNvPr id="319" name="Google Shape;319;p36"/>
          <p:cNvSpPr txBox="1">
            <a:spLocks noGrp="1"/>
          </p:cNvSpPr>
          <p:nvPr>
            <p:ph type="subTitle" idx="1"/>
          </p:nvPr>
        </p:nvSpPr>
        <p:spPr>
          <a:xfrm>
            <a:off x="1957360" y="3323240"/>
            <a:ext cx="5229281" cy="3828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200" dirty="0">
                <a:latin typeface="DG 3asomy Thin" panose="00000800000000000000" pitchFamily="2" charset="-78"/>
                <a:cs typeface="DG 3asomy Thin" panose="00000800000000000000" pitchFamily="2" charset="-78"/>
              </a:rPr>
              <a:t>مشروع أعد لنيل درجة الإجازة في بكالوريوس هندسة الحاسوب </a:t>
            </a:r>
            <a:endParaRPr sz="1200" dirty="0">
              <a:latin typeface="DG 3asomy Thin" panose="00000800000000000000" pitchFamily="2" charset="-78"/>
              <a:cs typeface="DG 3asomy Thin" panose="00000800000000000000" pitchFamily="2" charset="-78"/>
            </a:endParaRPr>
          </a:p>
        </p:txBody>
      </p:sp>
      <p:sp>
        <p:nvSpPr>
          <p:cNvPr id="320" name="Google Shape;320;p36"/>
          <p:cNvSpPr/>
          <p:nvPr/>
        </p:nvSpPr>
        <p:spPr>
          <a:xfrm>
            <a:off x="7128997" y="3166177"/>
            <a:ext cx="341148" cy="341148"/>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6"/>
          <p:cNvSpPr/>
          <p:nvPr/>
        </p:nvSpPr>
        <p:spPr>
          <a:xfrm rot="3599594">
            <a:off x="1866886" y="2296438"/>
            <a:ext cx="301418" cy="301465"/>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2" name="Google Shape;322;p36"/>
          <p:cNvGrpSpPr/>
          <p:nvPr/>
        </p:nvGrpSpPr>
        <p:grpSpPr>
          <a:xfrm rot="2496241">
            <a:off x="-1018465" y="2320576"/>
            <a:ext cx="1974021" cy="2849470"/>
            <a:chOff x="1968725" y="238125"/>
            <a:chExt cx="3602825" cy="5200625"/>
          </a:xfrm>
        </p:grpSpPr>
        <p:sp>
          <p:nvSpPr>
            <p:cNvPr id="323" name="Google Shape;323;p36"/>
            <p:cNvSpPr/>
            <p:nvPr/>
          </p:nvSpPr>
          <p:spPr>
            <a:xfrm>
              <a:off x="1968725" y="238125"/>
              <a:ext cx="3602825" cy="5200625"/>
            </a:xfrm>
            <a:custGeom>
              <a:avLst/>
              <a:gdLst/>
              <a:ahLst/>
              <a:cxnLst/>
              <a:rect l="l" t="t" r="r" b="b"/>
              <a:pathLst>
                <a:path w="144113" h="208025" extrusionOk="0">
                  <a:moveTo>
                    <a:pt x="116732" y="0"/>
                  </a:moveTo>
                  <a:lnTo>
                    <a:pt x="0" y="191319"/>
                  </a:lnTo>
                  <a:lnTo>
                    <a:pt x="27450" y="208025"/>
                  </a:lnTo>
                  <a:lnTo>
                    <a:pt x="144112" y="16775"/>
                  </a:lnTo>
                  <a:lnTo>
                    <a:pt x="1167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6"/>
            <p:cNvSpPr/>
            <p:nvPr/>
          </p:nvSpPr>
          <p:spPr>
            <a:xfrm>
              <a:off x="2573525" y="607225"/>
              <a:ext cx="2998025" cy="4831525"/>
            </a:xfrm>
            <a:custGeom>
              <a:avLst/>
              <a:gdLst/>
              <a:ahLst/>
              <a:cxnLst/>
              <a:rect l="l" t="t" r="r" b="b"/>
              <a:pathLst>
                <a:path w="119921" h="193261" extrusionOk="0">
                  <a:moveTo>
                    <a:pt x="116662" y="1"/>
                  </a:moveTo>
                  <a:lnTo>
                    <a:pt x="0" y="191251"/>
                  </a:lnTo>
                  <a:lnTo>
                    <a:pt x="3258" y="193261"/>
                  </a:lnTo>
                  <a:lnTo>
                    <a:pt x="119920" y="2011"/>
                  </a:lnTo>
                  <a:lnTo>
                    <a:pt x="1166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6"/>
            <p:cNvSpPr/>
            <p:nvPr/>
          </p:nvSpPr>
          <p:spPr>
            <a:xfrm>
              <a:off x="5370500" y="712950"/>
              <a:ext cx="117875" cy="83200"/>
            </a:xfrm>
            <a:custGeom>
              <a:avLst/>
              <a:gdLst/>
              <a:ahLst/>
              <a:cxnLst/>
              <a:rect l="l" t="t" r="r" b="b"/>
              <a:pathLst>
                <a:path w="4715" h="3328" extrusionOk="0">
                  <a:moveTo>
                    <a:pt x="416" y="0"/>
                  </a:moveTo>
                  <a:lnTo>
                    <a:pt x="0" y="763"/>
                  </a:lnTo>
                  <a:lnTo>
                    <a:pt x="4229" y="3328"/>
                  </a:lnTo>
                  <a:lnTo>
                    <a:pt x="4714" y="2565"/>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6"/>
            <p:cNvSpPr/>
            <p:nvPr/>
          </p:nvSpPr>
          <p:spPr>
            <a:xfrm>
              <a:off x="5143475" y="811725"/>
              <a:ext cx="239175" cy="159450"/>
            </a:xfrm>
            <a:custGeom>
              <a:avLst/>
              <a:gdLst/>
              <a:ahLst/>
              <a:cxnLst/>
              <a:rect l="l" t="t" r="r" b="b"/>
              <a:pathLst>
                <a:path w="9567" h="6378" extrusionOk="0">
                  <a:moveTo>
                    <a:pt x="417" y="0"/>
                  </a:moveTo>
                  <a:lnTo>
                    <a:pt x="1" y="763"/>
                  </a:lnTo>
                  <a:lnTo>
                    <a:pt x="9151" y="6378"/>
                  </a:lnTo>
                  <a:lnTo>
                    <a:pt x="9567" y="5615"/>
                  </a:lnTo>
                  <a:lnTo>
                    <a:pt x="41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6"/>
            <p:cNvSpPr/>
            <p:nvPr/>
          </p:nvSpPr>
          <p:spPr>
            <a:xfrm>
              <a:off x="5181600" y="1023150"/>
              <a:ext cx="117875" cy="83200"/>
            </a:xfrm>
            <a:custGeom>
              <a:avLst/>
              <a:gdLst/>
              <a:ahLst/>
              <a:cxnLst/>
              <a:rect l="l" t="t" r="r" b="b"/>
              <a:pathLst>
                <a:path w="4715" h="3328" extrusionOk="0">
                  <a:moveTo>
                    <a:pt x="417" y="0"/>
                  </a:moveTo>
                  <a:lnTo>
                    <a:pt x="1" y="693"/>
                  </a:lnTo>
                  <a:lnTo>
                    <a:pt x="4229" y="3328"/>
                  </a:lnTo>
                  <a:lnTo>
                    <a:pt x="4714" y="2565"/>
                  </a:lnTo>
                  <a:lnTo>
                    <a:pt x="41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6"/>
            <p:cNvSpPr/>
            <p:nvPr/>
          </p:nvSpPr>
          <p:spPr>
            <a:xfrm>
              <a:off x="4952850" y="1121925"/>
              <a:ext cx="239175" cy="157725"/>
            </a:xfrm>
            <a:custGeom>
              <a:avLst/>
              <a:gdLst/>
              <a:ahLst/>
              <a:cxnLst/>
              <a:rect l="l" t="t" r="r" b="b"/>
              <a:pathLst>
                <a:path w="9567" h="6309" extrusionOk="0">
                  <a:moveTo>
                    <a:pt x="486" y="0"/>
                  </a:moveTo>
                  <a:lnTo>
                    <a:pt x="1" y="694"/>
                  </a:lnTo>
                  <a:lnTo>
                    <a:pt x="9151" y="6308"/>
                  </a:lnTo>
                  <a:lnTo>
                    <a:pt x="9567" y="5546"/>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6"/>
            <p:cNvSpPr/>
            <p:nvPr/>
          </p:nvSpPr>
          <p:spPr>
            <a:xfrm>
              <a:off x="4990975" y="1333350"/>
              <a:ext cx="119600" cy="83200"/>
            </a:xfrm>
            <a:custGeom>
              <a:avLst/>
              <a:gdLst/>
              <a:ahLst/>
              <a:cxnLst/>
              <a:rect l="l" t="t" r="r" b="b"/>
              <a:pathLst>
                <a:path w="4784" h="3328" extrusionOk="0">
                  <a:moveTo>
                    <a:pt x="486" y="0"/>
                  </a:moveTo>
                  <a:lnTo>
                    <a:pt x="1" y="694"/>
                  </a:lnTo>
                  <a:lnTo>
                    <a:pt x="4299" y="3328"/>
                  </a:lnTo>
                  <a:lnTo>
                    <a:pt x="4784" y="2565"/>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6"/>
            <p:cNvSpPr/>
            <p:nvPr/>
          </p:nvSpPr>
          <p:spPr>
            <a:xfrm>
              <a:off x="4769175" y="1421725"/>
              <a:ext cx="240900" cy="157725"/>
            </a:xfrm>
            <a:custGeom>
              <a:avLst/>
              <a:gdLst/>
              <a:ahLst/>
              <a:cxnLst/>
              <a:rect l="l" t="t" r="r" b="b"/>
              <a:pathLst>
                <a:path w="9636" h="6309" extrusionOk="0">
                  <a:moveTo>
                    <a:pt x="485" y="1"/>
                  </a:moveTo>
                  <a:lnTo>
                    <a:pt x="0" y="694"/>
                  </a:lnTo>
                  <a:lnTo>
                    <a:pt x="9219" y="6309"/>
                  </a:lnTo>
                  <a:lnTo>
                    <a:pt x="9635" y="5546"/>
                  </a:lnTo>
                  <a:lnTo>
                    <a:pt x="4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6"/>
            <p:cNvSpPr/>
            <p:nvPr/>
          </p:nvSpPr>
          <p:spPr>
            <a:xfrm>
              <a:off x="4802100" y="1643550"/>
              <a:ext cx="117850" cy="83200"/>
            </a:xfrm>
            <a:custGeom>
              <a:avLst/>
              <a:gdLst/>
              <a:ahLst/>
              <a:cxnLst/>
              <a:rect l="l" t="t" r="r" b="b"/>
              <a:pathLst>
                <a:path w="4714" h="3328" extrusionOk="0">
                  <a:moveTo>
                    <a:pt x="485" y="0"/>
                  </a:moveTo>
                  <a:lnTo>
                    <a:pt x="0" y="694"/>
                  </a:lnTo>
                  <a:lnTo>
                    <a:pt x="4298" y="3328"/>
                  </a:lnTo>
                  <a:lnTo>
                    <a:pt x="4714" y="2565"/>
                  </a:lnTo>
                  <a:lnTo>
                    <a:pt x="48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6"/>
            <p:cNvSpPr/>
            <p:nvPr/>
          </p:nvSpPr>
          <p:spPr>
            <a:xfrm>
              <a:off x="4580275" y="1731925"/>
              <a:ext cx="240900" cy="157725"/>
            </a:xfrm>
            <a:custGeom>
              <a:avLst/>
              <a:gdLst/>
              <a:ahLst/>
              <a:cxnLst/>
              <a:rect l="l" t="t" r="r" b="b"/>
              <a:pathLst>
                <a:path w="9636" h="6309" extrusionOk="0">
                  <a:moveTo>
                    <a:pt x="486" y="1"/>
                  </a:moveTo>
                  <a:lnTo>
                    <a:pt x="0" y="694"/>
                  </a:lnTo>
                  <a:lnTo>
                    <a:pt x="9150" y="6309"/>
                  </a:lnTo>
                  <a:lnTo>
                    <a:pt x="9636" y="5546"/>
                  </a:lnTo>
                  <a:lnTo>
                    <a:pt x="4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6"/>
            <p:cNvSpPr/>
            <p:nvPr/>
          </p:nvSpPr>
          <p:spPr>
            <a:xfrm>
              <a:off x="4613200" y="1953750"/>
              <a:ext cx="117875" cy="83200"/>
            </a:xfrm>
            <a:custGeom>
              <a:avLst/>
              <a:gdLst/>
              <a:ahLst/>
              <a:cxnLst/>
              <a:rect l="l" t="t" r="r" b="b"/>
              <a:pathLst>
                <a:path w="4715" h="3328" extrusionOk="0">
                  <a:moveTo>
                    <a:pt x="486" y="0"/>
                  </a:moveTo>
                  <a:lnTo>
                    <a:pt x="0" y="694"/>
                  </a:lnTo>
                  <a:lnTo>
                    <a:pt x="4298" y="3328"/>
                  </a:lnTo>
                  <a:lnTo>
                    <a:pt x="4714" y="2565"/>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6"/>
            <p:cNvSpPr/>
            <p:nvPr/>
          </p:nvSpPr>
          <p:spPr>
            <a:xfrm>
              <a:off x="4391375" y="2040400"/>
              <a:ext cx="240900" cy="159450"/>
            </a:xfrm>
            <a:custGeom>
              <a:avLst/>
              <a:gdLst/>
              <a:ahLst/>
              <a:cxnLst/>
              <a:rect l="l" t="t" r="r" b="b"/>
              <a:pathLst>
                <a:path w="9636" h="6378" extrusionOk="0">
                  <a:moveTo>
                    <a:pt x="417" y="0"/>
                  </a:moveTo>
                  <a:lnTo>
                    <a:pt x="1" y="763"/>
                  </a:lnTo>
                  <a:lnTo>
                    <a:pt x="9151" y="6378"/>
                  </a:lnTo>
                  <a:lnTo>
                    <a:pt x="9636" y="5615"/>
                  </a:lnTo>
                  <a:lnTo>
                    <a:pt x="41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6"/>
            <p:cNvSpPr/>
            <p:nvPr/>
          </p:nvSpPr>
          <p:spPr>
            <a:xfrm>
              <a:off x="4424300" y="2263950"/>
              <a:ext cx="117875" cy="83200"/>
            </a:xfrm>
            <a:custGeom>
              <a:avLst/>
              <a:gdLst/>
              <a:ahLst/>
              <a:cxnLst/>
              <a:rect l="l" t="t" r="r" b="b"/>
              <a:pathLst>
                <a:path w="4715" h="3328" extrusionOk="0">
                  <a:moveTo>
                    <a:pt x="417" y="0"/>
                  </a:moveTo>
                  <a:lnTo>
                    <a:pt x="1" y="694"/>
                  </a:lnTo>
                  <a:lnTo>
                    <a:pt x="4229" y="3328"/>
                  </a:lnTo>
                  <a:lnTo>
                    <a:pt x="4714" y="2565"/>
                  </a:lnTo>
                  <a:lnTo>
                    <a:pt x="41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6"/>
            <p:cNvSpPr/>
            <p:nvPr/>
          </p:nvSpPr>
          <p:spPr>
            <a:xfrm>
              <a:off x="4202500" y="2350600"/>
              <a:ext cx="240900" cy="159450"/>
            </a:xfrm>
            <a:custGeom>
              <a:avLst/>
              <a:gdLst/>
              <a:ahLst/>
              <a:cxnLst/>
              <a:rect l="l" t="t" r="r" b="b"/>
              <a:pathLst>
                <a:path w="9636" h="6378" extrusionOk="0">
                  <a:moveTo>
                    <a:pt x="416" y="0"/>
                  </a:moveTo>
                  <a:lnTo>
                    <a:pt x="0" y="763"/>
                  </a:lnTo>
                  <a:lnTo>
                    <a:pt x="9150" y="6378"/>
                  </a:lnTo>
                  <a:lnTo>
                    <a:pt x="9635" y="5615"/>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6"/>
            <p:cNvSpPr/>
            <p:nvPr/>
          </p:nvSpPr>
          <p:spPr>
            <a:xfrm>
              <a:off x="4235425" y="2574150"/>
              <a:ext cx="117850" cy="83200"/>
            </a:xfrm>
            <a:custGeom>
              <a:avLst/>
              <a:gdLst/>
              <a:ahLst/>
              <a:cxnLst/>
              <a:rect l="l" t="t" r="r" b="b"/>
              <a:pathLst>
                <a:path w="4714" h="3328" extrusionOk="0">
                  <a:moveTo>
                    <a:pt x="416" y="0"/>
                  </a:moveTo>
                  <a:lnTo>
                    <a:pt x="0" y="694"/>
                  </a:lnTo>
                  <a:lnTo>
                    <a:pt x="4229" y="3328"/>
                  </a:lnTo>
                  <a:lnTo>
                    <a:pt x="4714" y="2565"/>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6"/>
            <p:cNvSpPr/>
            <p:nvPr/>
          </p:nvSpPr>
          <p:spPr>
            <a:xfrm>
              <a:off x="4011875" y="2660800"/>
              <a:ext cx="240900" cy="159450"/>
            </a:xfrm>
            <a:custGeom>
              <a:avLst/>
              <a:gdLst/>
              <a:ahLst/>
              <a:cxnLst/>
              <a:rect l="l" t="t" r="r" b="b"/>
              <a:pathLst>
                <a:path w="9636" h="6378" extrusionOk="0">
                  <a:moveTo>
                    <a:pt x="485" y="0"/>
                  </a:moveTo>
                  <a:lnTo>
                    <a:pt x="0" y="763"/>
                  </a:lnTo>
                  <a:lnTo>
                    <a:pt x="9219" y="6378"/>
                  </a:lnTo>
                  <a:lnTo>
                    <a:pt x="9635" y="5615"/>
                  </a:lnTo>
                  <a:lnTo>
                    <a:pt x="48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6"/>
            <p:cNvSpPr/>
            <p:nvPr/>
          </p:nvSpPr>
          <p:spPr>
            <a:xfrm>
              <a:off x="4044800" y="2882625"/>
              <a:ext cx="119600" cy="84925"/>
            </a:xfrm>
            <a:custGeom>
              <a:avLst/>
              <a:gdLst/>
              <a:ahLst/>
              <a:cxnLst/>
              <a:rect l="l" t="t" r="r" b="b"/>
              <a:pathLst>
                <a:path w="4784" h="3397" extrusionOk="0">
                  <a:moveTo>
                    <a:pt x="485" y="0"/>
                  </a:moveTo>
                  <a:lnTo>
                    <a:pt x="0" y="763"/>
                  </a:lnTo>
                  <a:lnTo>
                    <a:pt x="4298" y="3397"/>
                  </a:lnTo>
                  <a:lnTo>
                    <a:pt x="4783" y="2634"/>
                  </a:lnTo>
                  <a:lnTo>
                    <a:pt x="48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6"/>
            <p:cNvSpPr/>
            <p:nvPr/>
          </p:nvSpPr>
          <p:spPr>
            <a:xfrm>
              <a:off x="3822975" y="2971000"/>
              <a:ext cx="240900" cy="159450"/>
            </a:xfrm>
            <a:custGeom>
              <a:avLst/>
              <a:gdLst/>
              <a:ahLst/>
              <a:cxnLst/>
              <a:rect l="l" t="t" r="r" b="b"/>
              <a:pathLst>
                <a:path w="9636" h="6378" extrusionOk="0">
                  <a:moveTo>
                    <a:pt x="486" y="0"/>
                  </a:moveTo>
                  <a:lnTo>
                    <a:pt x="0" y="763"/>
                  </a:lnTo>
                  <a:lnTo>
                    <a:pt x="9220" y="6378"/>
                  </a:lnTo>
                  <a:lnTo>
                    <a:pt x="9636" y="5615"/>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6"/>
            <p:cNvSpPr/>
            <p:nvPr/>
          </p:nvSpPr>
          <p:spPr>
            <a:xfrm>
              <a:off x="3855900" y="3192825"/>
              <a:ext cx="117875" cy="84925"/>
            </a:xfrm>
            <a:custGeom>
              <a:avLst/>
              <a:gdLst/>
              <a:ahLst/>
              <a:cxnLst/>
              <a:rect l="l" t="t" r="r" b="b"/>
              <a:pathLst>
                <a:path w="4715" h="3397" extrusionOk="0">
                  <a:moveTo>
                    <a:pt x="486" y="0"/>
                  </a:moveTo>
                  <a:lnTo>
                    <a:pt x="0" y="763"/>
                  </a:lnTo>
                  <a:lnTo>
                    <a:pt x="4298" y="3397"/>
                  </a:lnTo>
                  <a:lnTo>
                    <a:pt x="4714" y="2634"/>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6"/>
            <p:cNvSpPr/>
            <p:nvPr/>
          </p:nvSpPr>
          <p:spPr>
            <a:xfrm>
              <a:off x="3634075" y="3281200"/>
              <a:ext cx="240900" cy="159450"/>
            </a:xfrm>
            <a:custGeom>
              <a:avLst/>
              <a:gdLst/>
              <a:ahLst/>
              <a:cxnLst/>
              <a:rect l="l" t="t" r="r" b="b"/>
              <a:pathLst>
                <a:path w="9636" h="6378" extrusionOk="0">
                  <a:moveTo>
                    <a:pt x="486" y="0"/>
                  </a:moveTo>
                  <a:lnTo>
                    <a:pt x="1" y="763"/>
                  </a:lnTo>
                  <a:lnTo>
                    <a:pt x="9151" y="6378"/>
                  </a:lnTo>
                  <a:lnTo>
                    <a:pt x="9636" y="5615"/>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6"/>
            <p:cNvSpPr/>
            <p:nvPr/>
          </p:nvSpPr>
          <p:spPr>
            <a:xfrm>
              <a:off x="3667000" y="3503025"/>
              <a:ext cx="117875" cy="84925"/>
            </a:xfrm>
            <a:custGeom>
              <a:avLst/>
              <a:gdLst/>
              <a:ahLst/>
              <a:cxnLst/>
              <a:rect l="l" t="t" r="r" b="b"/>
              <a:pathLst>
                <a:path w="4715" h="3397" extrusionOk="0">
                  <a:moveTo>
                    <a:pt x="486" y="0"/>
                  </a:moveTo>
                  <a:lnTo>
                    <a:pt x="1" y="763"/>
                  </a:lnTo>
                  <a:lnTo>
                    <a:pt x="4298" y="3397"/>
                  </a:lnTo>
                  <a:lnTo>
                    <a:pt x="4714" y="2634"/>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6"/>
            <p:cNvSpPr/>
            <p:nvPr/>
          </p:nvSpPr>
          <p:spPr>
            <a:xfrm>
              <a:off x="3445200" y="3591400"/>
              <a:ext cx="240900" cy="159450"/>
            </a:xfrm>
            <a:custGeom>
              <a:avLst/>
              <a:gdLst/>
              <a:ahLst/>
              <a:cxnLst/>
              <a:rect l="l" t="t" r="r" b="b"/>
              <a:pathLst>
                <a:path w="9636" h="6378" extrusionOk="0">
                  <a:moveTo>
                    <a:pt x="416" y="0"/>
                  </a:moveTo>
                  <a:lnTo>
                    <a:pt x="0" y="763"/>
                  </a:lnTo>
                  <a:lnTo>
                    <a:pt x="9150" y="6378"/>
                  </a:lnTo>
                  <a:lnTo>
                    <a:pt x="9635" y="5615"/>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6"/>
            <p:cNvSpPr/>
            <p:nvPr/>
          </p:nvSpPr>
          <p:spPr>
            <a:xfrm>
              <a:off x="3478125" y="3813225"/>
              <a:ext cx="117850" cy="84925"/>
            </a:xfrm>
            <a:custGeom>
              <a:avLst/>
              <a:gdLst/>
              <a:ahLst/>
              <a:cxnLst/>
              <a:rect l="l" t="t" r="r" b="b"/>
              <a:pathLst>
                <a:path w="4714" h="3397" extrusionOk="0">
                  <a:moveTo>
                    <a:pt x="416" y="0"/>
                  </a:moveTo>
                  <a:lnTo>
                    <a:pt x="0" y="763"/>
                  </a:lnTo>
                  <a:lnTo>
                    <a:pt x="4228" y="3397"/>
                  </a:lnTo>
                  <a:lnTo>
                    <a:pt x="4714" y="2634"/>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6"/>
            <p:cNvSpPr/>
            <p:nvPr/>
          </p:nvSpPr>
          <p:spPr>
            <a:xfrm>
              <a:off x="3256300" y="3901600"/>
              <a:ext cx="240900" cy="157725"/>
            </a:xfrm>
            <a:custGeom>
              <a:avLst/>
              <a:gdLst/>
              <a:ahLst/>
              <a:cxnLst/>
              <a:rect l="l" t="t" r="r" b="b"/>
              <a:pathLst>
                <a:path w="9636" h="6309" extrusionOk="0">
                  <a:moveTo>
                    <a:pt x="416" y="0"/>
                  </a:moveTo>
                  <a:lnTo>
                    <a:pt x="0" y="763"/>
                  </a:lnTo>
                  <a:lnTo>
                    <a:pt x="9150" y="6308"/>
                  </a:lnTo>
                  <a:lnTo>
                    <a:pt x="9636" y="5615"/>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6"/>
            <p:cNvSpPr/>
            <p:nvPr/>
          </p:nvSpPr>
          <p:spPr>
            <a:xfrm>
              <a:off x="3289225" y="4123425"/>
              <a:ext cx="117875" cy="84925"/>
            </a:xfrm>
            <a:custGeom>
              <a:avLst/>
              <a:gdLst/>
              <a:ahLst/>
              <a:cxnLst/>
              <a:rect l="l" t="t" r="r" b="b"/>
              <a:pathLst>
                <a:path w="4715" h="3397" extrusionOk="0">
                  <a:moveTo>
                    <a:pt x="416" y="0"/>
                  </a:moveTo>
                  <a:lnTo>
                    <a:pt x="0" y="763"/>
                  </a:lnTo>
                  <a:lnTo>
                    <a:pt x="4229" y="3397"/>
                  </a:lnTo>
                  <a:lnTo>
                    <a:pt x="4714" y="2634"/>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6"/>
            <p:cNvSpPr/>
            <p:nvPr/>
          </p:nvSpPr>
          <p:spPr>
            <a:xfrm>
              <a:off x="3067400" y="4211800"/>
              <a:ext cx="239175" cy="159450"/>
            </a:xfrm>
            <a:custGeom>
              <a:avLst/>
              <a:gdLst/>
              <a:ahLst/>
              <a:cxnLst/>
              <a:rect l="l" t="t" r="r" b="b"/>
              <a:pathLst>
                <a:path w="9567" h="6378" extrusionOk="0">
                  <a:moveTo>
                    <a:pt x="417" y="0"/>
                  </a:moveTo>
                  <a:lnTo>
                    <a:pt x="1" y="763"/>
                  </a:lnTo>
                  <a:lnTo>
                    <a:pt x="9151" y="6378"/>
                  </a:lnTo>
                  <a:lnTo>
                    <a:pt x="9567" y="5615"/>
                  </a:lnTo>
                  <a:lnTo>
                    <a:pt x="41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6"/>
            <p:cNvSpPr/>
            <p:nvPr/>
          </p:nvSpPr>
          <p:spPr>
            <a:xfrm>
              <a:off x="3083000" y="4435350"/>
              <a:ext cx="117875" cy="83200"/>
            </a:xfrm>
            <a:custGeom>
              <a:avLst/>
              <a:gdLst/>
              <a:ahLst/>
              <a:cxnLst/>
              <a:rect l="l" t="t" r="r" b="b"/>
              <a:pathLst>
                <a:path w="4715" h="3328" extrusionOk="0">
                  <a:moveTo>
                    <a:pt x="486" y="1"/>
                  </a:moveTo>
                  <a:lnTo>
                    <a:pt x="1" y="694"/>
                  </a:lnTo>
                  <a:lnTo>
                    <a:pt x="4229" y="3328"/>
                  </a:lnTo>
                  <a:lnTo>
                    <a:pt x="4714" y="2565"/>
                  </a:lnTo>
                  <a:lnTo>
                    <a:pt x="4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6"/>
            <p:cNvSpPr/>
            <p:nvPr/>
          </p:nvSpPr>
          <p:spPr>
            <a:xfrm>
              <a:off x="2876775" y="4522000"/>
              <a:ext cx="240900" cy="157725"/>
            </a:xfrm>
            <a:custGeom>
              <a:avLst/>
              <a:gdLst/>
              <a:ahLst/>
              <a:cxnLst/>
              <a:rect l="l" t="t" r="r" b="b"/>
              <a:pathLst>
                <a:path w="9636" h="6309" extrusionOk="0">
                  <a:moveTo>
                    <a:pt x="486" y="0"/>
                  </a:moveTo>
                  <a:lnTo>
                    <a:pt x="1" y="763"/>
                  </a:lnTo>
                  <a:lnTo>
                    <a:pt x="9220" y="6308"/>
                  </a:lnTo>
                  <a:lnTo>
                    <a:pt x="9636" y="5615"/>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6"/>
            <p:cNvSpPr/>
            <p:nvPr/>
          </p:nvSpPr>
          <p:spPr>
            <a:xfrm>
              <a:off x="2909700" y="4743825"/>
              <a:ext cx="117875" cy="83200"/>
            </a:xfrm>
            <a:custGeom>
              <a:avLst/>
              <a:gdLst/>
              <a:ahLst/>
              <a:cxnLst/>
              <a:rect l="l" t="t" r="r" b="b"/>
              <a:pathLst>
                <a:path w="4715" h="3328" extrusionOk="0">
                  <a:moveTo>
                    <a:pt x="486" y="0"/>
                  </a:moveTo>
                  <a:lnTo>
                    <a:pt x="1" y="763"/>
                  </a:lnTo>
                  <a:lnTo>
                    <a:pt x="4298" y="3328"/>
                  </a:lnTo>
                  <a:lnTo>
                    <a:pt x="4714" y="2634"/>
                  </a:lnTo>
                  <a:lnTo>
                    <a:pt x="4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6"/>
            <p:cNvSpPr/>
            <p:nvPr/>
          </p:nvSpPr>
          <p:spPr>
            <a:xfrm>
              <a:off x="2687900" y="4832200"/>
              <a:ext cx="240900" cy="157725"/>
            </a:xfrm>
            <a:custGeom>
              <a:avLst/>
              <a:gdLst/>
              <a:ahLst/>
              <a:cxnLst/>
              <a:rect l="l" t="t" r="r" b="b"/>
              <a:pathLst>
                <a:path w="9636" h="6309" extrusionOk="0">
                  <a:moveTo>
                    <a:pt x="485" y="1"/>
                  </a:moveTo>
                  <a:lnTo>
                    <a:pt x="0" y="763"/>
                  </a:lnTo>
                  <a:lnTo>
                    <a:pt x="9150" y="6308"/>
                  </a:lnTo>
                  <a:lnTo>
                    <a:pt x="9635" y="5615"/>
                  </a:lnTo>
                  <a:lnTo>
                    <a:pt x="4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6"/>
            <p:cNvSpPr/>
            <p:nvPr/>
          </p:nvSpPr>
          <p:spPr>
            <a:xfrm>
              <a:off x="2720825" y="5054025"/>
              <a:ext cx="117850" cy="83200"/>
            </a:xfrm>
            <a:custGeom>
              <a:avLst/>
              <a:gdLst/>
              <a:ahLst/>
              <a:cxnLst/>
              <a:rect l="l" t="t" r="r" b="b"/>
              <a:pathLst>
                <a:path w="4714" h="3328" extrusionOk="0">
                  <a:moveTo>
                    <a:pt x="416" y="0"/>
                  </a:moveTo>
                  <a:lnTo>
                    <a:pt x="0" y="763"/>
                  </a:lnTo>
                  <a:lnTo>
                    <a:pt x="4298" y="3328"/>
                  </a:lnTo>
                  <a:lnTo>
                    <a:pt x="4714" y="2634"/>
                  </a:lnTo>
                  <a:lnTo>
                    <a:pt x="4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6"/>
            <p:cNvSpPr/>
            <p:nvPr/>
          </p:nvSpPr>
          <p:spPr>
            <a:xfrm>
              <a:off x="2499000" y="5142400"/>
              <a:ext cx="240900" cy="157725"/>
            </a:xfrm>
            <a:custGeom>
              <a:avLst/>
              <a:gdLst/>
              <a:ahLst/>
              <a:cxnLst/>
              <a:rect l="l" t="t" r="r" b="b"/>
              <a:pathLst>
                <a:path w="9636" h="6309" extrusionOk="0">
                  <a:moveTo>
                    <a:pt x="416" y="1"/>
                  </a:moveTo>
                  <a:lnTo>
                    <a:pt x="0" y="694"/>
                  </a:lnTo>
                  <a:lnTo>
                    <a:pt x="9150" y="6309"/>
                  </a:lnTo>
                  <a:lnTo>
                    <a:pt x="9636" y="5615"/>
                  </a:lnTo>
                  <a:lnTo>
                    <a:pt x="4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6"/>
            <p:cNvSpPr/>
            <p:nvPr/>
          </p:nvSpPr>
          <p:spPr>
            <a:xfrm>
              <a:off x="4807300" y="388350"/>
              <a:ext cx="299475" cy="297950"/>
            </a:xfrm>
            <a:custGeom>
              <a:avLst/>
              <a:gdLst/>
              <a:ahLst/>
              <a:cxnLst/>
              <a:rect l="l" t="t" r="r" b="b"/>
              <a:pathLst>
                <a:path w="11979" h="11918" extrusionOk="0">
                  <a:moveTo>
                    <a:pt x="6201" y="0"/>
                  </a:moveTo>
                  <a:cubicBezTo>
                    <a:pt x="5368" y="0"/>
                    <a:pt x="4159" y="3626"/>
                    <a:pt x="4159" y="3626"/>
                  </a:cubicBezTo>
                  <a:cubicBezTo>
                    <a:pt x="4159" y="3626"/>
                    <a:pt x="2744" y="3461"/>
                    <a:pt x="1565" y="3461"/>
                  </a:cubicBezTo>
                  <a:cubicBezTo>
                    <a:pt x="722" y="3461"/>
                    <a:pt x="0" y="3545"/>
                    <a:pt x="0" y="3834"/>
                  </a:cubicBezTo>
                  <a:cubicBezTo>
                    <a:pt x="0" y="4527"/>
                    <a:pt x="2703" y="7023"/>
                    <a:pt x="2703" y="7023"/>
                  </a:cubicBezTo>
                  <a:cubicBezTo>
                    <a:pt x="2703" y="7023"/>
                    <a:pt x="971" y="11113"/>
                    <a:pt x="1594" y="11113"/>
                  </a:cubicBezTo>
                  <a:cubicBezTo>
                    <a:pt x="2981" y="10627"/>
                    <a:pt x="4228" y="10142"/>
                    <a:pt x="5476" y="9449"/>
                  </a:cubicBezTo>
                  <a:cubicBezTo>
                    <a:pt x="5476" y="9449"/>
                    <a:pt x="7892" y="11917"/>
                    <a:pt x="8747" y="11917"/>
                  </a:cubicBezTo>
                  <a:cubicBezTo>
                    <a:pt x="8874" y="11917"/>
                    <a:pt x="8967" y="11862"/>
                    <a:pt x="9011" y="11737"/>
                  </a:cubicBezTo>
                  <a:cubicBezTo>
                    <a:pt x="9427" y="10766"/>
                    <a:pt x="8734" y="7508"/>
                    <a:pt x="8734" y="7508"/>
                  </a:cubicBezTo>
                  <a:cubicBezTo>
                    <a:pt x="8734" y="7508"/>
                    <a:pt x="11923" y="5983"/>
                    <a:pt x="11923" y="4874"/>
                  </a:cubicBezTo>
                  <a:cubicBezTo>
                    <a:pt x="11978" y="3987"/>
                    <a:pt x="9328" y="3898"/>
                    <a:pt x="8265" y="3898"/>
                  </a:cubicBezTo>
                  <a:cubicBezTo>
                    <a:pt x="7999" y="3898"/>
                    <a:pt x="7833" y="3904"/>
                    <a:pt x="7833" y="3904"/>
                  </a:cubicBezTo>
                  <a:cubicBezTo>
                    <a:pt x="7833" y="3904"/>
                    <a:pt x="7209" y="368"/>
                    <a:pt x="6308" y="22"/>
                  </a:cubicBezTo>
                  <a:cubicBezTo>
                    <a:pt x="6273" y="7"/>
                    <a:pt x="6237" y="0"/>
                    <a:pt x="62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6"/>
            <p:cNvSpPr/>
            <p:nvPr/>
          </p:nvSpPr>
          <p:spPr>
            <a:xfrm>
              <a:off x="4798625" y="907550"/>
              <a:ext cx="324075" cy="301725"/>
            </a:xfrm>
            <a:custGeom>
              <a:avLst/>
              <a:gdLst/>
              <a:ahLst/>
              <a:cxnLst/>
              <a:rect l="l" t="t" r="r" b="b"/>
              <a:pathLst>
                <a:path w="12963" h="12069" extrusionOk="0">
                  <a:moveTo>
                    <a:pt x="4429" y="0"/>
                  </a:moveTo>
                  <a:cubicBezTo>
                    <a:pt x="4376" y="0"/>
                    <a:pt x="4332" y="16"/>
                    <a:pt x="4298" y="49"/>
                  </a:cubicBezTo>
                  <a:cubicBezTo>
                    <a:pt x="3813" y="535"/>
                    <a:pt x="4090" y="4208"/>
                    <a:pt x="4090" y="4208"/>
                  </a:cubicBezTo>
                  <a:cubicBezTo>
                    <a:pt x="4090" y="4208"/>
                    <a:pt x="0" y="5941"/>
                    <a:pt x="486" y="6427"/>
                  </a:cubicBezTo>
                  <a:cubicBezTo>
                    <a:pt x="971" y="6843"/>
                    <a:pt x="4437" y="7952"/>
                    <a:pt x="4437" y="7952"/>
                  </a:cubicBezTo>
                  <a:cubicBezTo>
                    <a:pt x="4437" y="7952"/>
                    <a:pt x="4437" y="12069"/>
                    <a:pt x="5224" y="12069"/>
                  </a:cubicBezTo>
                  <a:cubicBezTo>
                    <a:pt x="5260" y="12069"/>
                    <a:pt x="5298" y="12060"/>
                    <a:pt x="5338" y="12041"/>
                  </a:cubicBezTo>
                  <a:cubicBezTo>
                    <a:pt x="6308" y="11625"/>
                    <a:pt x="8041" y="8783"/>
                    <a:pt x="8041" y="8783"/>
                  </a:cubicBezTo>
                  <a:cubicBezTo>
                    <a:pt x="8041" y="8783"/>
                    <a:pt x="9922" y="9398"/>
                    <a:pt x="11199" y="9398"/>
                  </a:cubicBezTo>
                  <a:cubicBezTo>
                    <a:pt x="11638" y="9398"/>
                    <a:pt x="12005" y="9325"/>
                    <a:pt x="12200" y="9130"/>
                  </a:cubicBezTo>
                  <a:cubicBezTo>
                    <a:pt x="12963" y="8368"/>
                    <a:pt x="9913" y="5595"/>
                    <a:pt x="9913" y="5595"/>
                  </a:cubicBezTo>
                  <a:cubicBezTo>
                    <a:pt x="9913" y="5595"/>
                    <a:pt x="11993" y="2614"/>
                    <a:pt x="11577" y="1713"/>
                  </a:cubicBezTo>
                  <a:cubicBezTo>
                    <a:pt x="11503" y="1566"/>
                    <a:pt x="11328" y="1506"/>
                    <a:pt x="11090" y="1506"/>
                  </a:cubicBezTo>
                  <a:cubicBezTo>
                    <a:pt x="9978" y="1506"/>
                    <a:pt x="7487" y="2822"/>
                    <a:pt x="7487" y="2822"/>
                  </a:cubicBezTo>
                  <a:cubicBezTo>
                    <a:pt x="7487" y="2822"/>
                    <a:pt x="5145" y="0"/>
                    <a:pt x="44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6"/>
            <p:cNvSpPr/>
            <p:nvPr/>
          </p:nvSpPr>
          <p:spPr>
            <a:xfrm>
              <a:off x="4414450" y="1116375"/>
              <a:ext cx="301025" cy="292825"/>
            </a:xfrm>
            <a:custGeom>
              <a:avLst/>
              <a:gdLst/>
              <a:ahLst/>
              <a:cxnLst/>
              <a:rect l="l" t="t" r="r" b="b"/>
              <a:pathLst>
                <a:path w="12041" h="11713" extrusionOk="0">
                  <a:moveTo>
                    <a:pt x="6056" y="1"/>
                  </a:moveTo>
                  <a:cubicBezTo>
                    <a:pt x="5178" y="1"/>
                    <a:pt x="4207" y="3688"/>
                    <a:pt x="4207" y="3688"/>
                  </a:cubicBezTo>
                  <a:cubicBezTo>
                    <a:pt x="4207" y="3688"/>
                    <a:pt x="3807" y="3675"/>
                    <a:pt x="3255" y="3675"/>
                  </a:cubicBezTo>
                  <a:cubicBezTo>
                    <a:pt x="2012" y="3675"/>
                    <a:pt x="0" y="3742"/>
                    <a:pt x="48" y="4174"/>
                  </a:cubicBezTo>
                  <a:cubicBezTo>
                    <a:pt x="48" y="4867"/>
                    <a:pt x="2960" y="7224"/>
                    <a:pt x="2960" y="7224"/>
                  </a:cubicBezTo>
                  <a:cubicBezTo>
                    <a:pt x="2960" y="7224"/>
                    <a:pt x="1528" y="11314"/>
                    <a:pt x="2113" y="11314"/>
                  </a:cubicBezTo>
                  <a:cubicBezTo>
                    <a:pt x="2118" y="11314"/>
                    <a:pt x="2123" y="11314"/>
                    <a:pt x="2128" y="11313"/>
                  </a:cubicBezTo>
                  <a:cubicBezTo>
                    <a:pt x="2821" y="11244"/>
                    <a:pt x="5940" y="9442"/>
                    <a:pt x="5940" y="9442"/>
                  </a:cubicBezTo>
                  <a:cubicBezTo>
                    <a:pt x="5940" y="9442"/>
                    <a:pt x="8417" y="11712"/>
                    <a:pt x="9275" y="11712"/>
                  </a:cubicBezTo>
                  <a:cubicBezTo>
                    <a:pt x="9411" y="11712"/>
                    <a:pt x="9507" y="11655"/>
                    <a:pt x="9545" y="11521"/>
                  </a:cubicBezTo>
                  <a:cubicBezTo>
                    <a:pt x="9891" y="10551"/>
                    <a:pt x="8921" y="7362"/>
                    <a:pt x="8921" y="7362"/>
                  </a:cubicBezTo>
                  <a:cubicBezTo>
                    <a:pt x="8921" y="7362"/>
                    <a:pt x="12040" y="5629"/>
                    <a:pt x="12040" y="4520"/>
                  </a:cubicBezTo>
                  <a:cubicBezTo>
                    <a:pt x="12001" y="3886"/>
                    <a:pt x="10648" y="3751"/>
                    <a:pt x="9496" y="3751"/>
                  </a:cubicBezTo>
                  <a:cubicBezTo>
                    <a:pt x="8632" y="3751"/>
                    <a:pt x="7881" y="3827"/>
                    <a:pt x="7881" y="3827"/>
                  </a:cubicBezTo>
                  <a:cubicBezTo>
                    <a:pt x="7881" y="3827"/>
                    <a:pt x="7049" y="292"/>
                    <a:pt x="6148" y="15"/>
                  </a:cubicBezTo>
                  <a:cubicBezTo>
                    <a:pt x="6118" y="5"/>
                    <a:pt x="6087" y="1"/>
                    <a:pt x="60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6"/>
            <p:cNvSpPr/>
            <p:nvPr/>
          </p:nvSpPr>
          <p:spPr>
            <a:xfrm>
              <a:off x="4320325" y="1625625"/>
              <a:ext cx="320625" cy="301775"/>
            </a:xfrm>
            <a:custGeom>
              <a:avLst/>
              <a:gdLst/>
              <a:ahLst/>
              <a:cxnLst/>
              <a:rect l="l" t="t" r="r" b="b"/>
              <a:pathLst>
                <a:path w="12825" h="12071" extrusionOk="0">
                  <a:moveTo>
                    <a:pt x="4514" y="0"/>
                  </a:moveTo>
                  <a:cubicBezTo>
                    <a:pt x="4408" y="0"/>
                    <a:pt x="4313" y="29"/>
                    <a:pt x="4229" y="93"/>
                  </a:cubicBezTo>
                  <a:cubicBezTo>
                    <a:pt x="3397" y="787"/>
                    <a:pt x="4090" y="4253"/>
                    <a:pt x="4090" y="4253"/>
                  </a:cubicBezTo>
                  <a:cubicBezTo>
                    <a:pt x="4090" y="4253"/>
                    <a:pt x="1040" y="5639"/>
                    <a:pt x="555" y="6471"/>
                  </a:cubicBezTo>
                  <a:cubicBezTo>
                    <a:pt x="1" y="7372"/>
                    <a:pt x="4437" y="7926"/>
                    <a:pt x="4437" y="7926"/>
                  </a:cubicBezTo>
                  <a:cubicBezTo>
                    <a:pt x="4437" y="7926"/>
                    <a:pt x="5061" y="11462"/>
                    <a:pt x="5477" y="12016"/>
                  </a:cubicBezTo>
                  <a:cubicBezTo>
                    <a:pt x="5505" y="12053"/>
                    <a:pt x="5540" y="12071"/>
                    <a:pt x="5582" y="12071"/>
                  </a:cubicBezTo>
                  <a:cubicBezTo>
                    <a:pt x="6170" y="12071"/>
                    <a:pt x="8042" y="8689"/>
                    <a:pt x="8042" y="8689"/>
                  </a:cubicBezTo>
                  <a:cubicBezTo>
                    <a:pt x="8042" y="8689"/>
                    <a:pt x="10310" y="9160"/>
                    <a:pt x="11551" y="9160"/>
                  </a:cubicBezTo>
                  <a:cubicBezTo>
                    <a:pt x="11889" y="9160"/>
                    <a:pt x="12151" y="9125"/>
                    <a:pt x="12270" y="9036"/>
                  </a:cubicBezTo>
                  <a:cubicBezTo>
                    <a:pt x="12825" y="8550"/>
                    <a:pt x="9913" y="5570"/>
                    <a:pt x="9913" y="5570"/>
                  </a:cubicBezTo>
                  <a:cubicBezTo>
                    <a:pt x="9913" y="5570"/>
                    <a:pt x="12270" y="2173"/>
                    <a:pt x="11508" y="1618"/>
                  </a:cubicBezTo>
                  <a:cubicBezTo>
                    <a:pt x="11410" y="1557"/>
                    <a:pt x="11273" y="1530"/>
                    <a:pt x="11107" y="1530"/>
                  </a:cubicBezTo>
                  <a:cubicBezTo>
                    <a:pt x="9968" y="1530"/>
                    <a:pt x="7487" y="2797"/>
                    <a:pt x="7487" y="2797"/>
                  </a:cubicBezTo>
                  <a:cubicBezTo>
                    <a:pt x="7487" y="2797"/>
                    <a:pt x="5546" y="0"/>
                    <a:pt x="4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6"/>
            <p:cNvSpPr/>
            <p:nvPr/>
          </p:nvSpPr>
          <p:spPr>
            <a:xfrm>
              <a:off x="3923475" y="1906775"/>
              <a:ext cx="306775" cy="289700"/>
            </a:xfrm>
            <a:custGeom>
              <a:avLst/>
              <a:gdLst/>
              <a:ahLst/>
              <a:cxnLst/>
              <a:rect l="l" t="t" r="r" b="b"/>
              <a:pathLst>
                <a:path w="12271" h="11588" extrusionOk="0">
                  <a:moveTo>
                    <a:pt x="6514" y="0"/>
                  </a:moveTo>
                  <a:cubicBezTo>
                    <a:pt x="6492" y="0"/>
                    <a:pt x="6470" y="3"/>
                    <a:pt x="6447" y="8"/>
                  </a:cubicBezTo>
                  <a:cubicBezTo>
                    <a:pt x="5546" y="146"/>
                    <a:pt x="4368" y="3612"/>
                    <a:pt x="4368" y="3612"/>
                  </a:cubicBezTo>
                  <a:cubicBezTo>
                    <a:pt x="4368" y="3612"/>
                    <a:pt x="2896" y="3313"/>
                    <a:pt x="1688" y="3313"/>
                  </a:cubicBezTo>
                  <a:cubicBezTo>
                    <a:pt x="883" y="3313"/>
                    <a:pt x="195" y="3446"/>
                    <a:pt x="139" y="3890"/>
                  </a:cubicBezTo>
                  <a:cubicBezTo>
                    <a:pt x="1" y="5068"/>
                    <a:pt x="2982" y="7078"/>
                    <a:pt x="2982" y="7078"/>
                  </a:cubicBezTo>
                  <a:cubicBezTo>
                    <a:pt x="2982" y="7078"/>
                    <a:pt x="1734" y="10128"/>
                    <a:pt x="1942" y="11099"/>
                  </a:cubicBezTo>
                  <a:cubicBezTo>
                    <a:pt x="1974" y="11250"/>
                    <a:pt x="2090" y="11313"/>
                    <a:pt x="2264" y="11313"/>
                  </a:cubicBezTo>
                  <a:cubicBezTo>
                    <a:pt x="3204" y="11313"/>
                    <a:pt x="5824" y="9435"/>
                    <a:pt x="5824" y="9435"/>
                  </a:cubicBezTo>
                  <a:cubicBezTo>
                    <a:pt x="5824" y="9435"/>
                    <a:pt x="8735" y="11515"/>
                    <a:pt x="9359" y="11584"/>
                  </a:cubicBezTo>
                  <a:cubicBezTo>
                    <a:pt x="9370" y="11586"/>
                    <a:pt x="9380" y="11587"/>
                    <a:pt x="9390" y="11587"/>
                  </a:cubicBezTo>
                  <a:cubicBezTo>
                    <a:pt x="10017" y="11587"/>
                    <a:pt x="8943" y="7425"/>
                    <a:pt x="8943" y="7425"/>
                  </a:cubicBezTo>
                  <a:cubicBezTo>
                    <a:pt x="8943" y="7425"/>
                    <a:pt x="12062" y="5415"/>
                    <a:pt x="12132" y="4721"/>
                  </a:cubicBezTo>
                  <a:cubicBezTo>
                    <a:pt x="12270" y="4028"/>
                    <a:pt x="8042" y="3890"/>
                    <a:pt x="8042" y="3890"/>
                  </a:cubicBezTo>
                  <a:cubicBezTo>
                    <a:pt x="8042" y="3890"/>
                    <a:pt x="7383" y="0"/>
                    <a:pt x="6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6"/>
            <p:cNvSpPr/>
            <p:nvPr/>
          </p:nvSpPr>
          <p:spPr>
            <a:xfrm>
              <a:off x="3968550" y="2369525"/>
              <a:ext cx="318875" cy="303125"/>
            </a:xfrm>
            <a:custGeom>
              <a:avLst/>
              <a:gdLst/>
              <a:ahLst/>
              <a:cxnLst/>
              <a:rect l="l" t="t" r="r" b="b"/>
              <a:pathLst>
                <a:path w="12755" h="12125" extrusionOk="0">
                  <a:moveTo>
                    <a:pt x="4961" y="0"/>
                  </a:moveTo>
                  <a:cubicBezTo>
                    <a:pt x="4871" y="0"/>
                    <a:pt x="4788" y="24"/>
                    <a:pt x="4714" y="75"/>
                  </a:cubicBezTo>
                  <a:cubicBezTo>
                    <a:pt x="3743" y="699"/>
                    <a:pt x="4298" y="4234"/>
                    <a:pt x="4298" y="4234"/>
                  </a:cubicBezTo>
                  <a:cubicBezTo>
                    <a:pt x="4298" y="4234"/>
                    <a:pt x="1179" y="5413"/>
                    <a:pt x="624" y="6245"/>
                  </a:cubicBezTo>
                  <a:cubicBezTo>
                    <a:pt x="0" y="7076"/>
                    <a:pt x="4436" y="7977"/>
                    <a:pt x="4436" y="7977"/>
                  </a:cubicBezTo>
                  <a:cubicBezTo>
                    <a:pt x="4436" y="7977"/>
                    <a:pt x="4852" y="11513"/>
                    <a:pt x="5199" y="12067"/>
                  </a:cubicBezTo>
                  <a:cubicBezTo>
                    <a:pt x="5223" y="12106"/>
                    <a:pt x="5258" y="12124"/>
                    <a:pt x="5302" y="12124"/>
                  </a:cubicBezTo>
                  <a:cubicBezTo>
                    <a:pt x="5884" y="12124"/>
                    <a:pt x="8041" y="8948"/>
                    <a:pt x="8041" y="8948"/>
                  </a:cubicBezTo>
                  <a:cubicBezTo>
                    <a:pt x="8041" y="8948"/>
                    <a:pt x="10528" y="9582"/>
                    <a:pt x="11698" y="9582"/>
                  </a:cubicBezTo>
                  <a:cubicBezTo>
                    <a:pt x="11923" y="9582"/>
                    <a:pt x="12099" y="9558"/>
                    <a:pt x="12200" y="9502"/>
                  </a:cubicBezTo>
                  <a:cubicBezTo>
                    <a:pt x="12755" y="9087"/>
                    <a:pt x="10051" y="5898"/>
                    <a:pt x="10051" y="5898"/>
                  </a:cubicBezTo>
                  <a:cubicBezTo>
                    <a:pt x="10051" y="5898"/>
                    <a:pt x="12616" y="2640"/>
                    <a:pt x="11854" y="2085"/>
                  </a:cubicBezTo>
                  <a:cubicBezTo>
                    <a:pt x="11726" y="1993"/>
                    <a:pt x="11528" y="1954"/>
                    <a:pt x="11286" y="1954"/>
                  </a:cubicBezTo>
                  <a:cubicBezTo>
                    <a:pt x="10074" y="1954"/>
                    <a:pt x="7764" y="2917"/>
                    <a:pt x="7764" y="2917"/>
                  </a:cubicBezTo>
                  <a:cubicBezTo>
                    <a:pt x="7764" y="2917"/>
                    <a:pt x="5955" y="0"/>
                    <a:pt x="49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6"/>
            <p:cNvSpPr/>
            <p:nvPr/>
          </p:nvSpPr>
          <p:spPr>
            <a:xfrm>
              <a:off x="3476375" y="2660250"/>
              <a:ext cx="301225" cy="297450"/>
            </a:xfrm>
            <a:custGeom>
              <a:avLst/>
              <a:gdLst/>
              <a:ahLst/>
              <a:cxnLst/>
              <a:rect l="l" t="t" r="r" b="b"/>
              <a:pathLst>
                <a:path w="12049" h="11898" extrusionOk="0">
                  <a:moveTo>
                    <a:pt x="6263" y="1"/>
                  </a:moveTo>
                  <a:cubicBezTo>
                    <a:pt x="5374" y="1"/>
                    <a:pt x="4229" y="3627"/>
                    <a:pt x="4229" y="3627"/>
                  </a:cubicBezTo>
                  <a:cubicBezTo>
                    <a:pt x="4229" y="3627"/>
                    <a:pt x="2814" y="3462"/>
                    <a:pt x="1621" y="3462"/>
                  </a:cubicBezTo>
                  <a:cubicBezTo>
                    <a:pt x="769" y="3462"/>
                    <a:pt x="30" y="3546"/>
                    <a:pt x="1" y="3835"/>
                  </a:cubicBezTo>
                  <a:cubicBezTo>
                    <a:pt x="1" y="4528"/>
                    <a:pt x="2773" y="7024"/>
                    <a:pt x="2773" y="7024"/>
                  </a:cubicBezTo>
                  <a:cubicBezTo>
                    <a:pt x="2773" y="7024"/>
                    <a:pt x="1041" y="11113"/>
                    <a:pt x="1734" y="11113"/>
                  </a:cubicBezTo>
                  <a:cubicBezTo>
                    <a:pt x="3051" y="10628"/>
                    <a:pt x="4368" y="10074"/>
                    <a:pt x="5616" y="9450"/>
                  </a:cubicBezTo>
                  <a:cubicBezTo>
                    <a:pt x="5616" y="9450"/>
                    <a:pt x="8010" y="11898"/>
                    <a:pt x="8883" y="11898"/>
                  </a:cubicBezTo>
                  <a:cubicBezTo>
                    <a:pt x="9006" y="11898"/>
                    <a:pt x="9099" y="11849"/>
                    <a:pt x="9151" y="11737"/>
                  </a:cubicBezTo>
                  <a:cubicBezTo>
                    <a:pt x="9497" y="10767"/>
                    <a:pt x="8735" y="7509"/>
                    <a:pt x="8735" y="7509"/>
                  </a:cubicBezTo>
                  <a:cubicBezTo>
                    <a:pt x="8735" y="7509"/>
                    <a:pt x="11993" y="5984"/>
                    <a:pt x="11993" y="4875"/>
                  </a:cubicBezTo>
                  <a:cubicBezTo>
                    <a:pt x="12048" y="3987"/>
                    <a:pt x="9398" y="3899"/>
                    <a:pt x="8335" y="3899"/>
                  </a:cubicBezTo>
                  <a:cubicBezTo>
                    <a:pt x="8069" y="3899"/>
                    <a:pt x="7903" y="3904"/>
                    <a:pt x="7903" y="3904"/>
                  </a:cubicBezTo>
                  <a:cubicBezTo>
                    <a:pt x="7903" y="3904"/>
                    <a:pt x="7279" y="300"/>
                    <a:pt x="6378" y="22"/>
                  </a:cubicBezTo>
                  <a:cubicBezTo>
                    <a:pt x="6340" y="8"/>
                    <a:pt x="6302" y="1"/>
                    <a:pt x="62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6"/>
            <p:cNvSpPr/>
            <p:nvPr/>
          </p:nvSpPr>
          <p:spPr>
            <a:xfrm>
              <a:off x="3469450" y="3179450"/>
              <a:ext cx="325825" cy="301750"/>
            </a:xfrm>
            <a:custGeom>
              <a:avLst/>
              <a:gdLst/>
              <a:ahLst/>
              <a:cxnLst/>
              <a:rect l="l" t="t" r="r" b="b"/>
              <a:pathLst>
                <a:path w="13033" h="12070" extrusionOk="0">
                  <a:moveTo>
                    <a:pt x="4499" y="1"/>
                  </a:moveTo>
                  <a:cubicBezTo>
                    <a:pt x="4445" y="1"/>
                    <a:pt x="4401" y="16"/>
                    <a:pt x="4368" y="50"/>
                  </a:cubicBezTo>
                  <a:cubicBezTo>
                    <a:pt x="3882" y="535"/>
                    <a:pt x="4090" y="4209"/>
                    <a:pt x="4090" y="4209"/>
                  </a:cubicBezTo>
                  <a:cubicBezTo>
                    <a:pt x="4090" y="4209"/>
                    <a:pt x="0" y="5942"/>
                    <a:pt x="486" y="6427"/>
                  </a:cubicBezTo>
                  <a:cubicBezTo>
                    <a:pt x="1733" y="7051"/>
                    <a:pt x="3050" y="7536"/>
                    <a:pt x="4437" y="7952"/>
                  </a:cubicBezTo>
                  <a:cubicBezTo>
                    <a:pt x="4437" y="7952"/>
                    <a:pt x="4437" y="12069"/>
                    <a:pt x="5284" y="12069"/>
                  </a:cubicBezTo>
                  <a:cubicBezTo>
                    <a:pt x="5324" y="12069"/>
                    <a:pt x="5364" y="12060"/>
                    <a:pt x="5407" y="12042"/>
                  </a:cubicBezTo>
                  <a:cubicBezTo>
                    <a:pt x="6308" y="11557"/>
                    <a:pt x="8041" y="8784"/>
                    <a:pt x="8041" y="8784"/>
                  </a:cubicBezTo>
                  <a:cubicBezTo>
                    <a:pt x="8041" y="8784"/>
                    <a:pt x="9922" y="9398"/>
                    <a:pt x="11228" y="9398"/>
                  </a:cubicBezTo>
                  <a:cubicBezTo>
                    <a:pt x="11676" y="9398"/>
                    <a:pt x="12057" y="9326"/>
                    <a:pt x="12270" y="9131"/>
                  </a:cubicBezTo>
                  <a:cubicBezTo>
                    <a:pt x="13032" y="8368"/>
                    <a:pt x="9982" y="5595"/>
                    <a:pt x="9982" y="5595"/>
                  </a:cubicBezTo>
                  <a:cubicBezTo>
                    <a:pt x="9982" y="5595"/>
                    <a:pt x="11993" y="2545"/>
                    <a:pt x="11646" y="1714"/>
                  </a:cubicBezTo>
                  <a:cubicBezTo>
                    <a:pt x="11573" y="1567"/>
                    <a:pt x="11398" y="1506"/>
                    <a:pt x="11159" y="1506"/>
                  </a:cubicBezTo>
                  <a:cubicBezTo>
                    <a:pt x="10048" y="1506"/>
                    <a:pt x="7556" y="2823"/>
                    <a:pt x="7556" y="2823"/>
                  </a:cubicBezTo>
                  <a:cubicBezTo>
                    <a:pt x="7556" y="2823"/>
                    <a:pt x="5215" y="1"/>
                    <a:pt x="44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6"/>
            <p:cNvSpPr/>
            <p:nvPr/>
          </p:nvSpPr>
          <p:spPr>
            <a:xfrm>
              <a:off x="3086475" y="3388300"/>
              <a:ext cx="301550" cy="292800"/>
            </a:xfrm>
            <a:custGeom>
              <a:avLst/>
              <a:gdLst/>
              <a:ahLst/>
              <a:cxnLst/>
              <a:rect l="l" t="t" r="r" b="b"/>
              <a:pathLst>
                <a:path w="12062" h="11712" extrusionOk="0">
                  <a:moveTo>
                    <a:pt x="6008" y="0"/>
                  </a:moveTo>
                  <a:cubicBezTo>
                    <a:pt x="5130" y="0"/>
                    <a:pt x="4159" y="3688"/>
                    <a:pt x="4159" y="3688"/>
                  </a:cubicBezTo>
                  <a:cubicBezTo>
                    <a:pt x="4159" y="3688"/>
                    <a:pt x="3574" y="3659"/>
                    <a:pt x="2843" y="3659"/>
                  </a:cubicBezTo>
                  <a:cubicBezTo>
                    <a:pt x="1625" y="3659"/>
                    <a:pt x="0" y="3740"/>
                    <a:pt x="0" y="4173"/>
                  </a:cubicBezTo>
                  <a:cubicBezTo>
                    <a:pt x="70" y="4866"/>
                    <a:pt x="2912" y="7223"/>
                    <a:pt x="2912" y="7223"/>
                  </a:cubicBezTo>
                  <a:cubicBezTo>
                    <a:pt x="2912" y="7223"/>
                    <a:pt x="1480" y="11314"/>
                    <a:pt x="2065" y="11314"/>
                  </a:cubicBezTo>
                  <a:cubicBezTo>
                    <a:pt x="2070" y="11314"/>
                    <a:pt x="2075" y="11314"/>
                    <a:pt x="2080" y="11313"/>
                  </a:cubicBezTo>
                  <a:cubicBezTo>
                    <a:pt x="2773" y="11244"/>
                    <a:pt x="5892" y="9441"/>
                    <a:pt x="5892" y="9441"/>
                  </a:cubicBezTo>
                  <a:cubicBezTo>
                    <a:pt x="5892" y="9441"/>
                    <a:pt x="8369" y="11712"/>
                    <a:pt x="9271" y="11712"/>
                  </a:cubicBezTo>
                  <a:cubicBezTo>
                    <a:pt x="9415" y="11712"/>
                    <a:pt x="9519" y="11654"/>
                    <a:pt x="9566" y="11521"/>
                  </a:cubicBezTo>
                  <a:cubicBezTo>
                    <a:pt x="9913" y="10551"/>
                    <a:pt x="8942" y="7362"/>
                    <a:pt x="8942" y="7362"/>
                  </a:cubicBezTo>
                  <a:cubicBezTo>
                    <a:pt x="8942" y="7362"/>
                    <a:pt x="12062" y="5629"/>
                    <a:pt x="11992" y="4520"/>
                  </a:cubicBezTo>
                  <a:cubicBezTo>
                    <a:pt x="11992" y="3886"/>
                    <a:pt x="10634" y="3750"/>
                    <a:pt x="9470" y="3750"/>
                  </a:cubicBezTo>
                  <a:cubicBezTo>
                    <a:pt x="8597" y="3750"/>
                    <a:pt x="7833" y="3827"/>
                    <a:pt x="7833" y="3827"/>
                  </a:cubicBezTo>
                  <a:cubicBezTo>
                    <a:pt x="7833" y="3827"/>
                    <a:pt x="7001" y="291"/>
                    <a:pt x="6100" y="14"/>
                  </a:cubicBezTo>
                  <a:cubicBezTo>
                    <a:pt x="6070" y="5"/>
                    <a:pt x="6039" y="0"/>
                    <a:pt x="6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6"/>
            <p:cNvSpPr/>
            <p:nvPr/>
          </p:nvSpPr>
          <p:spPr>
            <a:xfrm>
              <a:off x="2913175" y="3906200"/>
              <a:ext cx="320625" cy="301800"/>
            </a:xfrm>
            <a:custGeom>
              <a:avLst/>
              <a:gdLst/>
              <a:ahLst/>
              <a:cxnLst/>
              <a:rect l="l" t="t" r="r" b="b"/>
              <a:pathLst>
                <a:path w="12825" h="12072" extrusionOk="0">
                  <a:moveTo>
                    <a:pt x="4565" y="0"/>
                  </a:moveTo>
                  <a:cubicBezTo>
                    <a:pt x="4465" y="0"/>
                    <a:pt x="4375" y="30"/>
                    <a:pt x="4298" y="94"/>
                  </a:cubicBezTo>
                  <a:cubicBezTo>
                    <a:pt x="3397" y="787"/>
                    <a:pt x="4090" y="4322"/>
                    <a:pt x="4090" y="4322"/>
                  </a:cubicBezTo>
                  <a:cubicBezTo>
                    <a:pt x="4090" y="4322"/>
                    <a:pt x="1109" y="5639"/>
                    <a:pt x="555" y="6540"/>
                  </a:cubicBezTo>
                  <a:cubicBezTo>
                    <a:pt x="0" y="7372"/>
                    <a:pt x="4506" y="7996"/>
                    <a:pt x="4506" y="7996"/>
                  </a:cubicBezTo>
                  <a:cubicBezTo>
                    <a:pt x="4714" y="9382"/>
                    <a:pt x="5061" y="10699"/>
                    <a:pt x="5477" y="12017"/>
                  </a:cubicBezTo>
                  <a:cubicBezTo>
                    <a:pt x="5505" y="12054"/>
                    <a:pt x="5541" y="12072"/>
                    <a:pt x="5585" y="12072"/>
                  </a:cubicBezTo>
                  <a:cubicBezTo>
                    <a:pt x="6183" y="12072"/>
                    <a:pt x="8111" y="8759"/>
                    <a:pt x="8111" y="8759"/>
                  </a:cubicBezTo>
                  <a:cubicBezTo>
                    <a:pt x="8111" y="8759"/>
                    <a:pt x="10243" y="9169"/>
                    <a:pt x="11480" y="9169"/>
                  </a:cubicBezTo>
                  <a:cubicBezTo>
                    <a:pt x="11851" y="9169"/>
                    <a:pt x="12142" y="9132"/>
                    <a:pt x="12270" y="9036"/>
                  </a:cubicBezTo>
                  <a:cubicBezTo>
                    <a:pt x="12824" y="8620"/>
                    <a:pt x="9982" y="5570"/>
                    <a:pt x="9982" y="5570"/>
                  </a:cubicBezTo>
                  <a:cubicBezTo>
                    <a:pt x="9982" y="5570"/>
                    <a:pt x="12339" y="2173"/>
                    <a:pt x="11507" y="1688"/>
                  </a:cubicBezTo>
                  <a:cubicBezTo>
                    <a:pt x="11406" y="1624"/>
                    <a:pt x="11262" y="1596"/>
                    <a:pt x="11088" y="1596"/>
                  </a:cubicBezTo>
                  <a:cubicBezTo>
                    <a:pt x="9941" y="1596"/>
                    <a:pt x="7487" y="2797"/>
                    <a:pt x="7487" y="2797"/>
                  </a:cubicBezTo>
                  <a:cubicBezTo>
                    <a:pt x="7487" y="2797"/>
                    <a:pt x="5546" y="0"/>
                    <a:pt x="45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6"/>
            <p:cNvSpPr/>
            <p:nvPr/>
          </p:nvSpPr>
          <p:spPr>
            <a:xfrm>
              <a:off x="2516325" y="4187350"/>
              <a:ext cx="306750" cy="291425"/>
            </a:xfrm>
            <a:custGeom>
              <a:avLst/>
              <a:gdLst/>
              <a:ahLst/>
              <a:cxnLst/>
              <a:rect l="l" t="t" r="r" b="b"/>
              <a:pathLst>
                <a:path w="12270" h="11657" extrusionOk="0">
                  <a:moveTo>
                    <a:pt x="6519" y="0"/>
                  </a:moveTo>
                  <a:cubicBezTo>
                    <a:pt x="6495" y="0"/>
                    <a:pt x="6471" y="3"/>
                    <a:pt x="6447" y="8"/>
                  </a:cubicBezTo>
                  <a:cubicBezTo>
                    <a:pt x="5546" y="216"/>
                    <a:pt x="4368" y="3613"/>
                    <a:pt x="4368" y="3613"/>
                  </a:cubicBezTo>
                  <a:cubicBezTo>
                    <a:pt x="4368" y="3613"/>
                    <a:pt x="3020" y="3357"/>
                    <a:pt x="1858" y="3357"/>
                  </a:cubicBezTo>
                  <a:cubicBezTo>
                    <a:pt x="1013" y="3357"/>
                    <a:pt x="267" y="3492"/>
                    <a:pt x="208" y="3959"/>
                  </a:cubicBezTo>
                  <a:cubicBezTo>
                    <a:pt x="1" y="5068"/>
                    <a:pt x="2981" y="7078"/>
                    <a:pt x="2981" y="7078"/>
                  </a:cubicBezTo>
                  <a:cubicBezTo>
                    <a:pt x="2981" y="7078"/>
                    <a:pt x="1803" y="10129"/>
                    <a:pt x="2011" y="11168"/>
                  </a:cubicBezTo>
                  <a:cubicBezTo>
                    <a:pt x="2042" y="11316"/>
                    <a:pt x="2153" y="11379"/>
                    <a:pt x="2317" y="11379"/>
                  </a:cubicBezTo>
                  <a:cubicBezTo>
                    <a:pt x="3232" y="11379"/>
                    <a:pt x="5823" y="9435"/>
                    <a:pt x="5823" y="9435"/>
                  </a:cubicBezTo>
                  <a:cubicBezTo>
                    <a:pt x="6932" y="10267"/>
                    <a:pt x="8111" y="11030"/>
                    <a:pt x="9358" y="11654"/>
                  </a:cubicBezTo>
                  <a:cubicBezTo>
                    <a:pt x="9369" y="11656"/>
                    <a:pt x="9380" y="11657"/>
                    <a:pt x="9390" y="11657"/>
                  </a:cubicBezTo>
                  <a:cubicBezTo>
                    <a:pt x="10017" y="11657"/>
                    <a:pt x="8943" y="7494"/>
                    <a:pt x="8943" y="7494"/>
                  </a:cubicBezTo>
                  <a:cubicBezTo>
                    <a:pt x="8943" y="7494"/>
                    <a:pt x="12062" y="5415"/>
                    <a:pt x="12201" y="4791"/>
                  </a:cubicBezTo>
                  <a:cubicBezTo>
                    <a:pt x="12270" y="4098"/>
                    <a:pt x="8041" y="3890"/>
                    <a:pt x="8041" y="3890"/>
                  </a:cubicBezTo>
                  <a:cubicBezTo>
                    <a:pt x="8041" y="3890"/>
                    <a:pt x="7448" y="0"/>
                    <a:pt x="65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6"/>
            <p:cNvSpPr/>
            <p:nvPr/>
          </p:nvSpPr>
          <p:spPr>
            <a:xfrm>
              <a:off x="2561375" y="4649725"/>
              <a:ext cx="318900" cy="305225"/>
            </a:xfrm>
            <a:custGeom>
              <a:avLst/>
              <a:gdLst/>
              <a:ahLst/>
              <a:cxnLst/>
              <a:rect l="l" t="t" r="r" b="b"/>
              <a:pathLst>
                <a:path w="12756" h="12209" extrusionOk="0">
                  <a:moveTo>
                    <a:pt x="4983" y="0"/>
                  </a:moveTo>
                  <a:cubicBezTo>
                    <a:pt x="4885" y="0"/>
                    <a:pt x="4795" y="28"/>
                    <a:pt x="4714" y="90"/>
                  </a:cubicBezTo>
                  <a:cubicBezTo>
                    <a:pt x="3813" y="714"/>
                    <a:pt x="4299" y="4249"/>
                    <a:pt x="4299" y="4249"/>
                  </a:cubicBezTo>
                  <a:cubicBezTo>
                    <a:pt x="4299" y="4249"/>
                    <a:pt x="1179" y="5428"/>
                    <a:pt x="625" y="6260"/>
                  </a:cubicBezTo>
                  <a:cubicBezTo>
                    <a:pt x="1" y="7161"/>
                    <a:pt x="4437" y="7993"/>
                    <a:pt x="4437" y="7993"/>
                  </a:cubicBezTo>
                  <a:cubicBezTo>
                    <a:pt x="4576" y="9379"/>
                    <a:pt x="4853" y="10765"/>
                    <a:pt x="5200" y="12152"/>
                  </a:cubicBezTo>
                  <a:cubicBezTo>
                    <a:pt x="5224" y="12191"/>
                    <a:pt x="5259" y="12209"/>
                    <a:pt x="5303" y="12209"/>
                  </a:cubicBezTo>
                  <a:cubicBezTo>
                    <a:pt x="5884" y="12209"/>
                    <a:pt x="8042" y="9032"/>
                    <a:pt x="8042" y="9032"/>
                  </a:cubicBezTo>
                  <a:cubicBezTo>
                    <a:pt x="8042" y="9032"/>
                    <a:pt x="10421" y="9627"/>
                    <a:pt x="11611" y="9627"/>
                  </a:cubicBezTo>
                  <a:cubicBezTo>
                    <a:pt x="11886" y="9627"/>
                    <a:pt x="12097" y="9596"/>
                    <a:pt x="12201" y="9518"/>
                  </a:cubicBezTo>
                  <a:cubicBezTo>
                    <a:pt x="12755" y="9171"/>
                    <a:pt x="10121" y="5844"/>
                    <a:pt x="10121" y="5844"/>
                  </a:cubicBezTo>
                  <a:cubicBezTo>
                    <a:pt x="10121" y="5844"/>
                    <a:pt x="12617" y="2655"/>
                    <a:pt x="11854" y="2101"/>
                  </a:cubicBezTo>
                  <a:cubicBezTo>
                    <a:pt x="11739" y="2008"/>
                    <a:pt x="11548" y="1970"/>
                    <a:pt x="11311" y="1970"/>
                  </a:cubicBezTo>
                  <a:cubicBezTo>
                    <a:pt x="10123" y="1970"/>
                    <a:pt x="7764" y="2932"/>
                    <a:pt x="7764" y="2932"/>
                  </a:cubicBezTo>
                  <a:cubicBezTo>
                    <a:pt x="7764" y="2932"/>
                    <a:pt x="5982" y="0"/>
                    <a:pt x="49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6"/>
            <p:cNvSpPr/>
            <p:nvPr/>
          </p:nvSpPr>
          <p:spPr>
            <a:xfrm>
              <a:off x="2157600" y="4766000"/>
              <a:ext cx="299825" cy="297850"/>
            </a:xfrm>
            <a:custGeom>
              <a:avLst/>
              <a:gdLst/>
              <a:ahLst/>
              <a:cxnLst/>
              <a:rect l="l" t="t" r="r" b="b"/>
              <a:pathLst>
                <a:path w="11993" h="11914" extrusionOk="0">
                  <a:moveTo>
                    <a:pt x="6284" y="0"/>
                  </a:moveTo>
                  <a:cubicBezTo>
                    <a:pt x="5392" y="0"/>
                    <a:pt x="4229" y="3619"/>
                    <a:pt x="4229" y="3619"/>
                  </a:cubicBezTo>
                  <a:cubicBezTo>
                    <a:pt x="4229" y="3619"/>
                    <a:pt x="2971" y="3495"/>
                    <a:pt x="1827" y="3495"/>
                  </a:cubicBezTo>
                  <a:cubicBezTo>
                    <a:pt x="874" y="3495"/>
                    <a:pt x="1" y="3581"/>
                    <a:pt x="1" y="3896"/>
                  </a:cubicBezTo>
                  <a:cubicBezTo>
                    <a:pt x="1" y="4589"/>
                    <a:pt x="2773" y="7085"/>
                    <a:pt x="2773" y="7085"/>
                  </a:cubicBezTo>
                  <a:cubicBezTo>
                    <a:pt x="2773" y="7085"/>
                    <a:pt x="1040" y="11105"/>
                    <a:pt x="1734" y="11105"/>
                  </a:cubicBezTo>
                  <a:cubicBezTo>
                    <a:pt x="3051" y="10689"/>
                    <a:pt x="4298" y="10135"/>
                    <a:pt x="5546" y="9511"/>
                  </a:cubicBezTo>
                  <a:cubicBezTo>
                    <a:pt x="5546" y="9511"/>
                    <a:pt x="7948" y="11913"/>
                    <a:pt x="8809" y="11913"/>
                  </a:cubicBezTo>
                  <a:cubicBezTo>
                    <a:pt x="8940" y="11913"/>
                    <a:pt x="9036" y="11857"/>
                    <a:pt x="9081" y="11729"/>
                  </a:cubicBezTo>
                  <a:cubicBezTo>
                    <a:pt x="9497" y="10828"/>
                    <a:pt x="8735" y="7570"/>
                    <a:pt x="8735" y="7570"/>
                  </a:cubicBezTo>
                  <a:cubicBezTo>
                    <a:pt x="8735" y="7570"/>
                    <a:pt x="11993" y="6045"/>
                    <a:pt x="11993" y="4936"/>
                  </a:cubicBezTo>
                  <a:cubicBezTo>
                    <a:pt x="11993" y="4065"/>
                    <a:pt x="9758" y="3951"/>
                    <a:pt x="8593" y="3951"/>
                  </a:cubicBezTo>
                  <a:cubicBezTo>
                    <a:pt x="8181" y="3951"/>
                    <a:pt x="7903" y="3966"/>
                    <a:pt x="7903" y="3966"/>
                  </a:cubicBezTo>
                  <a:cubicBezTo>
                    <a:pt x="7903" y="3966"/>
                    <a:pt x="7279" y="361"/>
                    <a:pt x="6378" y="14"/>
                  </a:cubicBezTo>
                  <a:cubicBezTo>
                    <a:pt x="6347" y="5"/>
                    <a:pt x="6315" y="0"/>
                    <a:pt x="62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6"/>
            <p:cNvSpPr/>
            <p:nvPr/>
          </p:nvSpPr>
          <p:spPr>
            <a:xfrm>
              <a:off x="3829900" y="498725"/>
              <a:ext cx="1344800" cy="1991300"/>
            </a:xfrm>
            <a:custGeom>
              <a:avLst/>
              <a:gdLst/>
              <a:ahLst/>
              <a:cxnLst/>
              <a:rect l="l" t="t" r="r" b="b"/>
              <a:pathLst>
                <a:path w="53792" h="79652" extrusionOk="0">
                  <a:moveTo>
                    <a:pt x="49550" y="1"/>
                  </a:moveTo>
                  <a:cubicBezTo>
                    <a:pt x="45229" y="1"/>
                    <a:pt x="32659" y="15464"/>
                    <a:pt x="20519" y="36089"/>
                  </a:cubicBezTo>
                  <a:cubicBezTo>
                    <a:pt x="7626" y="57924"/>
                    <a:pt x="1" y="77403"/>
                    <a:pt x="3536" y="79482"/>
                  </a:cubicBezTo>
                  <a:cubicBezTo>
                    <a:pt x="3736" y="79596"/>
                    <a:pt x="3968" y="79652"/>
                    <a:pt x="4229" y="79652"/>
                  </a:cubicBezTo>
                  <a:cubicBezTo>
                    <a:pt x="8578" y="79652"/>
                    <a:pt x="21111" y="64174"/>
                    <a:pt x="33273" y="43575"/>
                  </a:cubicBezTo>
                  <a:cubicBezTo>
                    <a:pt x="46167" y="21670"/>
                    <a:pt x="53792" y="2192"/>
                    <a:pt x="50256" y="182"/>
                  </a:cubicBezTo>
                  <a:cubicBezTo>
                    <a:pt x="50054" y="60"/>
                    <a:pt x="49818" y="1"/>
                    <a:pt x="49550" y="1"/>
                  </a:cubicBezTo>
                  <a:close/>
                </a:path>
              </a:pathLst>
            </a:custGeom>
            <a:solidFill>
              <a:srgbClr val="FFFFFF">
                <a:alpha val="34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9" name="Google Shape;369;p36"/>
          <p:cNvSpPr/>
          <p:nvPr/>
        </p:nvSpPr>
        <p:spPr>
          <a:xfrm>
            <a:off x="-1197381" y="2835939"/>
            <a:ext cx="2020119" cy="458094"/>
          </a:xfrm>
          <a:custGeom>
            <a:avLst/>
            <a:gdLst/>
            <a:ahLst/>
            <a:cxnLst/>
            <a:rect l="l" t="t" r="r" b="b"/>
            <a:pathLst>
              <a:path w="63431" h="14384" extrusionOk="0">
                <a:moveTo>
                  <a:pt x="0" y="6638"/>
                </a:moveTo>
                <a:cubicBezTo>
                  <a:pt x="3136" y="3050"/>
                  <a:pt x="8373" y="-1252"/>
                  <a:pt x="12851" y="377"/>
                </a:cubicBezTo>
                <a:cubicBezTo>
                  <a:pt x="15964" y="1509"/>
                  <a:pt x="16563" y="6056"/>
                  <a:pt x="19276" y="7956"/>
                </a:cubicBezTo>
                <a:cubicBezTo>
                  <a:pt x="23102" y="10635"/>
                  <a:pt x="30804" y="12411"/>
                  <a:pt x="33280" y="8450"/>
                </a:cubicBezTo>
                <a:cubicBezTo>
                  <a:pt x="34234" y="6925"/>
                  <a:pt x="29852" y="4296"/>
                  <a:pt x="28667" y="5649"/>
                </a:cubicBezTo>
                <a:cubicBezTo>
                  <a:pt x="26458" y="8172"/>
                  <a:pt x="30615" y="13773"/>
                  <a:pt x="33939" y="14216"/>
                </a:cubicBezTo>
                <a:cubicBezTo>
                  <a:pt x="44042" y="15561"/>
                  <a:pt x="53239" y="6143"/>
                  <a:pt x="63431" y="6143"/>
                </a:cubicBezTo>
              </a:path>
            </a:pathLst>
          </a:custGeom>
          <a:noFill/>
          <a:ln w="19050" cap="flat" cmpd="sng">
            <a:solidFill>
              <a:schemeClr val="accent3"/>
            </a:solidFill>
            <a:prstDash val="dash"/>
            <a:round/>
            <a:headEnd type="none" w="med" len="med"/>
            <a:tailEnd type="none" w="med" len="med"/>
          </a:ln>
        </p:spPr>
      </p:sp>
      <p:sp>
        <p:nvSpPr>
          <p:cNvPr id="370" name="Google Shape;370;p36"/>
          <p:cNvSpPr/>
          <p:nvPr/>
        </p:nvSpPr>
        <p:spPr>
          <a:xfrm rot="-663422">
            <a:off x="2163955" y="2142926"/>
            <a:ext cx="198135" cy="198162"/>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2" name="Google Shape;372;p36"/>
          <p:cNvGrpSpPr/>
          <p:nvPr/>
        </p:nvGrpSpPr>
        <p:grpSpPr>
          <a:xfrm>
            <a:off x="795720" y="1880987"/>
            <a:ext cx="874045" cy="1128307"/>
            <a:chOff x="3157537" y="2131219"/>
            <a:chExt cx="319088" cy="411956"/>
          </a:xfrm>
        </p:grpSpPr>
        <p:sp>
          <p:nvSpPr>
            <p:cNvPr id="373" name="Google Shape;373;p36"/>
            <p:cNvSpPr/>
            <p:nvPr/>
          </p:nvSpPr>
          <p:spPr>
            <a:xfrm>
              <a:off x="3157537" y="2489598"/>
              <a:ext cx="58341" cy="53578"/>
            </a:xfrm>
            <a:custGeom>
              <a:avLst/>
              <a:gdLst/>
              <a:ahLst/>
              <a:cxnLst/>
              <a:rect l="l" t="t" r="r" b="b"/>
              <a:pathLst>
                <a:path w="49" h="45" extrusionOk="0">
                  <a:moveTo>
                    <a:pt x="7" y="36"/>
                  </a:moveTo>
                  <a:cubicBezTo>
                    <a:pt x="16" y="45"/>
                    <a:pt x="35" y="39"/>
                    <a:pt x="49" y="31"/>
                  </a:cubicBezTo>
                  <a:cubicBezTo>
                    <a:pt x="36" y="17"/>
                    <a:pt x="20" y="7"/>
                    <a:pt x="1" y="0"/>
                  </a:cubicBezTo>
                  <a:cubicBezTo>
                    <a:pt x="0" y="14"/>
                    <a:pt x="1" y="28"/>
                    <a:pt x="7" y="36"/>
                  </a:cubicBezTo>
                  <a:close/>
                </a:path>
              </a:pathLst>
            </a:custGeom>
            <a:solidFill>
              <a:srgbClr val="2B2B2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74" name="Google Shape;374;p36"/>
            <p:cNvSpPr/>
            <p:nvPr/>
          </p:nvSpPr>
          <p:spPr>
            <a:xfrm>
              <a:off x="3158728" y="2437210"/>
              <a:ext cx="91619" cy="89297"/>
            </a:xfrm>
            <a:custGeom>
              <a:avLst/>
              <a:gdLst/>
              <a:ahLst/>
              <a:cxnLst/>
              <a:rect l="l" t="t" r="r" b="b"/>
              <a:pathLst>
                <a:path w="76" h="75" extrusionOk="0">
                  <a:moveTo>
                    <a:pt x="76" y="21"/>
                  </a:moveTo>
                  <a:cubicBezTo>
                    <a:pt x="27" y="0"/>
                    <a:pt x="27" y="0"/>
                    <a:pt x="27" y="0"/>
                  </a:cubicBezTo>
                  <a:cubicBezTo>
                    <a:pt x="6" y="15"/>
                    <a:pt x="6" y="15"/>
                    <a:pt x="6" y="15"/>
                  </a:cubicBezTo>
                  <a:cubicBezTo>
                    <a:pt x="6" y="15"/>
                    <a:pt x="2" y="29"/>
                    <a:pt x="0" y="44"/>
                  </a:cubicBezTo>
                  <a:cubicBezTo>
                    <a:pt x="19" y="51"/>
                    <a:pt x="35" y="61"/>
                    <a:pt x="48" y="75"/>
                  </a:cubicBezTo>
                  <a:cubicBezTo>
                    <a:pt x="60" y="69"/>
                    <a:pt x="69" y="63"/>
                    <a:pt x="69" y="63"/>
                  </a:cubicBezTo>
                  <a:lnTo>
                    <a:pt x="76" y="21"/>
                  </a:ln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75" name="Google Shape;375;p36"/>
            <p:cNvSpPr/>
            <p:nvPr/>
          </p:nvSpPr>
          <p:spPr>
            <a:xfrm>
              <a:off x="3384947" y="2131219"/>
              <a:ext cx="90488" cy="57219"/>
            </a:xfrm>
            <a:custGeom>
              <a:avLst/>
              <a:gdLst/>
              <a:ahLst/>
              <a:cxnLst/>
              <a:rect l="l" t="t" r="r" b="b"/>
              <a:pathLst>
                <a:path w="76" h="47" extrusionOk="0">
                  <a:moveTo>
                    <a:pt x="72" y="38"/>
                  </a:moveTo>
                  <a:cubicBezTo>
                    <a:pt x="67" y="31"/>
                    <a:pt x="48" y="18"/>
                    <a:pt x="32" y="9"/>
                  </a:cubicBezTo>
                  <a:cubicBezTo>
                    <a:pt x="17" y="0"/>
                    <a:pt x="11" y="13"/>
                    <a:pt x="11" y="13"/>
                  </a:cubicBezTo>
                  <a:cubicBezTo>
                    <a:pt x="0" y="33"/>
                    <a:pt x="0" y="33"/>
                    <a:pt x="0" y="33"/>
                  </a:cubicBezTo>
                  <a:cubicBezTo>
                    <a:pt x="15" y="44"/>
                    <a:pt x="15" y="44"/>
                    <a:pt x="15" y="44"/>
                  </a:cubicBezTo>
                  <a:cubicBezTo>
                    <a:pt x="35" y="47"/>
                    <a:pt x="56" y="47"/>
                    <a:pt x="76" y="45"/>
                  </a:cubicBezTo>
                  <a:cubicBezTo>
                    <a:pt x="75" y="43"/>
                    <a:pt x="74" y="40"/>
                    <a:pt x="72" y="38"/>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76" name="Google Shape;376;p36"/>
            <p:cNvSpPr/>
            <p:nvPr/>
          </p:nvSpPr>
          <p:spPr>
            <a:xfrm>
              <a:off x="3402806" y="2184797"/>
              <a:ext cx="73819" cy="42863"/>
            </a:xfrm>
            <a:custGeom>
              <a:avLst/>
              <a:gdLst/>
              <a:ahLst/>
              <a:cxnLst/>
              <a:rect l="l" t="t" r="r" b="b"/>
              <a:pathLst>
                <a:path w="62" h="36" extrusionOk="0">
                  <a:moveTo>
                    <a:pt x="58" y="16"/>
                  </a:moveTo>
                  <a:cubicBezTo>
                    <a:pt x="62" y="11"/>
                    <a:pt x="62" y="6"/>
                    <a:pt x="61" y="1"/>
                  </a:cubicBezTo>
                  <a:cubicBezTo>
                    <a:pt x="41" y="3"/>
                    <a:pt x="20" y="3"/>
                    <a:pt x="0" y="0"/>
                  </a:cubicBezTo>
                  <a:cubicBezTo>
                    <a:pt x="46" y="36"/>
                    <a:pt x="46" y="36"/>
                    <a:pt x="46" y="36"/>
                  </a:cubicBezTo>
                  <a:cubicBezTo>
                    <a:pt x="46" y="36"/>
                    <a:pt x="53" y="24"/>
                    <a:pt x="58" y="16"/>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77" name="Google Shape;377;p36"/>
            <p:cNvSpPr/>
            <p:nvPr/>
          </p:nvSpPr>
          <p:spPr>
            <a:xfrm>
              <a:off x="3363516" y="2165747"/>
              <a:ext cx="96441" cy="86916"/>
            </a:xfrm>
            <a:custGeom>
              <a:avLst/>
              <a:gdLst/>
              <a:ahLst/>
              <a:cxnLst/>
              <a:rect l="l" t="t" r="r" b="b"/>
              <a:pathLst>
                <a:path w="81" h="73" extrusionOk="0">
                  <a:moveTo>
                    <a:pt x="62" y="69"/>
                  </a:moveTo>
                  <a:cubicBezTo>
                    <a:pt x="62" y="69"/>
                    <a:pt x="42" y="47"/>
                    <a:pt x="6" y="24"/>
                  </a:cubicBezTo>
                  <a:cubicBezTo>
                    <a:pt x="6" y="24"/>
                    <a:pt x="0" y="18"/>
                    <a:pt x="5" y="12"/>
                  </a:cubicBezTo>
                  <a:cubicBezTo>
                    <a:pt x="9" y="6"/>
                    <a:pt x="11" y="0"/>
                    <a:pt x="18" y="5"/>
                  </a:cubicBezTo>
                  <a:cubicBezTo>
                    <a:pt x="25" y="9"/>
                    <a:pt x="74" y="44"/>
                    <a:pt x="79" y="52"/>
                  </a:cubicBezTo>
                  <a:cubicBezTo>
                    <a:pt x="81" y="56"/>
                    <a:pt x="67" y="73"/>
                    <a:pt x="62" y="69"/>
                  </a:cubicBezTo>
                  <a:close/>
                </a:path>
              </a:pathLst>
            </a:custGeom>
            <a:solidFill>
              <a:srgbClr val="C0B7D9"/>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78" name="Google Shape;378;p36"/>
            <p:cNvSpPr/>
            <p:nvPr/>
          </p:nvSpPr>
          <p:spPr>
            <a:xfrm>
              <a:off x="3238500" y="2233613"/>
              <a:ext cx="198834" cy="278606"/>
            </a:xfrm>
            <a:custGeom>
              <a:avLst/>
              <a:gdLst/>
              <a:ahLst/>
              <a:cxnLst/>
              <a:rect l="l" t="t" r="r" b="b"/>
              <a:pathLst>
                <a:path w="167" h="234" extrusionOk="0">
                  <a:moveTo>
                    <a:pt x="0" y="230"/>
                  </a:moveTo>
                  <a:cubicBezTo>
                    <a:pt x="0" y="234"/>
                    <a:pt x="3" y="234"/>
                    <a:pt x="3" y="234"/>
                  </a:cubicBezTo>
                  <a:cubicBezTo>
                    <a:pt x="167" y="12"/>
                    <a:pt x="167" y="12"/>
                    <a:pt x="167" y="12"/>
                  </a:cubicBezTo>
                  <a:cubicBezTo>
                    <a:pt x="165" y="8"/>
                    <a:pt x="161" y="4"/>
                    <a:pt x="156" y="0"/>
                  </a:cubicBezTo>
                  <a:cubicBezTo>
                    <a:pt x="1" y="210"/>
                    <a:pt x="1" y="210"/>
                    <a:pt x="1" y="210"/>
                  </a:cubicBezTo>
                  <a:cubicBezTo>
                    <a:pt x="6" y="214"/>
                    <a:pt x="1" y="225"/>
                    <a:pt x="0" y="23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79" name="Google Shape;379;p36"/>
            <p:cNvSpPr/>
            <p:nvPr/>
          </p:nvSpPr>
          <p:spPr>
            <a:xfrm>
              <a:off x="3164681" y="2194322"/>
              <a:ext cx="218974" cy="267891"/>
            </a:xfrm>
            <a:custGeom>
              <a:avLst/>
              <a:gdLst/>
              <a:ahLst/>
              <a:cxnLst/>
              <a:rect l="l" t="t" r="r" b="b"/>
              <a:pathLst>
                <a:path w="183" h="225" extrusionOk="0">
                  <a:moveTo>
                    <a:pt x="6" y="224"/>
                  </a:moveTo>
                  <a:cubicBezTo>
                    <a:pt x="11" y="225"/>
                    <a:pt x="21" y="216"/>
                    <a:pt x="27" y="219"/>
                  </a:cubicBezTo>
                  <a:cubicBezTo>
                    <a:pt x="183" y="7"/>
                    <a:pt x="183" y="7"/>
                    <a:pt x="183" y="7"/>
                  </a:cubicBezTo>
                  <a:cubicBezTo>
                    <a:pt x="176" y="3"/>
                    <a:pt x="172" y="0"/>
                    <a:pt x="172" y="0"/>
                  </a:cubicBezTo>
                  <a:cubicBezTo>
                    <a:pt x="1" y="219"/>
                    <a:pt x="1" y="219"/>
                    <a:pt x="1" y="219"/>
                  </a:cubicBezTo>
                  <a:cubicBezTo>
                    <a:pt x="1" y="219"/>
                    <a:pt x="0" y="222"/>
                    <a:pt x="6" y="224"/>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80" name="Google Shape;380;p36"/>
            <p:cNvSpPr/>
            <p:nvPr/>
          </p:nvSpPr>
          <p:spPr>
            <a:xfrm>
              <a:off x="3196828" y="2202657"/>
              <a:ext cx="227350" cy="291703"/>
            </a:xfrm>
            <a:custGeom>
              <a:avLst/>
              <a:gdLst/>
              <a:ahLst/>
              <a:cxnLst/>
              <a:rect l="l" t="t" r="r" b="b"/>
              <a:pathLst>
                <a:path w="190" h="245" extrusionOk="0">
                  <a:moveTo>
                    <a:pt x="1" y="213"/>
                  </a:moveTo>
                  <a:cubicBezTo>
                    <a:pt x="6" y="218"/>
                    <a:pt x="1" y="234"/>
                    <a:pt x="8" y="240"/>
                  </a:cubicBezTo>
                  <a:cubicBezTo>
                    <a:pt x="15" y="245"/>
                    <a:pt x="34" y="235"/>
                    <a:pt x="34" y="235"/>
                  </a:cubicBezTo>
                  <a:cubicBezTo>
                    <a:pt x="35" y="235"/>
                    <a:pt x="35" y="236"/>
                    <a:pt x="35" y="236"/>
                  </a:cubicBezTo>
                  <a:cubicBezTo>
                    <a:pt x="190" y="26"/>
                    <a:pt x="190" y="26"/>
                    <a:pt x="190" y="26"/>
                  </a:cubicBezTo>
                  <a:cubicBezTo>
                    <a:pt x="180" y="17"/>
                    <a:pt x="165" y="7"/>
                    <a:pt x="156" y="0"/>
                  </a:cubicBezTo>
                  <a:cubicBezTo>
                    <a:pt x="0" y="212"/>
                    <a:pt x="0" y="212"/>
                    <a:pt x="0" y="212"/>
                  </a:cubicBezTo>
                  <a:cubicBezTo>
                    <a:pt x="0" y="212"/>
                    <a:pt x="1" y="212"/>
                    <a:pt x="1" y="21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381" name="Google Shape;381;p36"/>
          <p:cNvGrpSpPr/>
          <p:nvPr/>
        </p:nvGrpSpPr>
        <p:grpSpPr>
          <a:xfrm flipH="1">
            <a:off x="6831028" y="2089004"/>
            <a:ext cx="301355" cy="402281"/>
            <a:chOff x="5576888" y="3487341"/>
            <a:chExt cx="252413" cy="336947"/>
          </a:xfrm>
        </p:grpSpPr>
        <p:sp>
          <p:nvSpPr>
            <p:cNvPr id="382" name="Google Shape;382;p36"/>
            <p:cNvSpPr/>
            <p:nvPr/>
          </p:nvSpPr>
          <p:spPr>
            <a:xfrm>
              <a:off x="5712619" y="3658791"/>
              <a:ext cx="114300" cy="165497"/>
            </a:xfrm>
            <a:custGeom>
              <a:avLst/>
              <a:gdLst/>
              <a:ahLst/>
              <a:cxnLst/>
              <a:rect l="l" t="t" r="r" b="b"/>
              <a:pathLst>
                <a:path w="96" h="139" extrusionOk="0">
                  <a:moveTo>
                    <a:pt x="0" y="18"/>
                  </a:moveTo>
                  <a:lnTo>
                    <a:pt x="96" y="139"/>
                  </a:lnTo>
                  <a:lnTo>
                    <a:pt x="34" y="0"/>
                  </a:lnTo>
                  <a:lnTo>
                    <a:pt x="0" y="18"/>
                  </a:lnTo>
                  <a:close/>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83" name="Google Shape;383;p36"/>
            <p:cNvSpPr/>
            <p:nvPr/>
          </p:nvSpPr>
          <p:spPr>
            <a:xfrm>
              <a:off x="5613797" y="3571876"/>
              <a:ext cx="215503" cy="142875"/>
            </a:xfrm>
            <a:custGeom>
              <a:avLst/>
              <a:gdLst/>
              <a:ahLst/>
              <a:cxnLst/>
              <a:rect l="l" t="t" r="r" b="b"/>
              <a:pathLst>
                <a:path w="181" h="120" extrusionOk="0">
                  <a:moveTo>
                    <a:pt x="173" y="14"/>
                  </a:moveTo>
                  <a:cubicBezTo>
                    <a:pt x="181" y="29"/>
                    <a:pt x="151" y="61"/>
                    <a:pt x="105" y="86"/>
                  </a:cubicBezTo>
                  <a:cubicBezTo>
                    <a:pt x="60" y="112"/>
                    <a:pt x="16" y="120"/>
                    <a:pt x="8" y="106"/>
                  </a:cubicBezTo>
                  <a:cubicBezTo>
                    <a:pt x="0" y="91"/>
                    <a:pt x="30" y="59"/>
                    <a:pt x="76" y="33"/>
                  </a:cubicBezTo>
                  <a:cubicBezTo>
                    <a:pt x="121" y="8"/>
                    <a:pt x="165" y="0"/>
                    <a:pt x="173" y="14"/>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84" name="Google Shape;384;p36"/>
            <p:cNvSpPr/>
            <p:nvPr/>
          </p:nvSpPr>
          <p:spPr>
            <a:xfrm>
              <a:off x="5576888" y="3487341"/>
              <a:ext cx="169069" cy="113109"/>
            </a:xfrm>
            <a:custGeom>
              <a:avLst/>
              <a:gdLst/>
              <a:ahLst/>
              <a:cxnLst/>
              <a:rect l="l" t="t" r="r" b="b"/>
              <a:pathLst>
                <a:path w="142" h="95" extrusionOk="0">
                  <a:moveTo>
                    <a:pt x="136" y="11"/>
                  </a:moveTo>
                  <a:cubicBezTo>
                    <a:pt x="142" y="23"/>
                    <a:pt x="118" y="48"/>
                    <a:pt x="83" y="68"/>
                  </a:cubicBezTo>
                  <a:cubicBezTo>
                    <a:pt x="47" y="88"/>
                    <a:pt x="13" y="95"/>
                    <a:pt x="7" y="83"/>
                  </a:cubicBezTo>
                  <a:cubicBezTo>
                    <a:pt x="0" y="72"/>
                    <a:pt x="24" y="47"/>
                    <a:pt x="60" y="27"/>
                  </a:cubicBezTo>
                  <a:cubicBezTo>
                    <a:pt x="96" y="7"/>
                    <a:pt x="130" y="0"/>
                    <a:pt x="136" y="11"/>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85" name="Google Shape;385;p36"/>
            <p:cNvSpPr/>
            <p:nvPr/>
          </p:nvSpPr>
          <p:spPr>
            <a:xfrm>
              <a:off x="5624513" y="3520679"/>
              <a:ext cx="136922" cy="158353"/>
            </a:xfrm>
            <a:custGeom>
              <a:avLst/>
              <a:gdLst/>
              <a:ahLst/>
              <a:cxnLst/>
              <a:rect l="l" t="t" r="r" b="b"/>
              <a:pathLst>
                <a:path w="115" h="133" extrusionOk="0">
                  <a:moveTo>
                    <a:pt x="115" y="100"/>
                  </a:moveTo>
                  <a:lnTo>
                    <a:pt x="56" y="133"/>
                  </a:lnTo>
                  <a:lnTo>
                    <a:pt x="0" y="33"/>
                  </a:lnTo>
                  <a:lnTo>
                    <a:pt x="59" y="0"/>
                  </a:lnTo>
                  <a:lnTo>
                    <a:pt x="115" y="100"/>
                  </a:ln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386" name="Google Shape;386;p36"/>
          <p:cNvGrpSpPr/>
          <p:nvPr/>
        </p:nvGrpSpPr>
        <p:grpSpPr>
          <a:xfrm>
            <a:off x="7060222" y="3515434"/>
            <a:ext cx="2277393" cy="916264"/>
            <a:chOff x="3103959" y="3276601"/>
            <a:chExt cx="597694" cy="240477"/>
          </a:xfrm>
        </p:grpSpPr>
        <p:sp>
          <p:nvSpPr>
            <p:cNvPr id="387" name="Google Shape;387;p36"/>
            <p:cNvSpPr/>
            <p:nvPr/>
          </p:nvSpPr>
          <p:spPr>
            <a:xfrm>
              <a:off x="3501628" y="3400426"/>
              <a:ext cx="135731" cy="101203"/>
            </a:xfrm>
            <a:custGeom>
              <a:avLst/>
              <a:gdLst/>
              <a:ahLst/>
              <a:cxnLst/>
              <a:rect l="l" t="t" r="r" b="b"/>
              <a:pathLst>
                <a:path w="114" h="85" extrusionOk="0">
                  <a:moveTo>
                    <a:pt x="23" y="2"/>
                  </a:moveTo>
                  <a:cubicBezTo>
                    <a:pt x="0" y="36"/>
                    <a:pt x="5" y="85"/>
                    <a:pt x="5" y="85"/>
                  </a:cubicBezTo>
                  <a:cubicBezTo>
                    <a:pt x="114" y="68"/>
                    <a:pt x="114" y="68"/>
                    <a:pt x="114" y="68"/>
                  </a:cubicBezTo>
                  <a:cubicBezTo>
                    <a:pt x="85" y="51"/>
                    <a:pt x="60" y="27"/>
                    <a:pt x="41" y="0"/>
                  </a:cubicBezTo>
                  <a:lnTo>
                    <a:pt x="23" y="2"/>
                  </a:lnTo>
                  <a:close/>
                </a:path>
              </a:pathLst>
            </a:custGeom>
            <a:solidFill>
              <a:srgbClr val="E1E1E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88" name="Google Shape;388;p36"/>
            <p:cNvSpPr/>
            <p:nvPr/>
          </p:nvSpPr>
          <p:spPr>
            <a:xfrm>
              <a:off x="3550444" y="3380185"/>
              <a:ext cx="130969" cy="101263"/>
            </a:xfrm>
            <a:custGeom>
              <a:avLst/>
              <a:gdLst/>
              <a:ahLst/>
              <a:cxnLst/>
              <a:rect l="l" t="t" r="r" b="b"/>
              <a:pathLst>
                <a:path w="110" h="84" extrusionOk="0">
                  <a:moveTo>
                    <a:pt x="110" y="0"/>
                  </a:moveTo>
                  <a:cubicBezTo>
                    <a:pt x="0" y="16"/>
                    <a:pt x="0" y="16"/>
                    <a:pt x="0" y="16"/>
                  </a:cubicBezTo>
                  <a:cubicBezTo>
                    <a:pt x="19" y="43"/>
                    <a:pt x="44" y="67"/>
                    <a:pt x="73" y="84"/>
                  </a:cubicBezTo>
                  <a:cubicBezTo>
                    <a:pt x="96" y="80"/>
                    <a:pt x="96" y="80"/>
                    <a:pt x="96" y="80"/>
                  </a:cubicBezTo>
                  <a:cubicBezTo>
                    <a:pt x="86" y="54"/>
                    <a:pt x="110" y="0"/>
                    <a:pt x="110" y="0"/>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89" name="Google Shape;389;p36"/>
            <p:cNvSpPr/>
            <p:nvPr/>
          </p:nvSpPr>
          <p:spPr>
            <a:xfrm>
              <a:off x="3103959" y="3289698"/>
              <a:ext cx="79772" cy="141547"/>
            </a:xfrm>
            <a:custGeom>
              <a:avLst/>
              <a:gdLst/>
              <a:ahLst/>
              <a:cxnLst/>
              <a:rect l="l" t="t" r="r" b="b"/>
              <a:pathLst>
                <a:path w="67" h="118" extrusionOk="0">
                  <a:moveTo>
                    <a:pt x="67" y="6"/>
                  </a:moveTo>
                  <a:cubicBezTo>
                    <a:pt x="43" y="0"/>
                    <a:pt x="43" y="0"/>
                    <a:pt x="43" y="0"/>
                  </a:cubicBezTo>
                  <a:cubicBezTo>
                    <a:pt x="0" y="49"/>
                    <a:pt x="16" y="111"/>
                    <a:pt x="16" y="111"/>
                  </a:cubicBezTo>
                  <a:cubicBezTo>
                    <a:pt x="45" y="118"/>
                    <a:pt x="45" y="118"/>
                    <a:pt x="45" y="118"/>
                  </a:cubicBezTo>
                  <a:cubicBezTo>
                    <a:pt x="41" y="81"/>
                    <a:pt x="48" y="39"/>
                    <a:pt x="67" y="6"/>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0" name="Google Shape;390;p36"/>
            <p:cNvSpPr/>
            <p:nvPr/>
          </p:nvSpPr>
          <p:spPr>
            <a:xfrm>
              <a:off x="3152775" y="3296841"/>
              <a:ext cx="60722" cy="141547"/>
            </a:xfrm>
            <a:custGeom>
              <a:avLst/>
              <a:gdLst/>
              <a:ahLst/>
              <a:cxnLst/>
              <a:rect l="l" t="t" r="r" b="b"/>
              <a:pathLst>
                <a:path w="51" h="118" extrusionOk="0">
                  <a:moveTo>
                    <a:pt x="51" y="7"/>
                  </a:moveTo>
                  <a:cubicBezTo>
                    <a:pt x="26" y="0"/>
                    <a:pt x="26" y="0"/>
                    <a:pt x="26" y="0"/>
                  </a:cubicBezTo>
                  <a:cubicBezTo>
                    <a:pt x="7" y="33"/>
                    <a:pt x="0" y="75"/>
                    <a:pt x="4" y="112"/>
                  </a:cubicBezTo>
                  <a:cubicBezTo>
                    <a:pt x="30" y="118"/>
                    <a:pt x="30" y="118"/>
                    <a:pt x="30" y="118"/>
                  </a:cubicBezTo>
                  <a:cubicBezTo>
                    <a:pt x="30" y="80"/>
                    <a:pt x="35" y="40"/>
                    <a:pt x="51" y="7"/>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1" name="Google Shape;391;p36"/>
            <p:cNvSpPr/>
            <p:nvPr/>
          </p:nvSpPr>
          <p:spPr>
            <a:xfrm>
              <a:off x="3402806" y="3356373"/>
              <a:ext cx="83344" cy="148745"/>
            </a:xfrm>
            <a:custGeom>
              <a:avLst/>
              <a:gdLst/>
              <a:ahLst/>
              <a:cxnLst/>
              <a:rect l="l" t="t" r="r" b="b"/>
              <a:pathLst>
                <a:path w="70" h="124" extrusionOk="0">
                  <a:moveTo>
                    <a:pt x="70" y="13"/>
                  </a:moveTo>
                  <a:cubicBezTo>
                    <a:pt x="19" y="0"/>
                    <a:pt x="19" y="0"/>
                    <a:pt x="19" y="0"/>
                  </a:cubicBezTo>
                  <a:cubicBezTo>
                    <a:pt x="5" y="36"/>
                    <a:pt x="0" y="75"/>
                    <a:pt x="2" y="113"/>
                  </a:cubicBezTo>
                  <a:cubicBezTo>
                    <a:pt x="48" y="124"/>
                    <a:pt x="48" y="124"/>
                    <a:pt x="48" y="124"/>
                  </a:cubicBezTo>
                  <a:cubicBezTo>
                    <a:pt x="50" y="86"/>
                    <a:pt x="57" y="48"/>
                    <a:pt x="70" y="13"/>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2" name="Google Shape;392;p36"/>
            <p:cNvSpPr/>
            <p:nvPr/>
          </p:nvSpPr>
          <p:spPr>
            <a:xfrm>
              <a:off x="3459956" y="3361135"/>
              <a:ext cx="241697" cy="155942"/>
            </a:xfrm>
            <a:custGeom>
              <a:avLst/>
              <a:gdLst/>
              <a:ahLst/>
              <a:cxnLst/>
              <a:rect l="l" t="t" r="r" b="b"/>
              <a:pathLst>
                <a:path w="203" h="130" extrusionOk="0">
                  <a:moveTo>
                    <a:pt x="184" y="94"/>
                  </a:moveTo>
                  <a:cubicBezTo>
                    <a:pt x="40" y="117"/>
                    <a:pt x="40" y="117"/>
                    <a:pt x="40" y="117"/>
                  </a:cubicBezTo>
                  <a:cubicBezTo>
                    <a:pt x="42" y="74"/>
                    <a:pt x="50" y="48"/>
                    <a:pt x="58" y="34"/>
                  </a:cubicBezTo>
                  <a:cubicBezTo>
                    <a:pt x="198" y="15"/>
                    <a:pt x="198" y="15"/>
                    <a:pt x="198" y="15"/>
                  </a:cubicBezTo>
                  <a:cubicBezTo>
                    <a:pt x="203" y="9"/>
                    <a:pt x="201" y="0"/>
                    <a:pt x="201" y="0"/>
                  </a:cubicBezTo>
                  <a:cubicBezTo>
                    <a:pt x="67" y="20"/>
                    <a:pt x="67" y="20"/>
                    <a:pt x="67" y="20"/>
                  </a:cubicBezTo>
                  <a:cubicBezTo>
                    <a:pt x="22" y="9"/>
                    <a:pt x="22" y="9"/>
                    <a:pt x="22" y="9"/>
                  </a:cubicBezTo>
                  <a:cubicBezTo>
                    <a:pt x="9" y="44"/>
                    <a:pt x="2" y="82"/>
                    <a:pt x="0" y="120"/>
                  </a:cubicBezTo>
                  <a:cubicBezTo>
                    <a:pt x="40" y="130"/>
                    <a:pt x="40" y="130"/>
                    <a:pt x="40" y="130"/>
                  </a:cubicBezTo>
                  <a:cubicBezTo>
                    <a:pt x="40" y="130"/>
                    <a:pt x="40" y="130"/>
                    <a:pt x="40" y="130"/>
                  </a:cubicBezTo>
                  <a:cubicBezTo>
                    <a:pt x="180" y="109"/>
                    <a:pt x="180" y="109"/>
                    <a:pt x="180" y="109"/>
                  </a:cubicBezTo>
                  <a:cubicBezTo>
                    <a:pt x="185" y="103"/>
                    <a:pt x="184" y="94"/>
                    <a:pt x="184" y="94"/>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3" name="Google Shape;393;p36"/>
            <p:cNvSpPr/>
            <p:nvPr/>
          </p:nvSpPr>
          <p:spPr>
            <a:xfrm>
              <a:off x="3188494" y="3305176"/>
              <a:ext cx="236922" cy="187131"/>
            </a:xfrm>
            <a:custGeom>
              <a:avLst/>
              <a:gdLst/>
              <a:ahLst/>
              <a:cxnLst/>
              <a:rect l="l" t="t" r="r" b="b"/>
              <a:pathLst>
                <a:path w="198" h="156" extrusionOk="0">
                  <a:moveTo>
                    <a:pt x="198" y="43"/>
                  </a:moveTo>
                  <a:cubicBezTo>
                    <a:pt x="101" y="19"/>
                    <a:pt x="101" y="19"/>
                    <a:pt x="101" y="19"/>
                  </a:cubicBezTo>
                  <a:cubicBezTo>
                    <a:pt x="52" y="7"/>
                    <a:pt x="52" y="7"/>
                    <a:pt x="52" y="7"/>
                  </a:cubicBezTo>
                  <a:cubicBezTo>
                    <a:pt x="21" y="0"/>
                    <a:pt x="21" y="0"/>
                    <a:pt x="21" y="0"/>
                  </a:cubicBezTo>
                  <a:cubicBezTo>
                    <a:pt x="5" y="33"/>
                    <a:pt x="0" y="73"/>
                    <a:pt x="0" y="111"/>
                  </a:cubicBezTo>
                  <a:cubicBezTo>
                    <a:pt x="33" y="119"/>
                    <a:pt x="33" y="119"/>
                    <a:pt x="33" y="119"/>
                  </a:cubicBezTo>
                  <a:cubicBezTo>
                    <a:pt x="75" y="130"/>
                    <a:pt x="75" y="130"/>
                    <a:pt x="75" y="130"/>
                  </a:cubicBezTo>
                  <a:cubicBezTo>
                    <a:pt x="181" y="156"/>
                    <a:pt x="181" y="156"/>
                    <a:pt x="181" y="156"/>
                  </a:cubicBezTo>
                  <a:cubicBezTo>
                    <a:pt x="179" y="118"/>
                    <a:pt x="184" y="79"/>
                    <a:pt x="198" y="43"/>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4" name="Google Shape;394;p36"/>
            <p:cNvSpPr/>
            <p:nvPr/>
          </p:nvSpPr>
          <p:spPr>
            <a:xfrm>
              <a:off x="3155156" y="3276601"/>
              <a:ext cx="544116" cy="109538"/>
            </a:xfrm>
            <a:custGeom>
              <a:avLst/>
              <a:gdLst/>
              <a:ahLst/>
              <a:cxnLst/>
              <a:rect l="l" t="t" r="r" b="b"/>
              <a:pathLst>
                <a:path w="457" h="92" extrusionOk="0">
                  <a:moveTo>
                    <a:pt x="0" y="11"/>
                  </a:moveTo>
                  <a:lnTo>
                    <a:pt x="168" y="0"/>
                  </a:lnTo>
                  <a:lnTo>
                    <a:pt x="457" y="71"/>
                  </a:lnTo>
                  <a:lnTo>
                    <a:pt x="323" y="92"/>
                  </a:lnTo>
                  <a:lnTo>
                    <a:pt x="0" y="11"/>
                  </a:ln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395" name="Google Shape;395;p36"/>
          <p:cNvGrpSpPr/>
          <p:nvPr/>
        </p:nvGrpSpPr>
        <p:grpSpPr>
          <a:xfrm>
            <a:off x="7437947" y="3178404"/>
            <a:ext cx="1859165" cy="652017"/>
            <a:chOff x="2947987" y="3706416"/>
            <a:chExt cx="845344" cy="296466"/>
          </a:xfrm>
        </p:grpSpPr>
        <p:sp>
          <p:nvSpPr>
            <p:cNvPr id="396" name="Google Shape;396;p36"/>
            <p:cNvSpPr/>
            <p:nvPr/>
          </p:nvSpPr>
          <p:spPr>
            <a:xfrm>
              <a:off x="3514725" y="3865960"/>
              <a:ext cx="233363" cy="117872"/>
            </a:xfrm>
            <a:custGeom>
              <a:avLst/>
              <a:gdLst/>
              <a:ahLst/>
              <a:cxnLst/>
              <a:rect l="l" t="t" r="r" b="b"/>
              <a:pathLst>
                <a:path w="196" h="99" extrusionOk="0">
                  <a:moveTo>
                    <a:pt x="31" y="1"/>
                  </a:moveTo>
                  <a:cubicBezTo>
                    <a:pt x="0" y="40"/>
                    <a:pt x="11" y="99"/>
                    <a:pt x="11" y="99"/>
                  </a:cubicBezTo>
                  <a:cubicBezTo>
                    <a:pt x="196" y="82"/>
                    <a:pt x="196" y="82"/>
                    <a:pt x="196" y="82"/>
                  </a:cubicBezTo>
                  <a:cubicBezTo>
                    <a:pt x="194" y="79"/>
                    <a:pt x="193" y="75"/>
                    <a:pt x="193" y="72"/>
                  </a:cubicBezTo>
                  <a:cubicBezTo>
                    <a:pt x="142" y="52"/>
                    <a:pt x="94" y="28"/>
                    <a:pt x="48" y="0"/>
                  </a:cubicBezTo>
                  <a:lnTo>
                    <a:pt x="31" y="1"/>
                  </a:lnTo>
                  <a:close/>
                </a:path>
              </a:pathLst>
            </a:custGeom>
            <a:solidFill>
              <a:srgbClr val="E1E1E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7" name="Google Shape;397;p36"/>
            <p:cNvSpPr/>
            <p:nvPr/>
          </p:nvSpPr>
          <p:spPr>
            <a:xfrm>
              <a:off x="3571875" y="3850482"/>
              <a:ext cx="194072" cy="101203"/>
            </a:xfrm>
            <a:custGeom>
              <a:avLst/>
              <a:gdLst/>
              <a:ahLst/>
              <a:cxnLst/>
              <a:rect l="l" t="t" r="r" b="b"/>
              <a:pathLst>
                <a:path w="163" h="85" extrusionOk="0">
                  <a:moveTo>
                    <a:pt x="163" y="0"/>
                  </a:moveTo>
                  <a:cubicBezTo>
                    <a:pt x="0" y="13"/>
                    <a:pt x="0" y="13"/>
                    <a:pt x="0" y="13"/>
                  </a:cubicBezTo>
                  <a:cubicBezTo>
                    <a:pt x="46" y="41"/>
                    <a:pt x="94" y="65"/>
                    <a:pt x="145" y="85"/>
                  </a:cubicBezTo>
                  <a:cubicBezTo>
                    <a:pt x="138" y="51"/>
                    <a:pt x="163" y="0"/>
                    <a:pt x="163" y="0"/>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8" name="Google Shape;398;p36"/>
            <p:cNvSpPr/>
            <p:nvPr/>
          </p:nvSpPr>
          <p:spPr>
            <a:xfrm>
              <a:off x="2947987" y="3711179"/>
              <a:ext cx="128588" cy="173935"/>
            </a:xfrm>
            <a:custGeom>
              <a:avLst/>
              <a:gdLst/>
              <a:ahLst/>
              <a:cxnLst/>
              <a:rect l="l" t="t" r="r" b="b"/>
              <a:pathLst>
                <a:path w="108" h="145" extrusionOk="0">
                  <a:moveTo>
                    <a:pt x="108" y="12"/>
                  </a:moveTo>
                  <a:cubicBezTo>
                    <a:pt x="58" y="0"/>
                    <a:pt x="58" y="0"/>
                    <a:pt x="58" y="0"/>
                  </a:cubicBezTo>
                  <a:cubicBezTo>
                    <a:pt x="0" y="56"/>
                    <a:pt x="26" y="131"/>
                    <a:pt x="26" y="131"/>
                  </a:cubicBezTo>
                  <a:cubicBezTo>
                    <a:pt x="84" y="145"/>
                    <a:pt x="84" y="145"/>
                    <a:pt x="84" y="145"/>
                  </a:cubicBezTo>
                  <a:cubicBezTo>
                    <a:pt x="73" y="99"/>
                    <a:pt x="84" y="53"/>
                    <a:pt x="108" y="1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399" name="Google Shape;399;p36"/>
            <p:cNvSpPr/>
            <p:nvPr/>
          </p:nvSpPr>
          <p:spPr>
            <a:xfrm>
              <a:off x="3034903" y="3725466"/>
              <a:ext cx="96441" cy="173935"/>
            </a:xfrm>
            <a:custGeom>
              <a:avLst/>
              <a:gdLst/>
              <a:ahLst/>
              <a:cxnLst/>
              <a:rect l="l" t="t" r="r" b="b"/>
              <a:pathLst>
                <a:path w="81" h="145" extrusionOk="0">
                  <a:moveTo>
                    <a:pt x="81" y="12"/>
                  </a:moveTo>
                  <a:cubicBezTo>
                    <a:pt x="35" y="0"/>
                    <a:pt x="35" y="0"/>
                    <a:pt x="35" y="0"/>
                  </a:cubicBezTo>
                  <a:cubicBezTo>
                    <a:pt x="11" y="41"/>
                    <a:pt x="0" y="87"/>
                    <a:pt x="11" y="133"/>
                  </a:cubicBezTo>
                  <a:cubicBezTo>
                    <a:pt x="58" y="145"/>
                    <a:pt x="58" y="145"/>
                    <a:pt x="58" y="145"/>
                  </a:cubicBezTo>
                  <a:cubicBezTo>
                    <a:pt x="54" y="99"/>
                    <a:pt x="62" y="53"/>
                    <a:pt x="81" y="12"/>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0" name="Google Shape;400;p36"/>
            <p:cNvSpPr/>
            <p:nvPr/>
          </p:nvSpPr>
          <p:spPr>
            <a:xfrm>
              <a:off x="3099197" y="3739754"/>
              <a:ext cx="275213" cy="218974"/>
            </a:xfrm>
            <a:custGeom>
              <a:avLst/>
              <a:gdLst/>
              <a:ahLst/>
              <a:cxnLst/>
              <a:rect l="l" t="t" r="r" b="b"/>
              <a:pathLst>
                <a:path w="230" h="183" extrusionOk="0">
                  <a:moveTo>
                    <a:pt x="230" y="50"/>
                  </a:moveTo>
                  <a:cubicBezTo>
                    <a:pt x="27" y="0"/>
                    <a:pt x="27" y="0"/>
                    <a:pt x="27" y="0"/>
                  </a:cubicBezTo>
                  <a:cubicBezTo>
                    <a:pt x="8" y="41"/>
                    <a:pt x="0" y="87"/>
                    <a:pt x="4" y="133"/>
                  </a:cubicBezTo>
                  <a:cubicBezTo>
                    <a:pt x="208" y="183"/>
                    <a:pt x="208" y="183"/>
                    <a:pt x="208" y="183"/>
                  </a:cubicBezTo>
                  <a:cubicBezTo>
                    <a:pt x="202" y="138"/>
                    <a:pt x="211" y="92"/>
                    <a:pt x="230" y="5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1" name="Google Shape;401;p36"/>
            <p:cNvSpPr/>
            <p:nvPr/>
          </p:nvSpPr>
          <p:spPr>
            <a:xfrm>
              <a:off x="3340894" y="3800476"/>
              <a:ext cx="98822" cy="176213"/>
            </a:xfrm>
            <a:custGeom>
              <a:avLst/>
              <a:gdLst/>
              <a:ahLst/>
              <a:cxnLst/>
              <a:rect l="l" t="t" r="r" b="b"/>
              <a:pathLst>
                <a:path w="83" h="148" extrusionOk="0">
                  <a:moveTo>
                    <a:pt x="83" y="13"/>
                  </a:moveTo>
                  <a:cubicBezTo>
                    <a:pt x="28" y="0"/>
                    <a:pt x="28" y="0"/>
                    <a:pt x="28" y="0"/>
                  </a:cubicBezTo>
                  <a:cubicBezTo>
                    <a:pt x="9" y="42"/>
                    <a:pt x="0" y="88"/>
                    <a:pt x="6" y="133"/>
                  </a:cubicBezTo>
                  <a:cubicBezTo>
                    <a:pt x="68" y="148"/>
                    <a:pt x="68" y="148"/>
                    <a:pt x="68" y="148"/>
                  </a:cubicBezTo>
                  <a:cubicBezTo>
                    <a:pt x="63" y="103"/>
                    <a:pt x="69" y="57"/>
                    <a:pt x="83" y="13"/>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2" name="Google Shape;402;p36"/>
            <p:cNvSpPr/>
            <p:nvPr/>
          </p:nvSpPr>
          <p:spPr>
            <a:xfrm>
              <a:off x="3415903" y="3815954"/>
              <a:ext cx="377428" cy="186928"/>
            </a:xfrm>
            <a:custGeom>
              <a:avLst/>
              <a:gdLst/>
              <a:ahLst/>
              <a:cxnLst/>
              <a:rect l="l" t="t" r="r" b="b"/>
              <a:pathLst>
                <a:path w="317" h="157" extrusionOk="0">
                  <a:moveTo>
                    <a:pt x="295" y="122"/>
                  </a:moveTo>
                  <a:cubicBezTo>
                    <a:pt x="94" y="141"/>
                    <a:pt x="94" y="141"/>
                    <a:pt x="94" y="141"/>
                  </a:cubicBezTo>
                  <a:cubicBezTo>
                    <a:pt x="93" y="90"/>
                    <a:pt x="104" y="59"/>
                    <a:pt x="114" y="43"/>
                  </a:cubicBezTo>
                  <a:cubicBezTo>
                    <a:pt x="310" y="28"/>
                    <a:pt x="310" y="28"/>
                    <a:pt x="310" y="28"/>
                  </a:cubicBezTo>
                  <a:cubicBezTo>
                    <a:pt x="317" y="22"/>
                    <a:pt x="315" y="11"/>
                    <a:pt x="315" y="11"/>
                  </a:cubicBezTo>
                  <a:cubicBezTo>
                    <a:pt x="127" y="27"/>
                    <a:pt x="127" y="27"/>
                    <a:pt x="127" y="27"/>
                  </a:cubicBezTo>
                  <a:cubicBezTo>
                    <a:pt x="20" y="0"/>
                    <a:pt x="20" y="0"/>
                    <a:pt x="20" y="0"/>
                  </a:cubicBezTo>
                  <a:cubicBezTo>
                    <a:pt x="6" y="44"/>
                    <a:pt x="0" y="90"/>
                    <a:pt x="5" y="135"/>
                  </a:cubicBezTo>
                  <a:cubicBezTo>
                    <a:pt x="94" y="157"/>
                    <a:pt x="94" y="157"/>
                    <a:pt x="94" y="157"/>
                  </a:cubicBezTo>
                  <a:cubicBezTo>
                    <a:pt x="291" y="139"/>
                    <a:pt x="291" y="139"/>
                    <a:pt x="291" y="139"/>
                  </a:cubicBezTo>
                  <a:cubicBezTo>
                    <a:pt x="298" y="133"/>
                    <a:pt x="295" y="122"/>
                    <a:pt x="295" y="122"/>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3" name="Google Shape;403;p36"/>
            <p:cNvSpPr/>
            <p:nvPr/>
          </p:nvSpPr>
          <p:spPr>
            <a:xfrm>
              <a:off x="3017044" y="3706416"/>
              <a:ext cx="773906" cy="141684"/>
            </a:xfrm>
            <a:custGeom>
              <a:avLst/>
              <a:gdLst/>
              <a:ahLst/>
              <a:cxnLst/>
              <a:rect l="l" t="t" r="r" b="b"/>
              <a:pathLst>
                <a:path w="650" h="119" extrusionOk="0">
                  <a:moveTo>
                    <a:pt x="0" y="4"/>
                  </a:moveTo>
                  <a:lnTo>
                    <a:pt x="236" y="0"/>
                  </a:lnTo>
                  <a:lnTo>
                    <a:pt x="650" y="103"/>
                  </a:lnTo>
                  <a:lnTo>
                    <a:pt x="462" y="119"/>
                  </a:lnTo>
                  <a:lnTo>
                    <a:pt x="0" y="4"/>
                  </a:lnTo>
                  <a:close/>
                </a:path>
              </a:pathLst>
            </a:custGeom>
            <a:solidFill>
              <a:schemeClr val="accent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4" name="Google Shape;404;p36"/>
            <p:cNvSpPr/>
            <p:nvPr/>
          </p:nvSpPr>
          <p:spPr>
            <a:xfrm>
              <a:off x="3168253" y="3790951"/>
              <a:ext cx="122634" cy="122634"/>
            </a:xfrm>
            <a:custGeom>
              <a:avLst/>
              <a:gdLst/>
              <a:ahLst/>
              <a:cxnLst/>
              <a:rect l="l" t="t" r="r" b="b"/>
              <a:pathLst>
                <a:path w="103" h="103" extrusionOk="0">
                  <a:moveTo>
                    <a:pt x="72" y="62"/>
                  </a:moveTo>
                  <a:lnTo>
                    <a:pt x="103" y="34"/>
                  </a:lnTo>
                  <a:lnTo>
                    <a:pt x="62" y="32"/>
                  </a:lnTo>
                  <a:lnTo>
                    <a:pt x="33" y="0"/>
                  </a:lnTo>
                  <a:lnTo>
                    <a:pt x="31" y="42"/>
                  </a:lnTo>
                  <a:lnTo>
                    <a:pt x="0" y="70"/>
                  </a:lnTo>
                  <a:lnTo>
                    <a:pt x="41" y="72"/>
                  </a:lnTo>
                  <a:lnTo>
                    <a:pt x="70" y="103"/>
                  </a:lnTo>
                  <a:lnTo>
                    <a:pt x="72" y="62"/>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05" name="Google Shape;405;p36"/>
          <p:cNvGrpSpPr/>
          <p:nvPr/>
        </p:nvGrpSpPr>
        <p:grpSpPr>
          <a:xfrm>
            <a:off x="8197399" y="2600495"/>
            <a:ext cx="680639" cy="832459"/>
            <a:chOff x="3251597" y="2743201"/>
            <a:chExt cx="277416" cy="339281"/>
          </a:xfrm>
        </p:grpSpPr>
        <p:sp>
          <p:nvSpPr>
            <p:cNvPr id="406" name="Google Shape;406;p36"/>
            <p:cNvSpPr/>
            <p:nvPr/>
          </p:nvSpPr>
          <p:spPr>
            <a:xfrm>
              <a:off x="3307556" y="2743201"/>
              <a:ext cx="88106" cy="170259"/>
            </a:xfrm>
            <a:custGeom>
              <a:avLst/>
              <a:gdLst/>
              <a:ahLst/>
              <a:cxnLst/>
              <a:rect l="l" t="t" r="r" b="b"/>
              <a:pathLst>
                <a:path w="74" h="143" extrusionOk="0">
                  <a:moveTo>
                    <a:pt x="71" y="116"/>
                  </a:moveTo>
                  <a:cubicBezTo>
                    <a:pt x="71" y="116"/>
                    <a:pt x="27" y="5"/>
                    <a:pt x="14" y="2"/>
                  </a:cubicBezTo>
                  <a:cubicBezTo>
                    <a:pt x="0" y="0"/>
                    <a:pt x="64" y="143"/>
                    <a:pt x="67" y="129"/>
                  </a:cubicBezTo>
                  <a:cubicBezTo>
                    <a:pt x="71" y="116"/>
                    <a:pt x="74" y="106"/>
                    <a:pt x="74" y="106"/>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7" name="Google Shape;407;p36"/>
            <p:cNvSpPr/>
            <p:nvPr/>
          </p:nvSpPr>
          <p:spPr>
            <a:xfrm>
              <a:off x="3251597" y="2753916"/>
              <a:ext cx="122634" cy="120253"/>
            </a:xfrm>
            <a:custGeom>
              <a:avLst/>
              <a:gdLst/>
              <a:ahLst/>
              <a:cxnLst/>
              <a:rect l="l" t="t" r="r" b="b"/>
              <a:pathLst>
                <a:path w="103" h="101" extrusionOk="0">
                  <a:moveTo>
                    <a:pt x="103" y="89"/>
                  </a:moveTo>
                  <a:cubicBezTo>
                    <a:pt x="103" y="89"/>
                    <a:pt x="48" y="0"/>
                    <a:pt x="0" y="30"/>
                  </a:cubicBezTo>
                  <a:cubicBezTo>
                    <a:pt x="9" y="66"/>
                    <a:pt x="84" y="101"/>
                    <a:pt x="103" y="89"/>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8" name="Google Shape;408;p36"/>
            <p:cNvSpPr/>
            <p:nvPr/>
          </p:nvSpPr>
          <p:spPr>
            <a:xfrm>
              <a:off x="3278981" y="2928938"/>
              <a:ext cx="225028" cy="153543"/>
            </a:xfrm>
            <a:custGeom>
              <a:avLst/>
              <a:gdLst/>
              <a:ahLst/>
              <a:cxnLst/>
              <a:rect l="l" t="t" r="r" b="b"/>
              <a:pathLst>
                <a:path w="189" h="128" extrusionOk="0">
                  <a:moveTo>
                    <a:pt x="2" y="0"/>
                  </a:moveTo>
                  <a:cubicBezTo>
                    <a:pt x="0" y="39"/>
                    <a:pt x="28" y="78"/>
                    <a:pt x="61" y="101"/>
                  </a:cubicBezTo>
                  <a:cubicBezTo>
                    <a:pt x="99" y="128"/>
                    <a:pt x="124" y="101"/>
                    <a:pt x="126" y="74"/>
                  </a:cubicBezTo>
                  <a:cubicBezTo>
                    <a:pt x="141" y="92"/>
                    <a:pt x="172" y="98"/>
                    <a:pt x="189" y="71"/>
                  </a:cubicBezTo>
                  <a:cubicBezTo>
                    <a:pt x="120" y="77"/>
                    <a:pt x="49" y="51"/>
                    <a:pt x="2" y="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09" name="Google Shape;409;p36"/>
            <p:cNvSpPr/>
            <p:nvPr/>
          </p:nvSpPr>
          <p:spPr>
            <a:xfrm>
              <a:off x="3281362" y="2809876"/>
              <a:ext cx="247650" cy="211794"/>
            </a:xfrm>
            <a:custGeom>
              <a:avLst/>
              <a:gdLst/>
              <a:ahLst/>
              <a:cxnLst/>
              <a:rect l="l" t="t" r="r" b="b"/>
              <a:pathLst>
                <a:path w="208" h="177" extrusionOk="0">
                  <a:moveTo>
                    <a:pt x="194" y="155"/>
                  </a:moveTo>
                  <a:cubicBezTo>
                    <a:pt x="208" y="111"/>
                    <a:pt x="204" y="53"/>
                    <a:pt x="165" y="26"/>
                  </a:cubicBezTo>
                  <a:cubicBezTo>
                    <a:pt x="126" y="0"/>
                    <a:pt x="82" y="61"/>
                    <a:pt x="82" y="61"/>
                  </a:cubicBezTo>
                  <a:cubicBezTo>
                    <a:pt x="82" y="61"/>
                    <a:pt x="19" y="36"/>
                    <a:pt x="4" y="81"/>
                  </a:cubicBezTo>
                  <a:cubicBezTo>
                    <a:pt x="2" y="87"/>
                    <a:pt x="1" y="93"/>
                    <a:pt x="0" y="100"/>
                  </a:cubicBezTo>
                  <a:cubicBezTo>
                    <a:pt x="47" y="151"/>
                    <a:pt x="118" y="177"/>
                    <a:pt x="187" y="171"/>
                  </a:cubicBezTo>
                  <a:cubicBezTo>
                    <a:pt x="190" y="167"/>
                    <a:pt x="192" y="162"/>
                    <a:pt x="194" y="155"/>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10" name="Google Shape;410;p36"/>
            <p:cNvSpPr/>
            <p:nvPr/>
          </p:nvSpPr>
          <p:spPr>
            <a:xfrm>
              <a:off x="3408759" y="2842023"/>
              <a:ext cx="90488" cy="67866"/>
            </a:xfrm>
            <a:custGeom>
              <a:avLst/>
              <a:gdLst/>
              <a:ahLst/>
              <a:cxnLst/>
              <a:rect l="l" t="t" r="r" b="b"/>
              <a:pathLst>
                <a:path w="76" h="57" extrusionOk="0">
                  <a:moveTo>
                    <a:pt x="7" y="22"/>
                  </a:moveTo>
                  <a:cubicBezTo>
                    <a:pt x="7" y="22"/>
                    <a:pt x="24" y="0"/>
                    <a:pt x="43" y="6"/>
                  </a:cubicBezTo>
                  <a:cubicBezTo>
                    <a:pt x="63" y="13"/>
                    <a:pt x="72" y="32"/>
                    <a:pt x="74" y="44"/>
                  </a:cubicBezTo>
                  <a:cubicBezTo>
                    <a:pt x="76" y="57"/>
                    <a:pt x="53" y="27"/>
                    <a:pt x="44" y="23"/>
                  </a:cubicBezTo>
                  <a:cubicBezTo>
                    <a:pt x="35" y="19"/>
                    <a:pt x="0" y="45"/>
                    <a:pt x="7" y="22"/>
                  </a:cubicBez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pic>
        <p:nvPicPr>
          <p:cNvPr id="2049" name="صورة 1">
            <a:extLst>
              <a:ext uri="{FF2B5EF4-FFF2-40B4-BE49-F238E27FC236}">
                <a16:creationId xmlns:a16="http://schemas.microsoft.com/office/drawing/2014/main" id="{842F3378-AB73-6FBC-5E4B-5B0E1D4AD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 y="747703"/>
            <a:ext cx="846776" cy="831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FD338FC-AF7C-7624-4CB4-DC9747415FBF}"/>
              </a:ext>
            </a:extLst>
          </p:cNvPr>
          <p:cNvSpPr>
            <a:spLocks noChangeArrowheads="1"/>
          </p:cNvSpPr>
          <p:nvPr/>
        </p:nvSpPr>
        <p:spPr bwMode="auto">
          <a:xfrm>
            <a:off x="6283763" y="801564"/>
            <a:ext cx="2238112"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000" b="0" i="0" u="none" strike="noStrike" cap="none" normalizeH="0" baseline="0" dirty="0">
                <a:ln>
                  <a:noFill/>
                </a:ln>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الجمهورية العربية السورية</a:t>
            </a:r>
            <a:endParaRPr kumimoji="0" lang="en-US" altLang="ar-SA" sz="300" b="0" i="0" u="none" strike="noStrike" cap="none" normalizeH="0" baseline="0" dirty="0">
              <a:ln>
                <a:noFill/>
              </a:ln>
              <a:solidFill>
                <a:schemeClr val="tx1"/>
              </a:solidFill>
              <a:effectLst/>
              <a:latin typeface="DG 3asomy Thin" panose="00000800000000000000" pitchFamily="2" charset="-78"/>
              <a:cs typeface="DG 3asomy Thin" panose="000008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000" b="0" i="0" u="none" strike="noStrike" cap="none" normalizeH="0" baseline="0" dirty="0">
                <a:ln>
                  <a:noFill/>
                </a:ln>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وزارة التعليم العالي والبحث العلمي</a:t>
            </a:r>
            <a:endParaRPr kumimoji="0" lang="en-US" altLang="ar-SA" sz="300" b="0" i="0" u="none" strike="noStrike" cap="none" normalizeH="0" baseline="0" dirty="0">
              <a:ln>
                <a:noFill/>
              </a:ln>
              <a:solidFill>
                <a:schemeClr val="tx1"/>
              </a:solidFill>
              <a:effectLst/>
              <a:latin typeface="DG 3asomy Thin" panose="00000800000000000000" pitchFamily="2" charset="-78"/>
              <a:cs typeface="DG 3asomy Thin" panose="000008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000" b="0" i="0" u="none" strike="noStrike" cap="none" normalizeH="0" baseline="0" dirty="0">
                <a:ln>
                  <a:noFill/>
                </a:ln>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الجامعة الوطنية الخاصة</a:t>
            </a:r>
            <a:endParaRPr kumimoji="0" lang="en-US" altLang="ar-SA" sz="300" b="0" i="0" u="none" strike="noStrike" cap="none" normalizeH="0" baseline="0" dirty="0">
              <a:ln>
                <a:noFill/>
              </a:ln>
              <a:solidFill>
                <a:schemeClr val="tx1"/>
              </a:solidFill>
              <a:effectLst/>
              <a:latin typeface="DG 3asomy Thin" panose="00000800000000000000" pitchFamily="2" charset="-78"/>
              <a:cs typeface="DG 3asomy Thin" panose="000008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000" b="0" i="0" u="none" strike="noStrike" cap="none" normalizeH="0" baseline="0" dirty="0">
                <a:ln>
                  <a:noFill/>
                </a:ln>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قسم هندسة الحاسوب</a:t>
            </a:r>
            <a:endParaRPr kumimoji="0" lang="ar-SA" altLang="ar-SA" sz="1200" b="0" i="0" u="none" strike="noStrike" cap="none" normalizeH="0" baseline="0" dirty="0">
              <a:ln>
                <a:noFill/>
              </a:ln>
              <a:solidFill>
                <a:schemeClr val="tx1"/>
              </a:solidFill>
              <a:effectLst/>
              <a:latin typeface="DG 3asomy Thin" panose="00000800000000000000" pitchFamily="2" charset="-78"/>
              <a:cs typeface="DG 3asomy Thin" panose="00000800000000000000" pitchFamily="2" charset="-78"/>
            </a:endParaRPr>
          </a:p>
        </p:txBody>
      </p:sp>
      <p:sp>
        <p:nvSpPr>
          <p:cNvPr id="6" name="مربع نص 5">
            <a:extLst>
              <a:ext uri="{FF2B5EF4-FFF2-40B4-BE49-F238E27FC236}">
                <a16:creationId xmlns:a16="http://schemas.microsoft.com/office/drawing/2014/main" id="{2DAC718F-2923-4729-C36B-DC2E09CBD83D}"/>
              </a:ext>
            </a:extLst>
          </p:cNvPr>
          <p:cNvSpPr txBox="1"/>
          <p:nvPr/>
        </p:nvSpPr>
        <p:spPr>
          <a:xfrm>
            <a:off x="5325466" y="3885675"/>
            <a:ext cx="1524452" cy="738664"/>
          </a:xfrm>
          <a:prstGeom prst="rect">
            <a:avLst/>
          </a:prstGeom>
          <a:noFill/>
        </p:spPr>
        <p:txBody>
          <a:bodyPr wrap="square">
            <a:spAutoFit/>
          </a:bodyPr>
          <a:lstStyle/>
          <a:p>
            <a:pPr algn="r" rtl="1"/>
            <a:r>
              <a:rPr lang="ar-SA" sz="1200" dirty="0">
                <a:solidFill>
                  <a:schemeClr val="tx2"/>
                </a:solidFill>
                <a:latin typeface="DG 3asomy Thin" panose="00000800000000000000" pitchFamily="2" charset="-78"/>
                <a:cs typeface="DG 3asomy Thin" panose="00000800000000000000" pitchFamily="2" charset="-78"/>
              </a:rPr>
              <a:t>إعداد الطالبتين:</a:t>
            </a:r>
          </a:p>
          <a:p>
            <a:pPr algn="r" rtl="1"/>
            <a:endParaRPr lang="ar-SA" sz="800" dirty="0">
              <a:solidFill>
                <a:schemeClr val="accent1"/>
              </a:solidFill>
              <a:latin typeface="DG 3asomy Thin" panose="00000800000000000000" pitchFamily="2" charset="-78"/>
              <a:cs typeface="DG 3asomy Thin" panose="00000800000000000000" pitchFamily="2" charset="-78"/>
            </a:endParaRPr>
          </a:p>
          <a:p>
            <a:pPr algn="r" rtl="1"/>
            <a:r>
              <a:rPr lang="ar-SA" sz="1100" dirty="0">
                <a:solidFill>
                  <a:schemeClr val="tx1"/>
                </a:solidFill>
                <a:latin typeface="DG 3asomy Thin" panose="00000800000000000000" pitchFamily="2" charset="-78"/>
                <a:cs typeface="DG 3asomy Thin" panose="00000800000000000000" pitchFamily="2" charset="-78"/>
              </a:rPr>
              <a:t>دانيا عثمان الطباع</a:t>
            </a:r>
          </a:p>
          <a:p>
            <a:pPr algn="r" rtl="1"/>
            <a:r>
              <a:rPr lang="ar-SA" sz="1100" dirty="0">
                <a:solidFill>
                  <a:schemeClr val="tx1"/>
                </a:solidFill>
                <a:latin typeface="DG 3asomy Thin" panose="00000800000000000000" pitchFamily="2" charset="-78"/>
                <a:cs typeface="DG 3asomy Thin" panose="00000800000000000000" pitchFamily="2" charset="-78"/>
              </a:rPr>
              <a:t>تسنيم عبد الله الطيار</a:t>
            </a:r>
          </a:p>
        </p:txBody>
      </p:sp>
      <p:sp>
        <p:nvSpPr>
          <p:cNvPr id="8" name="مربع نص 7">
            <a:extLst>
              <a:ext uri="{FF2B5EF4-FFF2-40B4-BE49-F238E27FC236}">
                <a16:creationId xmlns:a16="http://schemas.microsoft.com/office/drawing/2014/main" id="{4C7523AC-01C8-A7C9-3308-D69C2DAE804B}"/>
              </a:ext>
            </a:extLst>
          </p:cNvPr>
          <p:cNvSpPr txBox="1"/>
          <p:nvPr/>
        </p:nvSpPr>
        <p:spPr>
          <a:xfrm>
            <a:off x="2294083" y="3885675"/>
            <a:ext cx="1021503" cy="569387"/>
          </a:xfrm>
          <a:prstGeom prst="rect">
            <a:avLst/>
          </a:prstGeom>
          <a:noFill/>
        </p:spPr>
        <p:txBody>
          <a:bodyPr wrap="square">
            <a:spAutoFit/>
          </a:bodyPr>
          <a:lstStyle/>
          <a:p>
            <a:pPr algn="r" rtl="1"/>
            <a:r>
              <a:rPr lang="ar-SA" sz="1200" dirty="0">
                <a:solidFill>
                  <a:schemeClr val="tx2"/>
                </a:solidFill>
                <a:latin typeface="DG 3asomy Thin" panose="00000800000000000000" pitchFamily="2" charset="-78"/>
                <a:cs typeface="DG 3asomy Thin" panose="00000800000000000000" pitchFamily="2" charset="-78"/>
              </a:rPr>
              <a:t>إشراف:</a:t>
            </a:r>
          </a:p>
          <a:p>
            <a:pPr algn="r" rtl="1"/>
            <a:endParaRPr lang="ar-SA" sz="800" dirty="0">
              <a:latin typeface="DG 3asomy Thin" panose="00000800000000000000" pitchFamily="2" charset="-78"/>
              <a:cs typeface="DG 3asomy Thin" panose="00000800000000000000" pitchFamily="2" charset="-78"/>
            </a:endParaRPr>
          </a:p>
          <a:p>
            <a:pPr algn="r" rtl="1"/>
            <a:r>
              <a:rPr lang="ar-SA" sz="1100" dirty="0">
                <a:latin typeface="DG 3asomy Thin" panose="00000800000000000000" pitchFamily="2" charset="-78"/>
                <a:cs typeface="DG 3asomy Thin" panose="00000800000000000000" pitchFamily="2" charset="-78"/>
              </a:rPr>
              <a:t>د. زيد قريطم</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sp>
        <p:nvSpPr>
          <p:cNvPr id="1324" name="Google Shape;1324;p51"/>
          <p:cNvSpPr txBox="1">
            <a:spLocks noGrp="1"/>
          </p:cNvSpPr>
          <p:nvPr>
            <p:ph type="body" idx="1"/>
          </p:nvPr>
        </p:nvSpPr>
        <p:spPr>
          <a:xfrm>
            <a:off x="1109314" y="2257070"/>
            <a:ext cx="3858900" cy="1901389"/>
          </a:xfrm>
          <a:prstGeom prst="rect">
            <a:avLst/>
          </a:prstGeom>
        </p:spPr>
        <p:txBody>
          <a:bodyPr spcFirstLastPara="1" wrap="square" lIns="91425" tIns="91425" rIns="91425" bIns="91425" anchor="b" anchorCtr="0">
            <a:noAutofit/>
          </a:bodyPr>
          <a:lstStyle/>
          <a:p>
            <a:pPr marL="0" lvl="0" indent="0" algn="r" rtl="1">
              <a:spcBef>
                <a:spcPts val="0"/>
              </a:spcBef>
              <a:spcAft>
                <a:spcPts val="1200"/>
              </a:spcAft>
              <a:buNone/>
            </a:pPr>
            <a:r>
              <a:rPr lang="ar-SA" sz="1600" dirty="0">
                <a:latin typeface="DG 3asomy Thin" panose="00000800000000000000" pitchFamily="2" charset="-78"/>
                <a:cs typeface="DG 3asomy Thin" panose="00000800000000000000" pitchFamily="2" charset="-78"/>
              </a:rPr>
              <a:t>في ظل التطور التكنولوجي، أصبح من الضروري دمج تقنيات الذكاء الاصطناعي والرؤية الحاسوبية في التعليم. يهدف المشروع إلى إنشاء نظام تفاعلي يُساعد الأطفال على التعلم بطريقة ممتعة وفعالة.</a:t>
            </a:r>
            <a:endParaRPr sz="1600" dirty="0">
              <a:latin typeface="DG 3asomy Thin" panose="00000800000000000000" pitchFamily="2" charset="-78"/>
              <a:cs typeface="DG 3asomy Thin" panose="00000800000000000000" pitchFamily="2" charset="-78"/>
            </a:endParaRPr>
          </a:p>
        </p:txBody>
      </p:sp>
      <p:sp>
        <p:nvSpPr>
          <p:cNvPr id="1325" name="Google Shape;1325;p51"/>
          <p:cNvSpPr txBox="1">
            <a:spLocks noGrp="1"/>
          </p:cNvSpPr>
          <p:nvPr>
            <p:ph type="title"/>
          </p:nvPr>
        </p:nvSpPr>
        <p:spPr>
          <a:xfrm>
            <a:off x="1087342" y="1337837"/>
            <a:ext cx="3858900" cy="14958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b="1" dirty="0">
                <a:solidFill>
                  <a:schemeClr val="tx2"/>
                </a:solidFill>
                <a:latin typeface="DG 3asomy" panose="00000800000000000000" pitchFamily="2" charset="-78"/>
                <a:cs typeface="DG 3asomy" panose="00000800000000000000" pitchFamily="2" charset="-78"/>
              </a:rPr>
              <a:t>مقدمة</a:t>
            </a:r>
            <a:endParaRPr b="1" dirty="0">
              <a:solidFill>
                <a:schemeClr val="tx2"/>
              </a:solidFill>
              <a:latin typeface="DG 3asomy" panose="00000800000000000000" pitchFamily="2" charset="-78"/>
              <a:cs typeface="DG 3asomy" panose="00000800000000000000" pitchFamily="2" charset="-78"/>
            </a:endParaRPr>
          </a:p>
        </p:txBody>
      </p:sp>
      <p:sp>
        <p:nvSpPr>
          <p:cNvPr id="1326" name="Google Shape;1326;p51"/>
          <p:cNvSpPr/>
          <p:nvPr/>
        </p:nvSpPr>
        <p:spPr>
          <a:xfrm rot="-2286215">
            <a:off x="1016609" y="1497737"/>
            <a:ext cx="218298" cy="218375"/>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327" name="Google Shape;1327;p51"/>
          <p:cNvSpPr/>
          <p:nvPr/>
        </p:nvSpPr>
        <p:spPr>
          <a:xfrm rot="-2286215">
            <a:off x="4817589" y="4050204"/>
            <a:ext cx="218298" cy="218375"/>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panose="00000800000000000000" pitchFamily="2" charset="-78"/>
              <a:cs typeface="DG 3asomy" panose="00000800000000000000" pitchFamily="2" charset="-78"/>
            </a:endParaRPr>
          </a:p>
        </p:txBody>
      </p:sp>
      <p:pic>
        <p:nvPicPr>
          <p:cNvPr id="1328" name="Google Shape;1328;p51"/>
          <p:cNvPicPr preferRelativeResize="0"/>
          <p:nvPr/>
        </p:nvPicPr>
        <p:blipFill rotWithShape="1">
          <a:blip r:embed="rId3">
            <a:alphaModFix/>
          </a:blip>
          <a:srcRect l="46384" t="8357" r="2072"/>
          <a:stretch/>
        </p:blipFill>
        <p:spPr>
          <a:xfrm>
            <a:off x="5428313" y="1389013"/>
            <a:ext cx="2743200" cy="2743200"/>
          </a:xfrm>
          <a:prstGeom prst="roundRect">
            <a:avLst>
              <a:gd name="adj" fmla="val 16667"/>
            </a:avLst>
          </a:prstGeom>
          <a:noFill/>
          <a:ln w="19050" cap="flat" cmpd="sng">
            <a:solidFill>
              <a:schemeClr val="accent3"/>
            </a:solidFill>
            <a:prstDash val="dash"/>
            <a:round/>
            <a:headEnd type="none" w="sm" len="sm"/>
            <a:tailEnd type="none" w="sm" len="sm"/>
          </a:ln>
        </p:spPr>
      </p:pic>
      <p:grpSp>
        <p:nvGrpSpPr>
          <p:cNvPr id="1329" name="Google Shape;1329;p51"/>
          <p:cNvGrpSpPr/>
          <p:nvPr/>
        </p:nvGrpSpPr>
        <p:grpSpPr>
          <a:xfrm>
            <a:off x="7680733" y="3387618"/>
            <a:ext cx="1922964" cy="1433785"/>
            <a:chOff x="572690" y="2019301"/>
            <a:chExt cx="941752" cy="702148"/>
          </a:xfrm>
        </p:grpSpPr>
        <p:sp>
          <p:nvSpPr>
            <p:cNvPr id="1330" name="Google Shape;1330;p51"/>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1" name="Google Shape;1331;p51"/>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2" name="Google Shape;1332;p51"/>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3" name="Google Shape;1333;p51"/>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4" name="Google Shape;1334;p51"/>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5" name="Google Shape;1335;p51"/>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6" name="Google Shape;1336;p51"/>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7" name="Google Shape;1337;p51"/>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8" name="Google Shape;1338;p51"/>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39" name="Google Shape;1339;p51"/>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grpSp>
      <p:grpSp>
        <p:nvGrpSpPr>
          <p:cNvPr id="1340" name="Google Shape;1340;p51"/>
          <p:cNvGrpSpPr/>
          <p:nvPr/>
        </p:nvGrpSpPr>
        <p:grpSpPr>
          <a:xfrm>
            <a:off x="5040840" y="1298136"/>
            <a:ext cx="982261" cy="1043150"/>
            <a:chOff x="2464594" y="2258616"/>
            <a:chExt cx="423571" cy="449827"/>
          </a:xfrm>
        </p:grpSpPr>
        <p:sp>
          <p:nvSpPr>
            <p:cNvPr id="1341" name="Google Shape;1341;p51"/>
            <p:cNvSpPr/>
            <p:nvPr/>
          </p:nvSpPr>
          <p:spPr>
            <a:xfrm>
              <a:off x="2515790" y="2322910"/>
              <a:ext cx="360468" cy="385534"/>
            </a:xfrm>
            <a:custGeom>
              <a:avLst/>
              <a:gdLst/>
              <a:ahLst/>
              <a:cxnLst/>
              <a:rect l="l" t="t" r="r" b="b"/>
              <a:pathLst>
                <a:path w="302" h="323" extrusionOk="0">
                  <a:moveTo>
                    <a:pt x="296" y="198"/>
                  </a:moveTo>
                  <a:cubicBezTo>
                    <a:pt x="267" y="183"/>
                    <a:pt x="267" y="183"/>
                    <a:pt x="267" y="183"/>
                  </a:cubicBezTo>
                  <a:cubicBezTo>
                    <a:pt x="268" y="180"/>
                    <a:pt x="268" y="177"/>
                    <a:pt x="269" y="174"/>
                  </a:cubicBezTo>
                  <a:cubicBezTo>
                    <a:pt x="286" y="105"/>
                    <a:pt x="244" y="35"/>
                    <a:pt x="175" y="17"/>
                  </a:cubicBezTo>
                  <a:cubicBezTo>
                    <a:pt x="105" y="0"/>
                    <a:pt x="35" y="42"/>
                    <a:pt x="18" y="112"/>
                  </a:cubicBezTo>
                  <a:cubicBezTo>
                    <a:pt x="0" y="181"/>
                    <a:pt x="43" y="255"/>
                    <a:pt x="110" y="273"/>
                  </a:cubicBezTo>
                  <a:cubicBezTo>
                    <a:pt x="118" y="275"/>
                    <a:pt x="126" y="276"/>
                    <a:pt x="134" y="277"/>
                  </a:cubicBezTo>
                  <a:cubicBezTo>
                    <a:pt x="132" y="279"/>
                    <a:pt x="134" y="277"/>
                    <a:pt x="134" y="279"/>
                  </a:cubicBezTo>
                  <a:cubicBezTo>
                    <a:pt x="140" y="315"/>
                    <a:pt x="140" y="315"/>
                    <a:pt x="140" y="315"/>
                  </a:cubicBezTo>
                  <a:cubicBezTo>
                    <a:pt x="140" y="320"/>
                    <a:pt x="145" y="323"/>
                    <a:pt x="150" y="323"/>
                  </a:cubicBezTo>
                  <a:cubicBezTo>
                    <a:pt x="155" y="322"/>
                    <a:pt x="158" y="317"/>
                    <a:pt x="158" y="312"/>
                  </a:cubicBezTo>
                  <a:cubicBezTo>
                    <a:pt x="152" y="277"/>
                    <a:pt x="152" y="277"/>
                    <a:pt x="152" y="277"/>
                  </a:cubicBezTo>
                  <a:cubicBezTo>
                    <a:pt x="152" y="275"/>
                    <a:pt x="151" y="274"/>
                    <a:pt x="150" y="273"/>
                  </a:cubicBezTo>
                  <a:cubicBezTo>
                    <a:pt x="197" y="270"/>
                    <a:pt x="239" y="242"/>
                    <a:pt x="260" y="200"/>
                  </a:cubicBezTo>
                  <a:cubicBezTo>
                    <a:pt x="288" y="214"/>
                    <a:pt x="288" y="214"/>
                    <a:pt x="288" y="214"/>
                  </a:cubicBezTo>
                  <a:cubicBezTo>
                    <a:pt x="292" y="216"/>
                    <a:pt x="298" y="214"/>
                    <a:pt x="300" y="210"/>
                  </a:cubicBezTo>
                  <a:cubicBezTo>
                    <a:pt x="302" y="205"/>
                    <a:pt x="300" y="200"/>
                    <a:pt x="296" y="198"/>
                  </a:cubicBezTo>
                </a:path>
              </a:pathLst>
            </a:custGeom>
            <a:solidFill>
              <a:schemeClr val="accent5"/>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2" name="Google Shape;1342;p51"/>
            <p:cNvSpPr/>
            <p:nvPr/>
          </p:nvSpPr>
          <p:spPr>
            <a:xfrm>
              <a:off x="2527697" y="2322910"/>
              <a:ext cx="360468" cy="385534"/>
            </a:xfrm>
            <a:custGeom>
              <a:avLst/>
              <a:gdLst/>
              <a:ahLst/>
              <a:cxnLst/>
              <a:rect l="l" t="t" r="r" b="b"/>
              <a:pathLst>
                <a:path w="302" h="323" extrusionOk="0">
                  <a:moveTo>
                    <a:pt x="295" y="198"/>
                  </a:moveTo>
                  <a:cubicBezTo>
                    <a:pt x="266" y="183"/>
                    <a:pt x="266" y="183"/>
                    <a:pt x="266" y="183"/>
                  </a:cubicBezTo>
                  <a:cubicBezTo>
                    <a:pt x="267" y="180"/>
                    <a:pt x="268" y="177"/>
                    <a:pt x="268" y="174"/>
                  </a:cubicBezTo>
                  <a:cubicBezTo>
                    <a:pt x="286" y="105"/>
                    <a:pt x="243" y="35"/>
                    <a:pt x="174" y="17"/>
                  </a:cubicBezTo>
                  <a:cubicBezTo>
                    <a:pt x="104" y="0"/>
                    <a:pt x="34" y="42"/>
                    <a:pt x="17" y="112"/>
                  </a:cubicBezTo>
                  <a:cubicBezTo>
                    <a:pt x="0" y="181"/>
                    <a:pt x="42" y="252"/>
                    <a:pt x="111" y="269"/>
                  </a:cubicBezTo>
                  <a:cubicBezTo>
                    <a:pt x="119" y="271"/>
                    <a:pt x="127" y="272"/>
                    <a:pt x="135" y="272"/>
                  </a:cubicBezTo>
                  <a:cubicBezTo>
                    <a:pt x="134" y="274"/>
                    <a:pt x="133" y="277"/>
                    <a:pt x="134" y="279"/>
                  </a:cubicBezTo>
                  <a:cubicBezTo>
                    <a:pt x="139" y="315"/>
                    <a:pt x="139" y="315"/>
                    <a:pt x="139" y="315"/>
                  </a:cubicBezTo>
                  <a:cubicBezTo>
                    <a:pt x="140" y="320"/>
                    <a:pt x="144" y="323"/>
                    <a:pt x="149" y="323"/>
                  </a:cubicBezTo>
                  <a:cubicBezTo>
                    <a:pt x="154" y="322"/>
                    <a:pt x="158" y="317"/>
                    <a:pt x="157" y="312"/>
                  </a:cubicBezTo>
                  <a:cubicBezTo>
                    <a:pt x="151" y="277"/>
                    <a:pt x="151" y="277"/>
                    <a:pt x="151" y="277"/>
                  </a:cubicBezTo>
                  <a:cubicBezTo>
                    <a:pt x="151" y="275"/>
                    <a:pt x="151" y="274"/>
                    <a:pt x="150" y="273"/>
                  </a:cubicBezTo>
                  <a:cubicBezTo>
                    <a:pt x="196" y="270"/>
                    <a:pt x="239" y="242"/>
                    <a:pt x="259" y="200"/>
                  </a:cubicBezTo>
                  <a:cubicBezTo>
                    <a:pt x="287" y="214"/>
                    <a:pt x="287" y="214"/>
                    <a:pt x="287" y="214"/>
                  </a:cubicBezTo>
                  <a:cubicBezTo>
                    <a:pt x="292" y="216"/>
                    <a:pt x="297" y="214"/>
                    <a:pt x="299" y="210"/>
                  </a:cubicBezTo>
                  <a:cubicBezTo>
                    <a:pt x="302" y="205"/>
                    <a:pt x="300" y="200"/>
                    <a:pt x="295" y="198"/>
                  </a:cubicBezTo>
                </a:path>
              </a:pathLst>
            </a:custGeom>
            <a:solidFill>
              <a:schemeClr val="accent3"/>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3" name="Google Shape;1343;p51"/>
            <p:cNvSpPr/>
            <p:nvPr/>
          </p:nvSpPr>
          <p:spPr>
            <a:xfrm>
              <a:off x="2563415" y="2358629"/>
              <a:ext cx="270427" cy="270427"/>
            </a:xfrm>
            <a:custGeom>
              <a:avLst/>
              <a:gdLst/>
              <a:ahLst/>
              <a:cxnLst/>
              <a:rect l="l" t="t" r="r" b="b"/>
              <a:pathLst>
                <a:path w="226" h="226" extrusionOk="0">
                  <a:moveTo>
                    <a:pt x="212" y="138"/>
                  </a:moveTo>
                  <a:cubicBezTo>
                    <a:pt x="198" y="193"/>
                    <a:pt x="143" y="226"/>
                    <a:pt x="88" y="213"/>
                  </a:cubicBezTo>
                  <a:cubicBezTo>
                    <a:pt x="33" y="199"/>
                    <a:pt x="0" y="143"/>
                    <a:pt x="13" y="88"/>
                  </a:cubicBezTo>
                  <a:cubicBezTo>
                    <a:pt x="27" y="34"/>
                    <a:pt x="82" y="0"/>
                    <a:pt x="137" y="14"/>
                  </a:cubicBezTo>
                  <a:cubicBezTo>
                    <a:pt x="192" y="27"/>
                    <a:pt x="226" y="83"/>
                    <a:pt x="212" y="138"/>
                  </a:cubicBezTo>
                </a:path>
              </a:pathLst>
            </a:custGeom>
            <a:solidFill>
              <a:schemeClr val="dk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4" name="Google Shape;1344;p51"/>
            <p:cNvSpPr/>
            <p:nvPr/>
          </p:nvSpPr>
          <p:spPr>
            <a:xfrm>
              <a:off x="2725340" y="2374107"/>
              <a:ext cx="4763" cy="1191"/>
            </a:xfrm>
            <a:custGeom>
              <a:avLst/>
              <a:gdLst/>
              <a:ahLst/>
              <a:cxnLst/>
              <a:rect l="l" t="t" r="r" b="b"/>
              <a:pathLst>
                <a:path w="4" h="1" extrusionOk="0">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3" y="1"/>
                  </a:moveTo>
                  <a:cubicBezTo>
                    <a:pt x="3" y="1"/>
                    <a:pt x="3" y="1"/>
                    <a:pt x="4" y="1"/>
                  </a:cubicBezTo>
                  <a:cubicBezTo>
                    <a:pt x="3" y="1"/>
                    <a:pt x="3" y="1"/>
                    <a:pt x="3" y="1"/>
                  </a:cubicBezTo>
                  <a:moveTo>
                    <a:pt x="3" y="1"/>
                  </a:moveTo>
                  <a:cubicBezTo>
                    <a:pt x="3" y="1"/>
                    <a:pt x="3" y="1"/>
                    <a:pt x="3" y="1"/>
                  </a:cubicBezTo>
                  <a:cubicBezTo>
                    <a:pt x="3" y="1"/>
                    <a:pt x="3" y="1"/>
                    <a:pt x="3" y="1"/>
                  </a:cubicBezTo>
                  <a:moveTo>
                    <a:pt x="3" y="1"/>
                  </a:moveTo>
                  <a:cubicBezTo>
                    <a:pt x="3" y="1"/>
                    <a:pt x="3" y="1"/>
                    <a:pt x="3" y="1"/>
                  </a:cubicBezTo>
                  <a:cubicBezTo>
                    <a:pt x="3" y="1"/>
                    <a:pt x="3" y="1"/>
                    <a:pt x="3" y="1"/>
                  </a:cubicBezTo>
                  <a:moveTo>
                    <a:pt x="0" y="0"/>
                  </a:moveTo>
                  <a:cubicBezTo>
                    <a:pt x="1" y="0"/>
                    <a:pt x="2" y="1"/>
                    <a:pt x="2" y="1"/>
                  </a:cubicBezTo>
                  <a:cubicBezTo>
                    <a:pt x="2" y="1"/>
                    <a:pt x="2" y="1"/>
                    <a:pt x="3" y="1"/>
                  </a:cubicBezTo>
                  <a:cubicBezTo>
                    <a:pt x="2" y="1"/>
                    <a:pt x="2" y="1"/>
                    <a:pt x="2" y="1"/>
                  </a:cubicBezTo>
                  <a:cubicBezTo>
                    <a:pt x="2" y="1"/>
                    <a:pt x="1" y="0"/>
                    <a:pt x="0" y="0"/>
                  </a:cubicBezTo>
                  <a:moveTo>
                    <a:pt x="0" y="0"/>
                  </a:moveTo>
                  <a:cubicBezTo>
                    <a:pt x="0" y="0"/>
                    <a:pt x="0" y="0"/>
                    <a:pt x="0" y="0"/>
                  </a:cubicBezTo>
                  <a:cubicBezTo>
                    <a:pt x="0" y="0"/>
                    <a:pt x="0" y="0"/>
                    <a:pt x="0" y="0"/>
                  </a:cubicBezTo>
                </a:path>
              </a:pathLst>
            </a:custGeom>
            <a:solidFill>
              <a:srgbClr val="9FDBD3"/>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5" name="Google Shape;1345;p51"/>
            <p:cNvSpPr/>
            <p:nvPr/>
          </p:nvSpPr>
          <p:spPr>
            <a:xfrm>
              <a:off x="2591990" y="2371726"/>
              <a:ext cx="227350" cy="103584"/>
            </a:xfrm>
            <a:custGeom>
              <a:avLst/>
              <a:gdLst/>
              <a:ahLst/>
              <a:cxnLst/>
              <a:rect l="l" t="t" r="r" b="b"/>
              <a:pathLst>
                <a:path w="190" h="87" extrusionOk="0">
                  <a:moveTo>
                    <a:pt x="89" y="0"/>
                  </a:moveTo>
                  <a:cubicBezTo>
                    <a:pt x="52" y="0"/>
                    <a:pt x="18" y="20"/>
                    <a:pt x="0" y="51"/>
                  </a:cubicBezTo>
                  <a:cubicBezTo>
                    <a:pt x="25" y="39"/>
                    <a:pt x="53" y="32"/>
                    <a:pt x="80" y="32"/>
                  </a:cubicBezTo>
                  <a:cubicBezTo>
                    <a:pt x="115" y="32"/>
                    <a:pt x="149" y="43"/>
                    <a:pt x="176" y="70"/>
                  </a:cubicBezTo>
                  <a:cubicBezTo>
                    <a:pt x="181" y="76"/>
                    <a:pt x="186" y="82"/>
                    <a:pt x="190" y="87"/>
                  </a:cubicBezTo>
                  <a:cubicBezTo>
                    <a:pt x="184" y="48"/>
                    <a:pt x="156" y="14"/>
                    <a:pt x="115" y="3"/>
                  </a:cubicBezTo>
                  <a:cubicBezTo>
                    <a:pt x="115" y="3"/>
                    <a:pt x="115" y="3"/>
                    <a:pt x="115" y="3"/>
                  </a:cubicBezTo>
                  <a:cubicBezTo>
                    <a:pt x="115" y="3"/>
                    <a:pt x="115" y="3"/>
                    <a:pt x="115" y="3"/>
                  </a:cubicBezTo>
                  <a:cubicBezTo>
                    <a:pt x="115" y="3"/>
                    <a:pt x="115" y="3"/>
                    <a:pt x="115" y="3"/>
                  </a:cubicBezTo>
                  <a:cubicBezTo>
                    <a:pt x="115" y="3"/>
                    <a:pt x="115" y="3"/>
                    <a:pt x="115" y="3"/>
                  </a:cubicBezTo>
                  <a:cubicBezTo>
                    <a:pt x="114" y="3"/>
                    <a:pt x="114" y="3"/>
                    <a:pt x="114" y="3"/>
                  </a:cubicBezTo>
                  <a:cubicBezTo>
                    <a:pt x="114" y="3"/>
                    <a:pt x="114" y="3"/>
                    <a:pt x="114" y="3"/>
                  </a:cubicBezTo>
                  <a:cubicBezTo>
                    <a:pt x="114" y="3"/>
                    <a:pt x="114" y="3"/>
                    <a:pt x="114" y="3"/>
                  </a:cubicBezTo>
                  <a:cubicBezTo>
                    <a:pt x="114" y="3"/>
                    <a:pt x="114" y="3"/>
                    <a:pt x="114" y="3"/>
                  </a:cubicBezTo>
                  <a:cubicBezTo>
                    <a:pt x="114" y="3"/>
                    <a:pt x="114" y="3"/>
                    <a:pt x="114" y="3"/>
                  </a:cubicBezTo>
                  <a:cubicBezTo>
                    <a:pt x="114" y="3"/>
                    <a:pt x="114" y="3"/>
                    <a:pt x="114" y="3"/>
                  </a:cubicBezTo>
                  <a:cubicBezTo>
                    <a:pt x="113" y="3"/>
                    <a:pt x="113" y="3"/>
                    <a:pt x="113" y="3"/>
                  </a:cubicBezTo>
                  <a:cubicBezTo>
                    <a:pt x="113" y="3"/>
                    <a:pt x="112" y="2"/>
                    <a:pt x="111" y="2"/>
                  </a:cubicBezTo>
                  <a:cubicBezTo>
                    <a:pt x="111" y="2"/>
                    <a:pt x="111" y="2"/>
                    <a:pt x="111" y="2"/>
                  </a:cubicBezTo>
                  <a:cubicBezTo>
                    <a:pt x="111" y="2"/>
                    <a:pt x="111" y="2"/>
                    <a:pt x="111" y="2"/>
                  </a:cubicBezTo>
                  <a:cubicBezTo>
                    <a:pt x="103" y="0"/>
                    <a:pt x="96" y="0"/>
                    <a:pt x="89" y="0"/>
                  </a:cubicBezTo>
                </a:path>
              </a:pathLst>
            </a:custGeom>
            <a:solidFill>
              <a:srgbClr val="FFFFFF">
                <a:alpha val="20930"/>
              </a:srgbClr>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6" name="Google Shape;1346;p51"/>
            <p:cNvSpPr/>
            <p:nvPr/>
          </p:nvSpPr>
          <p:spPr>
            <a:xfrm>
              <a:off x="2659856" y="2521744"/>
              <a:ext cx="157163" cy="95235"/>
            </a:xfrm>
            <a:custGeom>
              <a:avLst/>
              <a:gdLst/>
              <a:ahLst/>
              <a:cxnLst/>
              <a:rect l="l" t="t" r="r" b="b"/>
              <a:pathLst>
                <a:path w="132" h="79" extrusionOk="0">
                  <a:moveTo>
                    <a:pt x="33" y="79"/>
                  </a:moveTo>
                  <a:cubicBezTo>
                    <a:pt x="33" y="79"/>
                    <a:pt x="33" y="79"/>
                    <a:pt x="33" y="79"/>
                  </a:cubicBezTo>
                  <a:cubicBezTo>
                    <a:pt x="33" y="79"/>
                    <a:pt x="33" y="79"/>
                    <a:pt x="33" y="79"/>
                  </a:cubicBezTo>
                  <a:cubicBezTo>
                    <a:pt x="33" y="79"/>
                    <a:pt x="33" y="79"/>
                    <a:pt x="33" y="79"/>
                  </a:cubicBezTo>
                  <a:moveTo>
                    <a:pt x="8" y="76"/>
                  </a:moveTo>
                  <a:cubicBezTo>
                    <a:pt x="8" y="76"/>
                    <a:pt x="8" y="76"/>
                    <a:pt x="8" y="76"/>
                  </a:cubicBezTo>
                  <a:cubicBezTo>
                    <a:pt x="8" y="76"/>
                    <a:pt x="8" y="76"/>
                    <a:pt x="8" y="76"/>
                  </a:cubicBezTo>
                  <a:moveTo>
                    <a:pt x="7" y="75"/>
                  </a:moveTo>
                  <a:cubicBezTo>
                    <a:pt x="7" y="75"/>
                    <a:pt x="8" y="75"/>
                    <a:pt x="8" y="75"/>
                  </a:cubicBezTo>
                  <a:cubicBezTo>
                    <a:pt x="8" y="75"/>
                    <a:pt x="7" y="75"/>
                    <a:pt x="7" y="75"/>
                  </a:cubicBezTo>
                  <a:moveTo>
                    <a:pt x="7" y="75"/>
                  </a:moveTo>
                  <a:cubicBezTo>
                    <a:pt x="7" y="75"/>
                    <a:pt x="7" y="75"/>
                    <a:pt x="7" y="75"/>
                  </a:cubicBezTo>
                  <a:cubicBezTo>
                    <a:pt x="7" y="75"/>
                    <a:pt x="7" y="75"/>
                    <a:pt x="7" y="75"/>
                  </a:cubicBezTo>
                  <a:moveTo>
                    <a:pt x="7" y="75"/>
                  </a:moveTo>
                  <a:cubicBezTo>
                    <a:pt x="7" y="75"/>
                    <a:pt x="7" y="75"/>
                    <a:pt x="7" y="75"/>
                  </a:cubicBezTo>
                  <a:cubicBezTo>
                    <a:pt x="7" y="75"/>
                    <a:pt x="7" y="75"/>
                    <a:pt x="7" y="75"/>
                  </a:cubicBezTo>
                  <a:moveTo>
                    <a:pt x="6" y="75"/>
                  </a:moveTo>
                  <a:cubicBezTo>
                    <a:pt x="7" y="75"/>
                    <a:pt x="7" y="75"/>
                    <a:pt x="7" y="75"/>
                  </a:cubicBezTo>
                  <a:cubicBezTo>
                    <a:pt x="7" y="75"/>
                    <a:pt x="7" y="75"/>
                    <a:pt x="6" y="75"/>
                  </a:cubicBezTo>
                  <a:moveTo>
                    <a:pt x="6" y="75"/>
                  </a:moveTo>
                  <a:cubicBezTo>
                    <a:pt x="6" y="75"/>
                    <a:pt x="6" y="75"/>
                    <a:pt x="6" y="75"/>
                  </a:cubicBezTo>
                  <a:cubicBezTo>
                    <a:pt x="6" y="75"/>
                    <a:pt x="6" y="75"/>
                    <a:pt x="6" y="75"/>
                  </a:cubicBezTo>
                  <a:moveTo>
                    <a:pt x="6" y="75"/>
                  </a:moveTo>
                  <a:cubicBezTo>
                    <a:pt x="6" y="75"/>
                    <a:pt x="6" y="75"/>
                    <a:pt x="6" y="75"/>
                  </a:cubicBezTo>
                  <a:cubicBezTo>
                    <a:pt x="6" y="75"/>
                    <a:pt x="6" y="75"/>
                    <a:pt x="6" y="75"/>
                  </a:cubicBezTo>
                  <a:moveTo>
                    <a:pt x="5" y="75"/>
                  </a:moveTo>
                  <a:cubicBezTo>
                    <a:pt x="6" y="75"/>
                    <a:pt x="6" y="75"/>
                    <a:pt x="6" y="75"/>
                  </a:cubicBezTo>
                  <a:cubicBezTo>
                    <a:pt x="6" y="75"/>
                    <a:pt x="6" y="75"/>
                    <a:pt x="5" y="75"/>
                  </a:cubicBezTo>
                  <a:moveTo>
                    <a:pt x="5" y="75"/>
                  </a:moveTo>
                  <a:cubicBezTo>
                    <a:pt x="5" y="75"/>
                    <a:pt x="5" y="75"/>
                    <a:pt x="5" y="75"/>
                  </a:cubicBezTo>
                  <a:cubicBezTo>
                    <a:pt x="5" y="75"/>
                    <a:pt x="5" y="75"/>
                    <a:pt x="5" y="75"/>
                  </a:cubicBezTo>
                  <a:moveTo>
                    <a:pt x="5" y="75"/>
                  </a:moveTo>
                  <a:cubicBezTo>
                    <a:pt x="5" y="75"/>
                    <a:pt x="5" y="75"/>
                    <a:pt x="5" y="75"/>
                  </a:cubicBezTo>
                  <a:cubicBezTo>
                    <a:pt x="5" y="75"/>
                    <a:pt x="5" y="75"/>
                    <a:pt x="5" y="75"/>
                  </a:cubicBezTo>
                  <a:moveTo>
                    <a:pt x="5" y="75"/>
                  </a:moveTo>
                  <a:cubicBezTo>
                    <a:pt x="5" y="75"/>
                    <a:pt x="5" y="75"/>
                    <a:pt x="5" y="75"/>
                  </a:cubicBezTo>
                  <a:cubicBezTo>
                    <a:pt x="5" y="75"/>
                    <a:pt x="5" y="75"/>
                    <a:pt x="5" y="75"/>
                  </a:cubicBezTo>
                  <a:moveTo>
                    <a:pt x="4" y="75"/>
                  </a:moveTo>
                  <a:cubicBezTo>
                    <a:pt x="4" y="75"/>
                    <a:pt x="4" y="75"/>
                    <a:pt x="4" y="75"/>
                  </a:cubicBezTo>
                  <a:cubicBezTo>
                    <a:pt x="4" y="75"/>
                    <a:pt x="4" y="75"/>
                    <a:pt x="4" y="75"/>
                  </a:cubicBezTo>
                  <a:moveTo>
                    <a:pt x="4" y="75"/>
                  </a:moveTo>
                  <a:cubicBezTo>
                    <a:pt x="4" y="75"/>
                    <a:pt x="4" y="75"/>
                    <a:pt x="4" y="75"/>
                  </a:cubicBezTo>
                  <a:cubicBezTo>
                    <a:pt x="4" y="75"/>
                    <a:pt x="4" y="75"/>
                    <a:pt x="4" y="75"/>
                  </a:cubicBezTo>
                  <a:moveTo>
                    <a:pt x="4" y="74"/>
                  </a:moveTo>
                  <a:cubicBezTo>
                    <a:pt x="4" y="74"/>
                    <a:pt x="4" y="74"/>
                    <a:pt x="4" y="74"/>
                  </a:cubicBezTo>
                  <a:cubicBezTo>
                    <a:pt x="4" y="74"/>
                    <a:pt x="4" y="74"/>
                    <a:pt x="4" y="74"/>
                  </a:cubicBezTo>
                  <a:moveTo>
                    <a:pt x="3" y="74"/>
                  </a:moveTo>
                  <a:cubicBezTo>
                    <a:pt x="3" y="74"/>
                    <a:pt x="3" y="74"/>
                    <a:pt x="3" y="74"/>
                  </a:cubicBezTo>
                  <a:cubicBezTo>
                    <a:pt x="3" y="74"/>
                    <a:pt x="3" y="74"/>
                    <a:pt x="3" y="74"/>
                  </a:cubicBezTo>
                  <a:moveTo>
                    <a:pt x="3" y="74"/>
                  </a:moveTo>
                  <a:cubicBezTo>
                    <a:pt x="3" y="74"/>
                    <a:pt x="3" y="74"/>
                    <a:pt x="3" y="74"/>
                  </a:cubicBezTo>
                  <a:cubicBezTo>
                    <a:pt x="3" y="74"/>
                    <a:pt x="3" y="74"/>
                    <a:pt x="3" y="74"/>
                  </a:cubicBezTo>
                  <a:moveTo>
                    <a:pt x="2" y="74"/>
                  </a:moveTo>
                  <a:cubicBezTo>
                    <a:pt x="2" y="74"/>
                    <a:pt x="2" y="74"/>
                    <a:pt x="2" y="74"/>
                  </a:cubicBezTo>
                  <a:cubicBezTo>
                    <a:pt x="2" y="74"/>
                    <a:pt x="2" y="74"/>
                    <a:pt x="2" y="74"/>
                  </a:cubicBezTo>
                  <a:moveTo>
                    <a:pt x="2" y="74"/>
                  </a:moveTo>
                  <a:cubicBezTo>
                    <a:pt x="2" y="74"/>
                    <a:pt x="2" y="74"/>
                    <a:pt x="2" y="74"/>
                  </a:cubicBezTo>
                  <a:cubicBezTo>
                    <a:pt x="2" y="74"/>
                    <a:pt x="2" y="74"/>
                    <a:pt x="2" y="74"/>
                  </a:cubicBezTo>
                  <a:moveTo>
                    <a:pt x="2" y="74"/>
                  </a:moveTo>
                  <a:cubicBezTo>
                    <a:pt x="2" y="74"/>
                    <a:pt x="2" y="74"/>
                    <a:pt x="2" y="74"/>
                  </a:cubicBezTo>
                  <a:cubicBezTo>
                    <a:pt x="2" y="74"/>
                    <a:pt x="2" y="74"/>
                    <a:pt x="2" y="74"/>
                  </a:cubicBezTo>
                  <a:moveTo>
                    <a:pt x="2" y="74"/>
                  </a:moveTo>
                  <a:cubicBezTo>
                    <a:pt x="2" y="74"/>
                    <a:pt x="2" y="74"/>
                    <a:pt x="2" y="74"/>
                  </a:cubicBezTo>
                  <a:cubicBezTo>
                    <a:pt x="2" y="74"/>
                    <a:pt x="2" y="74"/>
                    <a:pt x="2" y="74"/>
                  </a:cubicBezTo>
                  <a:moveTo>
                    <a:pt x="1" y="74"/>
                  </a:moveTo>
                  <a:cubicBezTo>
                    <a:pt x="1" y="74"/>
                    <a:pt x="1" y="74"/>
                    <a:pt x="1" y="74"/>
                  </a:cubicBezTo>
                  <a:cubicBezTo>
                    <a:pt x="1" y="74"/>
                    <a:pt x="1" y="74"/>
                    <a:pt x="1" y="74"/>
                  </a:cubicBezTo>
                  <a:moveTo>
                    <a:pt x="1" y="73"/>
                  </a:moveTo>
                  <a:cubicBezTo>
                    <a:pt x="1" y="73"/>
                    <a:pt x="1" y="73"/>
                    <a:pt x="1" y="73"/>
                  </a:cubicBezTo>
                  <a:cubicBezTo>
                    <a:pt x="1" y="73"/>
                    <a:pt x="1" y="73"/>
                    <a:pt x="1" y="73"/>
                  </a:cubicBezTo>
                  <a:moveTo>
                    <a:pt x="0" y="73"/>
                  </a:moveTo>
                  <a:cubicBezTo>
                    <a:pt x="0" y="73"/>
                    <a:pt x="0" y="73"/>
                    <a:pt x="0" y="73"/>
                  </a:cubicBezTo>
                  <a:cubicBezTo>
                    <a:pt x="0" y="73"/>
                    <a:pt x="0" y="73"/>
                    <a:pt x="0" y="73"/>
                  </a:cubicBezTo>
                  <a:moveTo>
                    <a:pt x="0" y="73"/>
                  </a:moveTo>
                  <a:cubicBezTo>
                    <a:pt x="0" y="73"/>
                    <a:pt x="0" y="73"/>
                    <a:pt x="0" y="73"/>
                  </a:cubicBezTo>
                  <a:cubicBezTo>
                    <a:pt x="0" y="73"/>
                    <a:pt x="0" y="73"/>
                    <a:pt x="0" y="73"/>
                  </a:cubicBezTo>
                  <a:moveTo>
                    <a:pt x="0" y="73"/>
                  </a:moveTo>
                  <a:cubicBezTo>
                    <a:pt x="0" y="73"/>
                    <a:pt x="0" y="73"/>
                    <a:pt x="0" y="73"/>
                  </a:cubicBezTo>
                  <a:cubicBezTo>
                    <a:pt x="0" y="73"/>
                    <a:pt x="0" y="73"/>
                    <a:pt x="0" y="73"/>
                  </a:cubicBezTo>
                  <a:moveTo>
                    <a:pt x="132" y="1"/>
                  </a:moveTo>
                  <a:cubicBezTo>
                    <a:pt x="121" y="47"/>
                    <a:pt x="79" y="79"/>
                    <a:pt x="33" y="79"/>
                  </a:cubicBezTo>
                  <a:cubicBezTo>
                    <a:pt x="79" y="79"/>
                    <a:pt x="121" y="47"/>
                    <a:pt x="132" y="1"/>
                  </a:cubicBezTo>
                  <a:moveTo>
                    <a:pt x="132" y="0"/>
                  </a:moveTo>
                  <a:cubicBezTo>
                    <a:pt x="132" y="1"/>
                    <a:pt x="132" y="1"/>
                    <a:pt x="132" y="1"/>
                  </a:cubicBezTo>
                  <a:cubicBezTo>
                    <a:pt x="132" y="1"/>
                    <a:pt x="132" y="1"/>
                    <a:pt x="132" y="0"/>
                  </a:cubicBezTo>
                </a:path>
              </a:pathLst>
            </a:custGeom>
            <a:solidFill>
              <a:srgbClr val="50B9A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7" name="Google Shape;1347;p51"/>
            <p:cNvSpPr/>
            <p:nvPr/>
          </p:nvSpPr>
          <p:spPr>
            <a:xfrm>
              <a:off x="2572940" y="2488407"/>
              <a:ext cx="247692" cy="128671"/>
            </a:xfrm>
            <a:custGeom>
              <a:avLst/>
              <a:gdLst/>
              <a:ahLst/>
              <a:cxnLst/>
              <a:rect l="l" t="t" r="r" b="b"/>
              <a:pathLst>
                <a:path w="207" h="107" extrusionOk="0">
                  <a:moveTo>
                    <a:pt x="2" y="0"/>
                  </a:moveTo>
                  <a:cubicBezTo>
                    <a:pt x="0" y="45"/>
                    <a:pt x="28" y="86"/>
                    <a:pt x="72" y="101"/>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1"/>
                    <a:pt x="72" y="101"/>
                    <a:pt x="73" y="101"/>
                  </a:cubicBezTo>
                  <a:cubicBezTo>
                    <a:pt x="73" y="101"/>
                    <a:pt x="73" y="101"/>
                    <a:pt x="73" y="101"/>
                  </a:cubicBezTo>
                  <a:cubicBezTo>
                    <a:pt x="73" y="101"/>
                    <a:pt x="73" y="101"/>
                    <a:pt x="73" y="102"/>
                  </a:cubicBezTo>
                  <a:cubicBezTo>
                    <a:pt x="73" y="102"/>
                    <a:pt x="73" y="102"/>
                    <a:pt x="73" y="102"/>
                  </a:cubicBezTo>
                  <a:cubicBezTo>
                    <a:pt x="73" y="102"/>
                    <a:pt x="73"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2"/>
                    <a:pt x="75" y="102"/>
                    <a:pt x="76" y="102"/>
                  </a:cubicBezTo>
                  <a:cubicBezTo>
                    <a:pt x="76" y="102"/>
                    <a:pt x="76" y="102"/>
                    <a:pt x="76" y="102"/>
                  </a:cubicBezTo>
                  <a:cubicBezTo>
                    <a:pt x="76" y="102"/>
                    <a:pt x="76" y="102"/>
                    <a:pt x="76" y="103"/>
                  </a:cubicBezTo>
                  <a:cubicBezTo>
                    <a:pt x="76" y="103"/>
                    <a:pt x="76" y="103"/>
                    <a:pt x="76" y="103"/>
                  </a:cubicBezTo>
                  <a:cubicBezTo>
                    <a:pt x="76" y="103"/>
                    <a:pt x="76" y="103"/>
                    <a:pt x="76" y="103"/>
                  </a:cubicBezTo>
                  <a:cubicBezTo>
                    <a:pt x="76" y="103"/>
                    <a:pt x="76" y="103"/>
                    <a:pt x="76" y="103"/>
                  </a:cubicBezTo>
                  <a:cubicBezTo>
                    <a:pt x="76" y="103"/>
                    <a:pt x="77" y="103"/>
                    <a:pt x="77" y="103"/>
                  </a:cubicBezTo>
                  <a:cubicBezTo>
                    <a:pt x="77" y="103"/>
                    <a:pt x="77" y="103"/>
                    <a:pt x="77" y="103"/>
                  </a:cubicBezTo>
                  <a:cubicBezTo>
                    <a:pt x="77" y="103"/>
                    <a:pt x="77" y="103"/>
                    <a:pt x="77" y="103"/>
                  </a:cubicBezTo>
                  <a:cubicBezTo>
                    <a:pt x="77" y="103"/>
                    <a:pt x="77" y="103"/>
                    <a:pt x="77" y="103"/>
                  </a:cubicBezTo>
                  <a:cubicBezTo>
                    <a:pt x="77" y="103"/>
                    <a:pt x="77" y="103"/>
                    <a:pt x="77" y="103"/>
                  </a:cubicBezTo>
                  <a:cubicBezTo>
                    <a:pt x="77" y="103"/>
                    <a:pt x="77" y="103"/>
                    <a:pt x="77" y="103"/>
                  </a:cubicBezTo>
                  <a:cubicBezTo>
                    <a:pt x="77" y="103"/>
                    <a:pt x="77" y="103"/>
                    <a:pt x="77" y="103"/>
                  </a:cubicBezTo>
                  <a:cubicBezTo>
                    <a:pt x="78" y="103"/>
                    <a:pt x="78" y="103"/>
                    <a:pt x="78" y="103"/>
                  </a:cubicBezTo>
                  <a:cubicBezTo>
                    <a:pt x="78" y="103"/>
                    <a:pt x="78" y="103"/>
                    <a:pt x="78" y="103"/>
                  </a:cubicBezTo>
                  <a:cubicBezTo>
                    <a:pt x="78" y="103"/>
                    <a:pt x="78" y="103"/>
                    <a:pt x="78" y="103"/>
                  </a:cubicBezTo>
                  <a:cubicBezTo>
                    <a:pt x="78" y="103"/>
                    <a:pt x="78" y="103"/>
                    <a:pt x="78" y="103"/>
                  </a:cubicBezTo>
                  <a:cubicBezTo>
                    <a:pt x="78" y="103"/>
                    <a:pt x="78" y="103"/>
                    <a:pt x="78" y="103"/>
                  </a:cubicBezTo>
                  <a:cubicBezTo>
                    <a:pt x="78" y="103"/>
                    <a:pt x="78" y="103"/>
                    <a:pt x="78" y="103"/>
                  </a:cubicBezTo>
                  <a:cubicBezTo>
                    <a:pt x="79" y="103"/>
                    <a:pt x="79" y="103"/>
                    <a:pt x="79" y="103"/>
                  </a:cubicBezTo>
                  <a:cubicBezTo>
                    <a:pt x="79" y="103"/>
                    <a:pt x="79" y="103"/>
                    <a:pt x="79" y="103"/>
                  </a:cubicBezTo>
                  <a:cubicBezTo>
                    <a:pt x="79" y="103"/>
                    <a:pt x="79" y="103"/>
                    <a:pt x="79" y="103"/>
                  </a:cubicBezTo>
                  <a:cubicBezTo>
                    <a:pt x="79" y="103"/>
                    <a:pt x="79" y="103"/>
                    <a:pt x="79" y="103"/>
                  </a:cubicBezTo>
                  <a:cubicBezTo>
                    <a:pt x="79" y="103"/>
                    <a:pt x="79" y="103"/>
                    <a:pt x="79" y="103"/>
                  </a:cubicBezTo>
                  <a:cubicBezTo>
                    <a:pt x="79" y="103"/>
                    <a:pt x="79" y="103"/>
                    <a:pt x="79" y="103"/>
                  </a:cubicBezTo>
                  <a:cubicBezTo>
                    <a:pt x="79" y="103"/>
                    <a:pt x="80" y="103"/>
                    <a:pt x="80" y="103"/>
                  </a:cubicBezTo>
                  <a:cubicBezTo>
                    <a:pt x="80" y="103"/>
                    <a:pt x="80" y="103"/>
                    <a:pt x="80" y="104"/>
                  </a:cubicBezTo>
                  <a:cubicBezTo>
                    <a:pt x="80" y="104"/>
                    <a:pt x="80" y="104"/>
                    <a:pt x="80" y="104"/>
                  </a:cubicBezTo>
                  <a:cubicBezTo>
                    <a:pt x="80" y="104"/>
                    <a:pt x="80" y="104"/>
                    <a:pt x="80" y="104"/>
                  </a:cubicBezTo>
                  <a:cubicBezTo>
                    <a:pt x="88" y="106"/>
                    <a:pt x="97" y="107"/>
                    <a:pt x="105" y="107"/>
                  </a:cubicBezTo>
                  <a:cubicBezTo>
                    <a:pt x="105" y="107"/>
                    <a:pt x="105" y="107"/>
                    <a:pt x="105" y="107"/>
                  </a:cubicBezTo>
                  <a:cubicBezTo>
                    <a:pt x="105" y="107"/>
                    <a:pt x="105" y="107"/>
                    <a:pt x="105" y="107"/>
                  </a:cubicBezTo>
                  <a:cubicBezTo>
                    <a:pt x="151" y="107"/>
                    <a:pt x="193" y="75"/>
                    <a:pt x="204" y="29"/>
                  </a:cubicBezTo>
                  <a:cubicBezTo>
                    <a:pt x="204" y="29"/>
                    <a:pt x="204" y="29"/>
                    <a:pt x="204" y="29"/>
                  </a:cubicBezTo>
                  <a:cubicBezTo>
                    <a:pt x="204" y="29"/>
                    <a:pt x="204" y="29"/>
                    <a:pt x="204" y="29"/>
                  </a:cubicBezTo>
                  <a:cubicBezTo>
                    <a:pt x="204" y="29"/>
                    <a:pt x="204" y="29"/>
                    <a:pt x="204" y="28"/>
                  </a:cubicBezTo>
                  <a:cubicBezTo>
                    <a:pt x="206" y="23"/>
                    <a:pt x="206" y="17"/>
                    <a:pt x="207" y="11"/>
                  </a:cubicBezTo>
                  <a:cubicBezTo>
                    <a:pt x="205" y="11"/>
                    <a:pt x="203" y="12"/>
                    <a:pt x="201" y="12"/>
                  </a:cubicBezTo>
                  <a:cubicBezTo>
                    <a:pt x="194" y="54"/>
                    <a:pt x="152" y="84"/>
                    <a:pt x="107" y="84"/>
                  </a:cubicBezTo>
                  <a:cubicBezTo>
                    <a:pt x="96" y="84"/>
                    <a:pt x="85" y="82"/>
                    <a:pt x="74" y="78"/>
                  </a:cubicBezTo>
                  <a:cubicBezTo>
                    <a:pt x="36" y="65"/>
                    <a:pt x="9" y="34"/>
                    <a:pt x="2" y="0"/>
                  </a:cubicBezTo>
                </a:path>
              </a:pathLst>
            </a:custGeom>
            <a:solidFill>
              <a:srgbClr val="2B2B2B">
                <a:alpha val="12040"/>
              </a:srgbClr>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8" name="Google Shape;1348;p51"/>
            <p:cNvSpPr/>
            <p:nvPr/>
          </p:nvSpPr>
          <p:spPr>
            <a:xfrm>
              <a:off x="2695575" y="2258616"/>
              <a:ext cx="138113" cy="98822"/>
            </a:xfrm>
            <a:custGeom>
              <a:avLst/>
              <a:gdLst/>
              <a:ahLst/>
              <a:cxnLst/>
              <a:rect l="l" t="t" r="r" b="b"/>
              <a:pathLst>
                <a:path w="116" h="83" extrusionOk="0">
                  <a:moveTo>
                    <a:pt x="73" y="18"/>
                  </a:moveTo>
                  <a:cubicBezTo>
                    <a:pt x="77" y="6"/>
                    <a:pt x="77" y="6"/>
                    <a:pt x="77" y="6"/>
                  </a:cubicBezTo>
                  <a:cubicBezTo>
                    <a:pt x="77" y="3"/>
                    <a:pt x="76" y="1"/>
                    <a:pt x="74" y="1"/>
                  </a:cubicBezTo>
                  <a:cubicBezTo>
                    <a:pt x="72" y="0"/>
                    <a:pt x="69" y="1"/>
                    <a:pt x="69" y="3"/>
                  </a:cubicBezTo>
                  <a:cubicBezTo>
                    <a:pt x="65" y="16"/>
                    <a:pt x="65" y="16"/>
                    <a:pt x="65" y="16"/>
                  </a:cubicBezTo>
                  <a:cubicBezTo>
                    <a:pt x="38" y="10"/>
                    <a:pt x="10" y="26"/>
                    <a:pt x="0" y="52"/>
                  </a:cubicBezTo>
                  <a:cubicBezTo>
                    <a:pt x="112" y="83"/>
                    <a:pt x="112" y="83"/>
                    <a:pt x="112" y="83"/>
                  </a:cubicBezTo>
                  <a:cubicBezTo>
                    <a:pt x="116" y="55"/>
                    <a:pt x="100" y="27"/>
                    <a:pt x="73" y="18"/>
                  </a:cubicBezTo>
                </a:path>
              </a:pathLst>
            </a:custGeom>
            <a:solidFill>
              <a:schemeClr val="accent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49" name="Google Shape;1349;p51"/>
            <p:cNvSpPr/>
            <p:nvPr/>
          </p:nvSpPr>
          <p:spPr>
            <a:xfrm>
              <a:off x="2464594" y="2356248"/>
              <a:ext cx="98822" cy="139303"/>
            </a:xfrm>
            <a:custGeom>
              <a:avLst/>
              <a:gdLst/>
              <a:ahLst/>
              <a:cxnLst/>
              <a:rect l="l" t="t" r="r" b="b"/>
              <a:pathLst>
                <a:path w="83" h="117" extrusionOk="0">
                  <a:moveTo>
                    <a:pt x="18" y="43"/>
                  </a:moveTo>
                  <a:cubicBezTo>
                    <a:pt x="6" y="40"/>
                    <a:pt x="6" y="40"/>
                    <a:pt x="6" y="40"/>
                  </a:cubicBezTo>
                  <a:cubicBezTo>
                    <a:pt x="4" y="39"/>
                    <a:pt x="2" y="40"/>
                    <a:pt x="1" y="43"/>
                  </a:cubicBezTo>
                  <a:cubicBezTo>
                    <a:pt x="0" y="45"/>
                    <a:pt x="2" y="47"/>
                    <a:pt x="4" y="48"/>
                  </a:cubicBezTo>
                  <a:cubicBezTo>
                    <a:pt x="16" y="51"/>
                    <a:pt x="16" y="51"/>
                    <a:pt x="16" y="51"/>
                  </a:cubicBezTo>
                  <a:cubicBezTo>
                    <a:pt x="10" y="79"/>
                    <a:pt x="26" y="107"/>
                    <a:pt x="52" y="117"/>
                  </a:cubicBezTo>
                  <a:cubicBezTo>
                    <a:pt x="83" y="5"/>
                    <a:pt x="83" y="5"/>
                    <a:pt x="83" y="5"/>
                  </a:cubicBezTo>
                  <a:cubicBezTo>
                    <a:pt x="55" y="0"/>
                    <a:pt x="28" y="16"/>
                    <a:pt x="18" y="43"/>
                  </a:cubicBezTo>
                </a:path>
              </a:pathLst>
            </a:custGeom>
            <a:solidFill>
              <a:schemeClr val="accent2"/>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50" name="Google Shape;1350;p51"/>
            <p:cNvSpPr/>
            <p:nvPr/>
          </p:nvSpPr>
          <p:spPr>
            <a:xfrm>
              <a:off x="2783681" y="2339579"/>
              <a:ext cx="45244" cy="17859"/>
            </a:xfrm>
            <a:custGeom>
              <a:avLst/>
              <a:gdLst/>
              <a:ahLst/>
              <a:cxnLst/>
              <a:rect l="l" t="t" r="r" b="b"/>
              <a:pathLst>
                <a:path w="38" h="15" extrusionOk="0">
                  <a:moveTo>
                    <a:pt x="38" y="14"/>
                  </a:moveTo>
                  <a:cubicBezTo>
                    <a:pt x="38" y="14"/>
                    <a:pt x="38" y="14"/>
                    <a:pt x="38" y="14"/>
                  </a:cubicBezTo>
                  <a:cubicBezTo>
                    <a:pt x="38" y="14"/>
                    <a:pt x="38" y="14"/>
                    <a:pt x="38" y="14"/>
                  </a:cubicBezTo>
                  <a:moveTo>
                    <a:pt x="38" y="14"/>
                  </a:moveTo>
                  <a:cubicBezTo>
                    <a:pt x="38" y="14"/>
                    <a:pt x="38" y="14"/>
                    <a:pt x="38" y="14"/>
                  </a:cubicBezTo>
                  <a:cubicBezTo>
                    <a:pt x="38" y="14"/>
                    <a:pt x="38" y="14"/>
                    <a:pt x="38" y="14"/>
                  </a:cubicBezTo>
                  <a:moveTo>
                    <a:pt x="38" y="14"/>
                  </a:moveTo>
                  <a:cubicBezTo>
                    <a:pt x="38" y="14"/>
                    <a:pt x="38" y="14"/>
                    <a:pt x="38" y="14"/>
                  </a:cubicBezTo>
                  <a:cubicBezTo>
                    <a:pt x="38" y="14"/>
                    <a:pt x="38" y="14"/>
                    <a:pt x="38" y="14"/>
                  </a:cubicBezTo>
                  <a:moveTo>
                    <a:pt x="38" y="13"/>
                  </a:moveTo>
                  <a:cubicBezTo>
                    <a:pt x="38" y="13"/>
                    <a:pt x="38" y="13"/>
                    <a:pt x="38" y="13"/>
                  </a:cubicBezTo>
                  <a:cubicBezTo>
                    <a:pt x="38" y="13"/>
                    <a:pt x="38" y="13"/>
                    <a:pt x="38" y="13"/>
                  </a:cubicBezTo>
                  <a:moveTo>
                    <a:pt x="38" y="13"/>
                  </a:moveTo>
                  <a:cubicBezTo>
                    <a:pt x="38" y="13"/>
                    <a:pt x="38" y="13"/>
                    <a:pt x="38" y="13"/>
                  </a:cubicBezTo>
                  <a:cubicBezTo>
                    <a:pt x="38" y="13"/>
                    <a:pt x="38" y="13"/>
                    <a:pt x="38" y="13"/>
                  </a:cubicBezTo>
                  <a:moveTo>
                    <a:pt x="38" y="13"/>
                  </a:moveTo>
                  <a:cubicBezTo>
                    <a:pt x="38" y="13"/>
                    <a:pt x="38" y="13"/>
                    <a:pt x="38" y="13"/>
                  </a:cubicBezTo>
                  <a:cubicBezTo>
                    <a:pt x="38" y="13"/>
                    <a:pt x="38" y="13"/>
                    <a:pt x="38" y="13"/>
                  </a:cubicBezTo>
                  <a:moveTo>
                    <a:pt x="38" y="12"/>
                  </a:moveTo>
                  <a:cubicBezTo>
                    <a:pt x="38" y="12"/>
                    <a:pt x="38" y="13"/>
                    <a:pt x="38" y="13"/>
                  </a:cubicBezTo>
                  <a:cubicBezTo>
                    <a:pt x="38" y="13"/>
                    <a:pt x="38" y="12"/>
                    <a:pt x="38" y="12"/>
                  </a:cubicBezTo>
                  <a:moveTo>
                    <a:pt x="38" y="12"/>
                  </a:moveTo>
                  <a:cubicBezTo>
                    <a:pt x="38" y="12"/>
                    <a:pt x="38" y="12"/>
                    <a:pt x="38" y="12"/>
                  </a:cubicBezTo>
                  <a:cubicBezTo>
                    <a:pt x="38" y="12"/>
                    <a:pt x="38" y="12"/>
                    <a:pt x="38" y="12"/>
                  </a:cubicBezTo>
                  <a:moveTo>
                    <a:pt x="38" y="12"/>
                  </a:moveTo>
                  <a:cubicBezTo>
                    <a:pt x="38" y="12"/>
                    <a:pt x="38" y="12"/>
                    <a:pt x="38" y="12"/>
                  </a:cubicBezTo>
                  <a:cubicBezTo>
                    <a:pt x="38" y="12"/>
                    <a:pt x="38" y="12"/>
                    <a:pt x="38" y="12"/>
                  </a:cubicBezTo>
                  <a:moveTo>
                    <a:pt x="38" y="12"/>
                  </a:moveTo>
                  <a:cubicBezTo>
                    <a:pt x="38" y="12"/>
                    <a:pt x="38" y="12"/>
                    <a:pt x="38" y="12"/>
                  </a:cubicBezTo>
                  <a:cubicBezTo>
                    <a:pt x="38" y="12"/>
                    <a:pt x="38" y="12"/>
                    <a:pt x="38" y="12"/>
                  </a:cubicBezTo>
                  <a:moveTo>
                    <a:pt x="38" y="11"/>
                  </a:moveTo>
                  <a:cubicBezTo>
                    <a:pt x="38" y="11"/>
                    <a:pt x="38" y="11"/>
                    <a:pt x="38" y="11"/>
                  </a:cubicBezTo>
                  <a:cubicBezTo>
                    <a:pt x="38" y="11"/>
                    <a:pt x="38" y="11"/>
                    <a:pt x="38" y="11"/>
                  </a:cubicBezTo>
                  <a:moveTo>
                    <a:pt x="38" y="11"/>
                  </a:moveTo>
                  <a:cubicBezTo>
                    <a:pt x="38" y="11"/>
                    <a:pt x="38" y="11"/>
                    <a:pt x="38" y="11"/>
                  </a:cubicBezTo>
                  <a:cubicBezTo>
                    <a:pt x="38" y="11"/>
                    <a:pt x="38" y="11"/>
                    <a:pt x="38" y="11"/>
                  </a:cubicBezTo>
                  <a:moveTo>
                    <a:pt x="38" y="11"/>
                  </a:moveTo>
                  <a:cubicBezTo>
                    <a:pt x="38" y="11"/>
                    <a:pt x="38" y="11"/>
                    <a:pt x="38" y="11"/>
                  </a:cubicBezTo>
                  <a:cubicBezTo>
                    <a:pt x="38" y="11"/>
                    <a:pt x="38" y="11"/>
                    <a:pt x="38" y="11"/>
                  </a:cubicBezTo>
                  <a:moveTo>
                    <a:pt x="38" y="10"/>
                  </a:moveTo>
                  <a:cubicBezTo>
                    <a:pt x="38" y="10"/>
                    <a:pt x="38" y="10"/>
                    <a:pt x="38" y="10"/>
                  </a:cubicBezTo>
                  <a:cubicBezTo>
                    <a:pt x="38" y="10"/>
                    <a:pt x="38" y="10"/>
                    <a:pt x="38" y="10"/>
                  </a:cubicBezTo>
                  <a:moveTo>
                    <a:pt x="38" y="10"/>
                  </a:moveTo>
                  <a:cubicBezTo>
                    <a:pt x="38" y="10"/>
                    <a:pt x="38" y="10"/>
                    <a:pt x="38" y="10"/>
                  </a:cubicBezTo>
                  <a:cubicBezTo>
                    <a:pt x="38" y="10"/>
                    <a:pt x="38" y="10"/>
                    <a:pt x="38" y="10"/>
                  </a:cubicBezTo>
                  <a:moveTo>
                    <a:pt x="38" y="10"/>
                  </a:moveTo>
                  <a:cubicBezTo>
                    <a:pt x="38" y="10"/>
                    <a:pt x="38" y="10"/>
                    <a:pt x="38" y="10"/>
                  </a:cubicBezTo>
                  <a:cubicBezTo>
                    <a:pt x="38" y="10"/>
                    <a:pt x="38" y="10"/>
                    <a:pt x="38" y="10"/>
                  </a:cubicBezTo>
                  <a:moveTo>
                    <a:pt x="38" y="9"/>
                  </a:moveTo>
                  <a:cubicBezTo>
                    <a:pt x="38" y="9"/>
                    <a:pt x="38" y="9"/>
                    <a:pt x="38" y="10"/>
                  </a:cubicBezTo>
                  <a:cubicBezTo>
                    <a:pt x="38" y="9"/>
                    <a:pt x="38" y="9"/>
                    <a:pt x="38" y="9"/>
                  </a:cubicBezTo>
                  <a:moveTo>
                    <a:pt x="38" y="9"/>
                  </a:moveTo>
                  <a:cubicBezTo>
                    <a:pt x="38" y="9"/>
                    <a:pt x="38" y="9"/>
                    <a:pt x="38" y="9"/>
                  </a:cubicBezTo>
                  <a:cubicBezTo>
                    <a:pt x="38" y="9"/>
                    <a:pt x="38" y="9"/>
                    <a:pt x="38" y="9"/>
                  </a:cubicBezTo>
                  <a:moveTo>
                    <a:pt x="38" y="9"/>
                  </a:moveTo>
                  <a:cubicBezTo>
                    <a:pt x="38" y="9"/>
                    <a:pt x="38" y="9"/>
                    <a:pt x="38" y="9"/>
                  </a:cubicBezTo>
                  <a:cubicBezTo>
                    <a:pt x="38" y="9"/>
                    <a:pt x="38" y="9"/>
                    <a:pt x="38" y="9"/>
                  </a:cubicBezTo>
                  <a:moveTo>
                    <a:pt x="38" y="8"/>
                  </a:moveTo>
                  <a:cubicBezTo>
                    <a:pt x="38" y="9"/>
                    <a:pt x="38" y="9"/>
                    <a:pt x="38" y="9"/>
                  </a:cubicBezTo>
                  <a:cubicBezTo>
                    <a:pt x="38" y="9"/>
                    <a:pt x="38" y="9"/>
                    <a:pt x="38" y="8"/>
                  </a:cubicBezTo>
                  <a:moveTo>
                    <a:pt x="38" y="8"/>
                  </a:moveTo>
                  <a:cubicBezTo>
                    <a:pt x="38" y="8"/>
                    <a:pt x="38" y="8"/>
                    <a:pt x="38" y="8"/>
                  </a:cubicBezTo>
                  <a:cubicBezTo>
                    <a:pt x="38" y="8"/>
                    <a:pt x="38" y="8"/>
                    <a:pt x="38" y="8"/>
                  </a:cubicBezTo>
                  <a:moveTo>
                    <a:pt x="38" y="8"/>
                  </a:moveTo>
                  <a:cubicBezTo>
                    <a:pt x="38" y="8"/>
                    <a:pt x="38" y="8"/>
                    <a:pt x="38" y="8"/>
                  </a:cubicBezTo>
                  <a:cubicBezTo>
                    <a:pt x="38" y="8"/>
                    <a:pt x="38" y="8"/>
                    <a:pt x="38" y="8"/>
                  </a:cubicBezTo>
                  <a:moveTo>
                    <a:pt x="38" y="8"/>
                  </a:moveTo>
                  <a:cubicBezTo>
                    <a:pt x="38" y="8"/>
                    <a:pt x="38" y="8"/>
                    <a:pt x="38" y="8"/>
                  </a:cubicBezTo>
                  <a:cubicBezTo>
                    <a:pt x="38" y="8"/>
                    <a:pt x="38" y="8"/>
                    <a:pt x="38" y="8"/>
                  </a:cubicBezTo>
                  <a:moveTo>
                    <a:pt x="38" y="7"/>
                  </a:moveTo>
                  <a:cubicBezTo>
                    <a:pt x="38" y="7"/>
                    <a:pt x="38" y="7"/>
                    <a:pt x="38" y="7"/>
                  </a:cubicBezTo>
                  <a:cubicBezTo>
                    <a:pt x="38" y="7"/>
                    <a:pt x="38" y="7"/>
                    <a:pt x="38" y="7"/>
                  </a:cubicBezTo>
                  <a:moveTo>
                    <a:pt x="38" y="7"/>
                  </a:moveTo>
                  <a:cubicBezTo>
                    <a:pt x="38" y="7"/>
                    <a:pt x="38" y="7"/>
                    <a:pt x="38" y="7"/>
                  </a:cubicBezTo>
                  <a:cubicBezTo>
                    <a:pt x="38" y="7"/>
                    <a:pt x="38" y="7"/>
                    <a:pt x="38" y="7"/>
                  </a:cubicBezTo>
                  <a:moveTo>
                    <a:pt x="38" y="7"/>
                  </a:moveTo>
                  <a:cubicBezTo>
                    <a:pt x="38" y="7"/>
                    <a:pt x="38" y="7"/>
                    <a:pt x="38" y="7"/>
                  </a:cubicBezTo>
                  <a:cubicBezTo>
                    <a:pt x="38" y="7"/>
                    <a:pt x="38" y="7"/>
                    <a:pt x="38" y="7"/>
                  </a:cubicBezTo>
                  <a:moveTo>
                    <a:pt x="38" y="6"/>
                  </a:moveTo>
                  <a:cubicBezTo>
                    <a:pt x="38" y="6"/>
                    <a:pt x="38" y="6"/>
                    <a:pt x="38" y="6"/>
                  </a:cubicBezTo>
                  <a:cubicBezTo>
                    <a:pt x="38" y="6"/>
                    <a:pt x="38" y="6"/>
                    <a:pt x="38" y="6"/>
                  </a:cubicBezTo>
                  <a:moveTo>
                    <a:pt x="38" y="6"/>
                  </a:moveTo>
                  <a:cubicBezTo>
                    <a:pt x="38" y="6"/>
                    <a:pt x="38" y="6"/>
                    <a:pt x="38" y="6"/>
                  </a:cubicBezTo>
                  <a:cubicBezTo>
                    <a:pt x="38" y="6"/>
                    <a:pt x="38" y="6"/>
                    <a:pt x="38" y="6"/>
                  </a:cubicBezTo>
                  <a:moveTo>
                    <a:pt x="38" y="6"/>
                  </a:moveTo>
                  <a:cubicBezTo>
                    <a:pt x="38" y="6"/>
                    <a:pt x="38" y="6"/>
                    <a:pt x="38" y="6"/>
                  </a:cubicBezTo>
                  <a:cubicBezTo>
                    <a:pt x="38" y="6"/>
                    <a:pt x="38" y="6"/>
                    <a:pt x="38" y="6"/>
                  </a:cubicBezTo>
                  <a:moveTo>
                    <a:pt x="38" y="5"/>
                  </a:moveTo>
                  <a:cubicBezTo>
                    <a:pt x="38" y="5"/>
                    <a:pt x="38" y="5"/>
                    <a:pt x="38" y="6"/>
                  </a:cubicBezTo>
                  <a:cubicBezTo>
                    <a:pt x="38" y="5"/>
                    <a:pt x="38" y="5"/>
                    <a:pt x="38" y="5"/>
                  </a:cubicBezTo>
                  <a:moveTo>
                    <a:pt x="38" y="5"/>
                  </a:moveTo>
                  <a:cubicBezTo>
                    <a:pt x="38" y="5"/>
                    <a:pt x="38" y="5"/>
                    <a:pt x="38" y="5"/>
                  </a:cubicBezTo>
                  <a:cubicBezTo>
                    <a:pt x="38" y="5"/>
                    <a:pt x="38" y="5"/>
                    <a:pt x="38" y="5"/>
                  </a:cubicBezTo>
                  <a:moveTo>
                    <a:pt x="38" y="5"/>
                  </a:moveTo>
                  <a:cubicBezTo>
                    <a:pt x="38" y="5"/>
                    <a:pt x="38" y="5"/>
                    <a:pt x="38" y="5"/>
                  </a:cubicBezTo>
                  <a:cubicBezTo>
                    <a:pt x="38" y="5"/>
                    <a:pt x="38" y="5"/>
                    <a:pt x="38" y="5"/>
                  </a:cubicBezTo>
                  <a:moveTo>
                    <a:pt x="38" y="4"/>
                  </a:moveTo>
                  <a:cubicBezTo>
                    <a:pt x="38" y="5"/>
                    <a:pt x="38" y="5"/>
                    <a:pt x="38" y="5"/>
                  </a:cubicBezTo>
                  <a:cubicBezTo>
                    <a:pt x="38" y="5"/>
                    <a:pt x="38" y="5"/>
                    <a:pt x="38" y="4"/>
                  </a:cubicBezTo>
                  <a:moveTo>
                    <a:pt x="0" y="4"/>
                  </a:moveTo>
                  <a:cubicBezTo>
                    <a:pt x="0" y="4"/>
                    <a:pt x="0" y="4"/>
                    <a:pt x="0" y="4"/>
                  </a:cubicBezTo>
                  <a:cubicBezTo>
                    <a:pt x="38" y="15"/>
                    <a:pt x="38" y="15"/>
                    <a:pt x="38" y="15"/>
                  </a:cubicBezTo>
                  <a:cubicBezTo>
                    <a:pt x="0" y="4"/>
                    <a:pt x="0" y="4"/>
                    <a:pt x="0" y="4"/>
                  </a:cubicBezTo>
                  <a:moveTo>
                    <a:pt x="38" y="4"/>
                  </a:moveTo>
                  <a:cubicBezTo>
                    <a:pt x="38" y="4"/>
                    <a:pt x="38" y="4"/>
                    <a:pt x="38" y="4"/>
                  </a:cubicBezTo>
                  <a:cubicBezTo>
                    <a:pt x="38" y="4"/>
                    <a:pt x="38" y="4"/>
                    <a:pt x="38" y="4"/>
                  </a:cubicBezTo>
                  <a:moveTo>
                    <a:pt x="38" y="4"/>
                  </a:moveTo>
                  <a:cubicBezTo>
                    <a:pt x="38" y="4"/>
                    <a:pt x="38" y="4"/>
                    <a:pt x="38" y="4"/>
                  </a:cubicBezTo>
                  <a:cubicBezTo>
                    <a:pt x="38" y="4"/>
                    <a:pt x="38" y="4"/>
                    <a:pt x="38" y="4"/>
                  </a:cubicBezTo>
                  <a:moveTo>
                    <a:pt x="38" y="4"/>
                  </a:moveTo>
                  <a:cubicBezTo>
                    <a:pt x="38" y="4"/>
                    <a:pt x="38" y="4"/>
                    <a:pt x="38" y="4"/>
                  </a:cubicBezTo>
                  <a:cubicBezTo>
                    <a:pt x="38" y="4"/>
                    <a:pt x="38" y="4"/>
                    <a:pt x="38" y="4"/>
                  </a:cubicBezTo>
                  <a:moveTo>
                    <a:pt x="38" y="3"/>
                  </a:moveTo>
                  <a:cubicBezTo>
                    <a:pt x="38" y="3"/>
                    <a:pt x="38" y="3"/>
                    <a:pt x="38" y="3"/>
                  </a:cubicBezTo>
                  <a:cubicBezTo>
                    <a:pt x="38" y="3"/>
                    <a:pt x="38" y="3"/>
                    <a:pt x="38" y="3"/>
                  </a:cubicBezTo>
                  <a:moveTo>
                    <a:pt x="38" y="3"/>
                  </a:moveTo>
                  <a:cubicBezTo>
                    <a:pt x="38" y="3"/>
                    <a:pt x="38" y="3"/>
                    <a:pt x="38" y="3"/>
                  </a:cubicBezTo>
                  <a:cubicBezTo>
                    <a:pt x="38" y="3"/>
                    <a:pt x="38" y="3"/>
                    <a:pt x="38" y="3"/>
                  </a:cubicBezTo>
                  <a:moveTo>
                    <a:pt x="38" y="3"/>
                  </a:moveTo>
                  <a:cubicBezTo>
                    <a:pt x="38" y="3"/>
                    <a:pt x="38" y="3"/>
                    <a:pt x="38" y="3"/>
                  </a:cubicBezTo>
                  <a:cubicBezTo>
                    <a:pt x="38" y="3"/>
                    <a:pt x="38" y="3"/>
                    <a:pt x="38" y="3"/>
                  </a:cubicBezTo>
                  <a:moveTo>
                    <a:pt x="38" y="2"/>
                  </a:moveTo>
                  <a:cubicBezTo>
                    <a:pt x="38" y="2"/>
                    <a:pt x="38" y="2"/>
                    <a:pt x="38" y="3"/>
                  </a:cubicBezTo>
                  <a:cubicBezTo>
                    <a:pt x="38" y="2"/>
                    <a:pt x="38" y="2"/>
                    <a:pt x="38" y="2"/>
                  </a:cubicBezTo>
                  <a:moveTo>
                    <a:pt x="38" y="2"/>
                  </a:moveTo>
                  <a:cubicBezTo>
                    <a:pt x="38" y="2"/>
                    <a:pt x="38" y="2"/>
                    <a:pt x="38" y="2"/>
                  </a:cubicBezTo>
                  <a:cubicBezTo>
                    <a:pt x="38" y="2"/>
                    <a:pt x="38" y="2"/>
                    <a:pt x="38" y="2"/>
                  </a:cubicBezTo>
                  <a:moveTo>
                    <a:pt x="38" y="2"/>
                  </a:moveTo>
                  <a:cubicBezTo>
                    <a:pt x="38" y="2"/>
                    <a:pt x="38" y="2"/>
                    <a:pt x="38" y="2"/>
                  </a:cubicBezTo>
                  <a:cubicBezTo>
                    <a:pt x="38" y="2"/>
                    <a:pt x="38" y="2"/>
                    <a:pt x="38" y="2"/>
                  </a:cubicBezTo>
                  <a:moveTo>
                    <a:pt x="38" y="2"/>
                  </a:moveTo>
                  <a:cubicBezTo>
                    <a:pt x="38" y="2"/>
                    <a:pt x="38" y="2"/>
                    <a:pt x="38" y="2"/>
                  </a:cubicBezTo>
                  <a:cubicBezTo>
                    <a:pt x="38" y="2"/>
                    <a:pt x="38" y="2"/>
                    <a:pt x="38" y="2"/>
                  </a:cubicBezTo>
                  <a:moveTo>
                    <a:pt x="38" y="1"/>
                  </a:moveTo>
                  <a:cubicBezTo>
                    <a:pt x="38" y="1"/>
                    <a:pt x="38" y="1"/>
                    <a:pt x="38" y="1"/>
                  </a:cubicBezTo>
                  <a:cubicBezTo>
                    <a:pt x="38" y="1"/>
                    <a:pt x="38" y="1"/>
                    <a:pt x="38" y="1"/>
                  </a:cubicBezTo>
                  <a:moveTo>
                    <a:pt x="38" y="1"/>
                  </a:moveTo>
                  <a:cubicBezTo>
                    <a:pt x="38" y="1"/>
                    <a:pt x="38" y="1"/>
                    <a:pt x="38" y="1"/>
                  </a:cubicBezTo>
                  <a:cubicBezTo>
                    <a:pt x="38" y="1"/>
                    <a:pt x="38" y="1"/>
                    <a:pt x="38" y="1"/>
                  </a:cubicBezTo>
                  <a:moveTo>
                    <a:pt x="38" y="1"/>
                  </a:moveTo>
                  <a:cubicBezTo>
                    <a:pt x="38" y="1"/>
                    <a:pt x="38" y="1"/>
                    <a:pt x="38" y="1"/>
                  </a:cubicBezTo>
                  <a:cubicBezTo>
                    <a:pt x="38" y="1"/>
                    <a:pt x="38" y="1"/>
                    <a:pt x="38" y="1"/>
                  </a:cubicBezTo>
                  <a:moveTo>
                    <a:pt x="38" y="0"/>
                  </a:moveTo>
                  <a:cubicBezTo>
                    <a:pt x="38" y="0"/>
                    <a:pt x="38" y="0"/>
                    <a:pt x="38" y="0"/>
                  </a:cubicBezTo>
                  <a:cubicBezTo>
                    <a:pt x="38" y="0"/>
                    <a:pt x="38" y="0"/>
                    <a:pt x="38" y="0"/>
                  </a:cubicBezTo>
                  <a:moveTo>
                    <a:pt x="38" y="0"/>
                  </a:moveTo>
                  <a:cubicBezTo>
                    <a:pt x="38" y="0"/>
                    <a:pt x="38" y="0"/>
                    <a:pt x="38" y="0"/>
                  </a:cubicBezTo>
                  <a:cubicBezTo>
                    <a:pt x="38" y="0"/>
                    <a:pt x="38" y="0"/>
                    <a:pt x="38" y="0"/>
                  </a:cubicBezTo>
                </a:path>
              </a:pathLst>
            </a:custGeom>
            <a:solidFill>
              <a:srgbClr val="FFFFFF"/>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51" name="Google Shape;1351;p51"/>
            <p:cNvSpPr/>
            <p:nvPr/>
          </p:nvSpPr>
          <p:spPr>
            <a:xfrm>
              <a:off x="2783681" y="2282429"/>
              <a:ext cx="45244" cy="75009"/>
            </a:xfrm>
            <a:custGeom>
              <a:avLst/>
              <a:gdLst/>
              <a:ahLst/>
              <a:cxnLst/>
              <a:rect l="l" t="t" r="r" b="b"/>
              <a:pathLst>
                <a:path w="38" h="63" extrusionOk="0">
                  <a:moveTo>
                    <a:pt x="4" y="0"/>
                  </a:moveTo>
                  <a:cubicBezTo>
                    <a:pt x="4" y="15"/>
                    <a:pt x="3" y="31"/>
                    <a:pt x="0" y="47"/>
                  </a:cubicBezTo>
                  <a:cubicBezTo>
                    <a:pt x="0" y="49"/>
                    <a:pt x="0" y="50"/>
                    <a:pt x="0" y="52"/>
                  </a:cubicBezTo>
                  <a:cubicBezTo>
                    <a:pt x="38" y="63"/>
                    <a:pt x="38" y="63"/>
                    <a:pt x="38" y="63"/>
                  </a:cubicBezTo>
                  <a:cubicBezTo>
                    <a:pt x="38" y="63"/>
                    <a:pt x="38" y="62"/>
                    <a:pt x="38" y="62"/>
                  </a:cubicBezTo>
                  <a:cubicBezTo>
                    <a:pt x="38" y="62"/>
                    <a:pt x="38" y="62"/>
                    <a:pt x="38" y="62"/>
                  </a:cubicBezTo>
                  <a:cubicBezTo>
                    <a:pt x="38" y="62"/>
                    <a:pt x="38" y="62"/>
                    <a:pt x="38" y="62"/>
                  </a:cubicBezTo>
                  <a:cubicBezTo>
                    <a:pt x="38" y="62"/>
                    <a:pt x="38" y="62"/>
                    <a:pt x="38" y="62"/>
                  </a:cubicBezTo>
                  <a:cubicBezTo>
                    <a:pt x="38" y="62"/>
                    <a:pt x="38" y="62"/>
                    <a:pt x="38" y="62"/>
                  </a:cubicBezTo>
                  <a:cubicBezTo>
                    <a:pt x="38" y="62"/>
                    <a:pt x="38" y="62"/>
                    <a:pt x="38" y="62"/>
                  </a:cubicBezTo>
                  <a:cubicBezTo>
                    <a:pt x="38" y="62"/>
                    <a:pt x="38" y="62"/>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0"/>
                    <a:pt x="38" y="60"/>
                  </a:cubicBezTo>
                  <a:cubicBezTo>
                    <a:pt x="38" y="60"/>
                    <a:pt x="38" y="60"/>
                    <a:pt x="38" y="60"/>
                  </a:cubicBezTo>
                  <a:cubicBezTo>
                    <a:pt x="38" y="60"/>
                    <a:pt x="38" y="60"/>
                    <a:pt x="38" y="60"/>
                  </a:cubicBezTo>
                  <a:cubicBezTo>
                    <a:pt x="38" y="60"/>
                    <a:pt x="38" y="60"/>
                    <a:pt x="38" y="60"/>
                  </a:cubicBezTo>
                  <a:cubicBezTo>
                    <a:pt x="38" y="60"/>
                    <a:pt x="38" y="60"/>
                    <a:pt x="38" y="60"/>
                  </a:cubicBezTo>
                  <a:cubicBezTo>
                    <a:pt x="38" y="60"/>
                    <a:pt x="38" y="60"/>
                    <a:pt x="38" y="60"/>
                  </a:cubicBezTo>
                  <a:cubicBezTo>
                    <a:pt x="38" y="60"/>
                    <a:pt x="38" y="60"/>
                    <a:pt x="38" y="60"/>
                  </a:cubicBezTo>
                  <a:cubicBezTo>
                    <a:pt x="38" y="59"/>
                    <a:pt x="38" y="59"/>
                    <a:pt x="38" y="59"/>
                  </a:cubicBezTo>
                  <a:cubicBezTo>
                    <a:pt x="38" y="59"/>
                    <a:pt x="38" y="59"/>
                    <a:pt x="38" y="59"/>
                  </a:cubicBezTo>
                  <a:cubicBezTo>
                    <a:pt x="38" y="59"/>
                    <a:pt x="38" y="59"/>
                    <a:pt x="38" y="59"/>
                  </a:cubicBezTo>
                  <a:cubicBezTo>
                    <a:pt x="38" y="59"/>
                    <a:pt x="38" y="59"/>
                    <a:pt x="38" y="59"/>
                  </a:cubicBezTo>
                  <a:cubicBezTo>
                    <a:pt x="38" y="59"/>
                    <a:pt x="38" y="59"/>
                    <a:pt x="38" y="59"/>
                  </a:cubicBezTo>
                  <a:cubicBezTo>
                    <a:pt x="38" y="59"/>
                    <a:pt x="38" y="59"/>
                    <a:pt x="38" y="59"/>
                  </a:cubicBezTo>
                  <a:cubicBezTo>
                    <a:pt x="38" y="59"/>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8" y="50"/>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8"/>
                    <a:pt x="38" y="48"/>
                  </a:cubicBezTo>
                  <a:cubicBezTo>
                    <a:pt x="38" y="48"/>
                    <a:pt x="38" y="48"/>
                    <a:pt x="38" y="48"/>
                  </a:cubicBezTo>
                  <a:cubicBezTo>
                    <a:pt x="38" y="48"/>
                    <a:pt x="38" y="48"/>
                    <a:pt x="38" y="48"/>
                  </a:cubicBezTo>
                  <a:cubicBezTo>
                    <a:pt x="38" y="48"/>
                    <a:pt x="38" y="48"/>
                    <a:pt x="38" y="48"/>
                  </a:cubicBezTo>
                  <a:cubicBezTo>
                    <a:pt x="37" y="27"/>
                    <a:pt x="24" y="9"/>
                    <a:pt x="4" y="0"/>
                  </a:cubicBezTo>
                </a:path>
              </a:pathLst>
            </a:custGeom>
            <a:solidFill>
              <a:srgbClr val="FFFFFF">
                <a:alpha val="67910"/>
              </a:srgbClr>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52" name="Google Shape;1352;p51"/>
            <p:cNvSpPr/>
            <p:nvPr/>
          </p:nvSpPr>
          <p:spPr>
            <a:xfrm>
              <a:off x="2553890" y="2362201"/>
              <a:ext cx="9525" cy="35719"/>
            </a:xfrm>
            <a:custGeom>
              <a:avLst/>
              <a:gdLst/>
              <a:ahLst/>
              <a:cxnLst/>
              <a:rect l="l" t="t" r="r" b="b"/>
              <a:pathLst>
                <a:path w="8" h="30" extrusionOk="0">
                  <a:moveTo>
                    <a:pt x="8" y="0"/>
                  </a:moveTo>
                  <a:cubicBezTo>
                    <a:pt x="0" y="30"/>
                    <a:pt x="0" y="30"/>
                    <a:pt x="0" y="30"/>
                  </a:cubicBezTo>
                  <a:cubicBezTo>
                    <a:pt x="0" y="30"/>
                    <a:pt x="0" y="30"/>
                    <a:pt x="0" y="30"/>
                  </a:cubicBezTo>
                  <a:cubicBezTo>
                    <a:pt x="8" y="0"/>
                    <a:pt x="8" y="0"/>
                    <a:pt x="8" y="0"/>
                  </a:cubicBezTo>
                  <a:moveTo>
                    <a:pt x="8" y="0"/>
                  </a:moveTo>
                  <a:cubicBezTo>
                    <a:pt x="8" y="0"/>
                    <a:pt x="8" y="0"/>
                    <a:pt x="8" y="0"/>
                  </a:cubicBezTo>
                  <a:cubicBezTo>
                    <a:pt x="8" y="0"/>
                    <a:pt x="8" y="0"/>
                    <a:pt x="8" y="0"/>
                  </a:cubicBezTo>
                  <a:cubicBezTo>
                    <a:pt x="8" y="0"/>
                    <a:pt x="8" y="0"/>
                    <a:pt x="8" y="0"/>
                  </a:cubicBezTo>
                  <a:moveTo>
                    <a:pt x="8" y="0"/>
                  </a:moveTo>
                  <a:cubicBezTo>
                    <a:pt x="8" y="0"/>
                    <a:pt x="8" y="0"/>
                    <a:pt x="8" y="0"/>
                  </a:cubicBezTo>
                  <a:cubicBezTo>
                    <a:pt x="8" y="0"/>
                    <a:pt x="8" y="0"/>
                    <a:pt x="8" y="0"/>
                  </a:cubicBezTo>
                </a:path>
              </a:pathLst>
            </a:custGeom>
            <a:solidFill>
              <a:srgbClr val="FFFFFF"/>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53" name="Google Shape;1353;p51"/>
            <p:cNvSpPr/>
            <p:nvPr/>
          </p:nvSpPr>
          <p:spPr>
            <a:xfrm>
              <a:off x="2488406" y="2361010"/>
              <a:ext cx="75009" cy="42863"/>
            </a:xfrm>
            <a:custGeom>
              <a:avLst/>
              <a:gdLst/>
              <a:ahLst/>
              <a:cxnLst/>
              <a:rect l="l" t="t" r="r" b="b"/>
              <a:pathLst>
                <a:path w="63" h="36" extrusionOk="0">
                  <a:moveTo>
                    <a:pt x="53" y="0"/>
                  </a:moveTo>
                  <a:cubicBezTo>
                    <a:pt x="30" y="0"/>
                    <a:pt x="9" y="14"/>
                    <a:pt x="0" y="36"/>
                  </a:cubicBezTo>
                  <a:cubicBezTo>
                    <a:pt x="14" y="32"/>
                    <a:pt x="28" y="29"/>
                    <a:pt x="43" y="29"/>
                  </a:cubicBezTo>
                  <a:cubicBezTo>
                    <a:pt x="44" y="29"/>
                    <a:pt x="44" y="29"/>
                    <a:pt x="44" y="29"/>
                  </a:cubicBezTo>
                  <a:cubicBezTo>
                    <a:pt x="48" y="29"/>
                    <a:pt x="52" y="30"/>
                    <a:pt x="55" y="31"/>
                  </a:cubicBezTo>
                  <a:cubicBezTo>
                    <a:pt x="63" y="1"/>
                    <a:pt x="63" y="1"/>
                    <a:pt x="63" y="1"/>
                  </a:cubicBezTo>
                  <a:cubicBezTo>
                    <a:pt x="63" y="1"/>
                    <a:pt x="63" y="1"/>
                    <a:pt x="63" y="1"/>
                  </a:cubicBezTo>
                  <a:cubicBezTo>
                    <a:pt x="63" y="1"/>
                    <a:pt x="63" y="1"/>
                    <a:pt x="63" y="1"/>
                  </a:cubicBezTo>
                  <a:cubicBezTo>
                    <a:pt x="63" y="1"/>
                    <a:pt x="63" y="1"/>
                    <a:pt x="63" y="1"/>
                  </a:cubicBezTo>
                  <a:cubicBezTo>
                    <a:pt x="59" y="1"/>
                    <a:pt x="56" y="0"/>
                    <a:pt x="53" y="0"/>
                  </a:cubicBezTo>
                </a:path>
              </a:pathLst>
            </a:custGeom>
            <a:solidFill>
              <a:srgbClr val="FFFFFF">
                <a:alpha val="67910"/>
              </a:srgbClr>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sp>
          <p:nvSpPr>
            <p:cNvPr id="1354" name="Google Shape;1354;p51"/>
            <p:cNvSpPr/>
            <p:nvPr/>
          </p:nvSpPr>
          <p:spPr>
            <a:xfrm>
              <a:off x="2661047" y="2444354"/>
              <a:ext cx="95250" cy="67866"/>
            </a:xfrm>
            <a:custGeom>
              <a:avLst/>
              <a:gdLst/>
              <a:ahLst/>
              <a:cxnLst/>
              <a:rect l="l" t="t" r="r" b="b"/>
              <a:pathLst>
                <a:path w="80" h="57" extrusionOk="0">
                  <a:moveTo>
                    <a:pt x="27" y="57"/>
                  </a:moveTo>
                  <a:cubicBezTo>
                    <a:pt x="1" y="5"/>
                    <a:pt x="1" y="5"/>
                    <a:pt x="1" y="5"/>
                  </a:cubicBezTo>
                  <a:cubicBezTo>
                    <a:pt x="0" y="3"/>
                    <a:pt x="1" y="1"/>
                    <a:pt x="2" y="0"/>
                  </a:cubicBezTo>
                  <a:cubicBezTo>
                    <a:pt x="4" y="0"/>
                    <a:pt x="6" y="0"/>
                    <a:pt x="6" y="2"/>
                  </a:cubicBezTo>
                  <a:cubicBezTo>
                    <a:pt x="30" y="49"/>
                    <a:pt x="30" y="49"/>
                    <a:pt x="30" y="49"/>
                  </a:cubicBezTo>
                  <a:cubicBezTo>
                    <a:pt x="76" y="31"/>
                    <a:pt x="76" y="31"/>
                    <a:pt x="76" y="31"/>
                  </a:cubicBezTo>
                  <a:cubicBezTo>
                    <a:pt x="77" y="30"/>
                    <a:pt x="79" y="31"/>
                    <a:pt x="80" y="33"/>
                  </a:cubicBezTo>
                  <a:cubicBezTo>
                    <a:pt x="80" y="34"/>
                    <a:pt x="80" y="36"/>
                    <a:pt x="78" y="37"/>
                  </a:cubicBezTo>
                  <a:lnTo>
                    <a:pt x="27" y="57"/>
                  </a:lnTo>
                  <a:close/>
                </a:path>
              </a:pathLst>
            </a:custGeom>
            <a:solidFill>
              <a:schemeClr val="dk1"/>
            </a:solidFill>
            <a:ln>
              <a:noFill/>
            </a:ln>
          </p:spPr>
          <p:txBody>
            <a:bodyPr spcFirstLastPara="1" wrap="square" lIns="68575" tIns="34275" rIns="68575" bIns="34275" anchor="ctr" anchorCtr="0">
              <a:noAutofit/>
            </a:bodyPr>
            <a:lstStyle/>
            <a:p>
              <a:pPr marL="0" marR="0" lvl="0" indent="0" algn="r" rtl="1">
                <a:spcBef>
                  <a:spcPts val="0"/>
                </a:spcBef>
                <a:spcAft>
                  <a:spcPts val="0"/>
                </a:spcAft>
                <a:buNone/>
              </a:pPr>
              <a:endParaRPr sz="1400">
                <a:solidFill>
                  <a:srgbClr val="000000"/>
                </a:solidFill>
                <a:latin typeface="DG 3asomy" panose="00000800000000000000" pitchFamily="2" charset="-78"/>
                <a:ea typeface="Calibri"/>
                <a:cs typeface="DG 3asomy" panose="00000800000000000000" pitchFamily="2" charset="-78"/>
                <a:sym typeface="Calibri"/>
              </a:endParaRPr>
            </a:p>
          </p:txBody>
        </p:sp>
      </p:grpSp>
      <p:grpSp>
        <p:nvGrpSpPr>
          <p:cNvPr id="4" name="مجموعة 3">
            <a:extLst>
              <a:ext uri="{FF2B5EF4-FFF2-40B4-BE49-F238E27FC236}">
                <a16:creationId xmlns:a16="http://schemas.microsoft.com/office/drawing/2014/main" id="{00FB944B-EBC2-0EDC-77FA-DAE74C52ECA6}"/>
              </a:ext>
            </a:extLst>
          </p:cNvPr>
          <p:cNvGrpSpPr/>
          <p:nvPr/>
        </p:nvGrpSpPr>
        <p:grpSpPr>
          <a:xfrm>
            <a:off x="8711227" y="2096248"/>
            <a:ext cx="385689" cy="914400"/>
            <a:chOff x="8711227" y="2096248"/>
            <a:chExt cx="385689" cy="914400"/>
          </a:xfrm>
        </p:grpSpPr>
        <p:sp>
          <p:nvSpPr>
            <p:cNvPr id="2" name="مستطيل: زوايا علوية مستديرة 1">
              <a:extLst>
                <a:ext uri="{FF2B5EF4-FFF2-40B4-BE49-F238E27FC236}">
                  <a16:creationId xmlns:a16="http://schemas.microsoft.com/office/drawing/2014/main" id="{620184E9-00F4-D75B-A8F0-0FBD44E8E356}"/>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3" name="مربع نص 2">
              <a:extLst>
                <a:ext uri="{FF2B5EF4-FFF2-40B4-BE49-F238E27FC236}">
                  <a16:creationId xmlns:a16="http://schemas.microsoft.com/office/drawing/2014/main" id="{A71BEACB-039A-B82D-455E-E6CB81AA3578}"/>
                </a:ext>
              </a:extLst>
            </p:cNvPr>
            <p:cNvSpPr txBox="1"/>
            <p:nvPr/>
          </p:nvSpPr>
          <p:spPr>
            <a:xfrm rot="5400000">
              <a:off x="8554458" y="2368781"/>
              <a:ext cx="699230"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sp>
        <p:nvSpPr>
          <p:cNvPr id="984" name="Google Shape;984;p46"/>
          <p:cNvSpPr/>
          <p:nvPr/>
        </p:nvSpPr>
        <p:spPr>
          <a:xfrm>
            <a:off x="1092138" y="3592975"/>
            <a:ext cx="2249100" cy="448500"/>
          </a:xfrm>
          <a:prstGeom prst="roundRect">
            <a:avLst>
              <a:gd name="adj" fmla="val 50000"/>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985" name="Google Shape;985;p46"/>
          <p:cNvSpPr/>
          <p:nvPr/>
        </p:nvSpPr>
        <p:spPr>
          <a:xfrm>
            <a:off x="1092138" y="1976775"/>
            <a:ext cx="2249100" cy="448500"/>
          </a:xfrm>
          <a:prstGeom prst="roundRect">
            <a:avLst>
              <a:gd name="adj" fmla="val 50000"/>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986" name="Google Shape;986;p46"/>
          <p:cNvSpPr/>
          <p:nvPr/>
        </p:nvSpPr>
        <p:spPr>
          <a:xfrm>
            <a:off x="3447463" y="3592975"/>
            <a:ext cx="2249100" cy="448500"/>
          </a:xfrm>
          <a:prstGeom prst="roundRect">
            <a:avLst>
              <a:gd name="adj" fmla="val 50000"/>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987" name="Google Shape;987;p46"/>
          <p:cNvSpPr/>
          <p:nvPr/>
        </p:nvSpPr>
        <p:spPr>
          <a:xfrm>
            <a:off x="3447463" y="1976775"/>
            <a:ext cx="2249100" cy="448500"/>
          </a:xfrm>
          <a:prstGeom prst="roundRect">
            <a:avLst>
              <a:gd name="adj" fmla="val 50000"/>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988" name="Google Shape;988;p46"/>
          <p:cNvSpPr/>
          <p:nvPr/>
        </p:nvSpPr>
        <p:spPr>
          <a:xfrm>
            <a:off x="5802757" y="3592975"/>
            <a:ext cx="2249100" cy="448500"/>
          </a:xfrm>
          <a:prstGeom prst="roundRect">
            <a:avLst>
              <a:gd name="adj" fmla="val 50000"/>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989" name="Google Shape;989;p46"/>
          <p:cNvSpPr/>
          <p:nvPr/>
        </p:nvSpPr>
        <p:spPr>
          <a:xfrm>
            <a:off x="5802757" y="1976775"/>
            <a:ext cx="2249100" cy="448500"/>
          </a:xfrm>
          <a:prstGeom prst="roundRect">
            <a:avLst>
              <a:gd name="adj" fmla="val 50000"/>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990" name="Google Shape;990;p46"/>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b="1" dirty="0">
                <a:solidFill>
                  <a:schemeClr val="lt2"/>
                </a:solidFill>
                <a:latin typeface="DG 3asomy" panose="00000800000000000000" pitchFamily="2" charset="-78"/>
                <a:cs typeface="DG 3asomy" panose="00000800000000000000" pitchFamily="2" charset="-78"/>
              </a:rPr>
              <a:t>أهداف المشروع</a:t>
            </a:r>
            <a:endParaRPr b="1" dirty="0">
              <a:solidFill>
                <a:schemeClr val="lt2"/>
              </a:solidFill>
              <a:latin typeface="DG 3asomy" panose="00000800000000000000" pitchFamily="2" charset="-78"/>
              <a:cs typeface="DG 3asomy" panose="00000800000000000000" pitchFamily="2" charset="-78"/>
            </a:endParaRPr>
          </a:p>
        </p:txBody>
      </p:sp>
      <p:sp>
        <p:nvSpPr>
          <p:cNvPr id="991" name="Google Shape;991;p46"/>
          <p:cNvSpPr txBox="1">
            <a:spLocks noGrp="1"/>
          </p:cNvSpPr>
          <p:nvPr>
            <p:ph type="title" idx="2"/>
          </p:nvPr>
        </p:nvSpPr>
        <p:spPr>
          <a:xfrm>
            <a:off x="1092186" y="2005435"/>
            <a:ext cx="2249100" cy="403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600" b="1" dirty="0">
                <a:latin typeface="DG 3asomy Thin" panose="00000800000000000000" pitchFamily="2" charset="-78"/>
                <a:cs typeface="DG 3asomy Thin" panose="00000800000000000000" pitchFamily="2" charset="-78"/>
              </a:rPr>
              <a:t>اكتشاف الحيوانات</a:t>
            </a:r>
            <a:endParaRPr sz="1600" b="1" dirty="0">
              <a:latin typeface="DG 3asomy Thin" panose="00000800000000000000" pitchFamily="2" charset="-78"/>
              <a:cs typeface="DG 3asomy Thin" panose="00000800000000000000" pitchFamily="2" charset="-78"/>
            </a:endParaRPr>
          </a:p>
        </p:txBody>
      </p:sp>
      <p:sp>
        <p:nvSpPr>
          <p:cNvPr id="992" name="Google Shape;992;p46"/>
          <p:cNvSpPr txBox="1">
            <a:spLocks noGrp="1"/>
          </p:cNvSpPr>
          <p:nvPr>
            <p:ph type="title" idx="3"/>
          </p:nvPr>
        </p:nvSpPr>
        <p:spPr>
          <a:xfrm>
            <a:off x="3447453" y="2005435"/>
            <a:ext cx="2249100" cy="403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600" b="1" dirty="0">
                <a:latin typeface="DG 3asomy Thin" panose="00000800000000000000" pitchFamily="2" charset="-78"/>
                <a:cs typeface="DG 3asomy Thin" panose="00000800000000000000" pitchFamily="2" charset="-78"/>
              </a:rPr>
              <a:t>تعليم الألوان</a:t>
            </a:r>
            <a:endParaRPr sz="1600" b="1" dirty="0">
              <a:latin typeface="DG 3asomy Thin" panose="00000800000000000000" pitchFamily="2" charset="-78"/>
              <a:cs typeface="DG 3asomy Thin" panose="00000800000000000000" pitchFamily="2" charset="-78"/>
            </a:endParaRPr>
          </a:p>
        </p:txBody>
      </p:sp>
      <p:sp>
        <p:nvSpPr>
          <p:cNvPr id="993" name="Google Shape;993;p46"/>
          <p:cNvSpPr txBox="1">
            <a:spLocks noGrp="1"/>
          </p:cNvSpPr>
          <p:nvPr>
            <p:ph type="subTitle" idx="1"/>
          </p:nvPr>
        </p:nvSpPr>
        <p:spPr>
          <a:xfrm>
            <a:off x="3406142" y="2398442"/>
            <a:ext cx="2331666" cy="597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استخدام نموذج</a:t>
            </a:r>
            <a:r>
              <a:rPr lang="en-US" dirty="0">
                <a:latin typeface="Dubai" panose="020B0503030403030204" pitchFamily="34" charset="-78"/>
                <a:cs typeface="Dubai" panose="020B0503030403030204" pitchFamily="34" charset="-78"/>
              </a:rPr>
              <a:t>HSV </a:t>
            </a:r>
            <a:r>
              <a:rPr lang="ar-SA" dirty="0">
                <a:latin typeface="Dubai" panose="020B0503030403030204" pitchFamily="34" charset="-78"/>
                <a:cs typeface="Dubai" panose="020B0503030403030204" pitchFamily="34" charset="-78"/>
              </a:rPr>
              <a:t> لمساعدة الأطفال على تمييز الألوان بسهولة.</a:t>
            </a:r>
            <a:endParaRPr dirty="0">
              <a:latin typeface="Dubai" panose="020B0503030403030204" pitchFamily="34" charset="-78"/>
              <a:cs typeface="Dubai" panose="020B0503030403030204" pitchFamily="34" charset="-78"/>
            </a:endParaRPr>
          </a:p>
        </p:txBody>
      </p:sp>
      <p:sp>
        <p:nvSpPr>
          <p:cNvPr id="994" name="Google Shape;994;p46"/>
          <p:cNvSpPr txBox="1">
            <a:spLocks noGrp="1"/>
          </p:cNvSpPr>
          <p:nvPr>
            <p:ph type="subTitle" idx="4"/>
          </p:nvPr>
        </p:nvSpPr>
        <p:spPr>
          <a:xfrm>
            <a:off x="1039078" y="2398442"/>
            <a:ext cx="2355219" cy="597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دمج خوارزمية</a:t>
            </a:r>
            <a:r>
              <a:rPr lang="en-US" dirty="0">
                <a:latin typeface="Dubai" panose="020B0503030403030204" pitchFamily="34" charset="-78"/>
                <a:cs typeface="Dubai" panose="020B0503030403030204" pitchFamily="34" charset="-78"/>
              </a:rPr>
              <a:t>YOLO </a:t>
            </a:r>
            <a:r>
              <a:rPr lang="ar-SA" dirty="0">
                <a:latin typeface="Dubai" panose="020B0503030403030204" pitchFamily="34" charset="-78"/>
                <a:cs typeface="Dubai" panose="020B0503030403030204" pitchFamily="34" charset="-78"/>
              </a:rPr>
              <a:t> لتعليم الأطفال أسماء الحيوانات بأنواعها.</a:t>
            </a:r>
            <a:endParaRPr dirty="0">
              <a:latin typeface="Dubai" panose="020B0503030403030204" pitchFamily="34" charset="-78"/>
              <a:cs typeface="Dubai" panose="020B0503030403030204" pitchFamily="34" charset="-78"/>
            </a:endParaRPr>
          </a:p>
        </p:txBody>
      </p:sp>
      <p:sp>
        <p:nvSpPr>
          <p:cNvPr id="995" name="Google Shape;995;p46"/>
          <p:cNvSpPr txBox="1">
            <a:spLocks noGrp="1"/>
          </p:cNvSpPr>
          <p:nvPr>
            <p:ph type="title" idx="5"/>
          </p:nvPr>
        </p:nvSpPr>
        <p:spPr>
          <a:xfrm>
            <a:off x="5802757" y="2005435"/>
            <a:ext cx="2249100" cy="403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600" b="1" dirty="0">
                <a:latin typeface="DG 3asomy Thin" panose="00000800000000000000" pitchFamily="2" charset="-78"/>
                <a:cs typeface="DG 3asomy Thin" panose="00000800000000000000" pitchFamily="2" charset="-78"/>
              </a:rPr>
              <a:t>تصميم نظام تفاعلي</a:t>
            </a:r>
            <a:endParaRPr sz="1600" b="1" dirty="0">
              <a:latin typeface="DG 3asomy Thin" panose="00000800000000000000" pitchFamily="2" charset="-78"/>
              <a:cs typeface="DG 3asomy Thin" panose="00000800000000000000" pitchFamily="2" charset="-78"/>
            </a:endParaRPr>
          </a:p>
        </p:txBody>
      </p:sp>
      <p:sp>
        <p:nvSpPr>
          <p:cNvPr id="996" name="Google Shape;996;p46"/>
          <p:cNvSpPr txBox="1">
            <a:spLocks noGrp="1"/>
          </p:cNvSpPr>
          <p:nvPr>
            <p:ph type="subTitle" idx="6"/>
          </p:nvPr>
        </p:nvSpPr>
        <p:spPr>
          <a:xfrm>
            <a:off x="5802757" y="2398442"/>
            <a:ext cx="2249100" cy="597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1">
                    <a:lumMod val="50000"/>
                  </a:schemeClr>
                </a:solidFill>
                <a:latin typeface="Dubai" panose="020B0503030403030204" pitchFamily="34" charset="-78"/>
                <a:cs typeface="Dubai" panose="020B0503030403030204" pitchFamily="34" charset="-78"/>
              </a:rPr>
              <a:t>تطوير بيئة تعلم مرئية تعتمد على الذكاء الاصطناعي التفاعلي.</a:t>
            </a:r>
            <a:endParaRPr dirty="0">
              <a:solidFill>
                <a:schemeClr val="tx1">
                  <a:lumMod val="50000"/>
                </a:schemeClr>
              </a:solidFill>
              <a:latin typeface="Dubai" panose="020B0503030403030204" pitchFamily="34" charset="-78"/>
              <a:cs typeface="Dubai" panose="020B0503030403030204" pitchFamily="34" charset="-78"/>
            </a:endParaRPr>
          </a:p>
        </p:txBody>
      </p:sp>
      <p:sp>
        <p:nvSpPr>
          <p:cNvPr id="997" name="Google Shape;997;p46"/>
          <p:cNvSpPr txBox="1">
            <a:spLocks noGrp="1"/>
          </p:cNvSpPr>
          <p:nvPr>
            <p:ph type="title" idx="7"/>
          </p:nvPr>
        </p:nvSpPr>
        <p:spPr>
          <a:xfrm>
            <a:off x="1092186" y="3618052"/>
            <a:ext cx="2249100" cy="403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600" b="1" dirty="0">
                <a:latin typeface="DG 3asomy Thin" panose="00000800000000000000" pitchFamily="2" charset="-78"/>
                <a:cs typeface="DG 3asomy Thin" panose="00000800000000000000" pitchFamily="2" charset="-78"/>
              </a:rPr>
              <a:t>دعم المتعة التعليمية</a:t>
            </a:r>
            <a:endParaRPr sz="1600" b="1" dirty="0">
              <a:latin typeface="DG 3asomy Thin" panose="00000800000000000000" pitchFamily="2" charset="-78"/>
              <a:cs typeface="DG 3asomy Thin" panose="00000800000000000000" pitchFamily="2" charset="-78"/>
            </a:endParaRPr>
          </a:p>
        </p:txBody>
      </p:sp>
      <p:sp>
        <p:nvSpPr>
          <p:cNvPr id="998" name="Google Shape;998;p46"/>
          <p:cNvSpPr txBox="1">
            <a:spLocks noGrp="1"/>
          </p:cNvSpPr>
          <p:nvPr>
            <p:ph type="title" idx="8"/>
          </p:nvPr>
        </p:nvSpPr>
        <p:spPr>
          <a:xfrm>
            <a:off x="3447453" y="3618052"/>
            <a:ext cx="2249100" cy="403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600" b="1" dirty="0">
                <a:latin typeface="DG 3asomy Thin" panose="00000800000000000000" pitchFamily="2" charset="-78"/>
                <a:cs typeface="DG 3asomy Thin" panose="00000800000000000000" pitchFamily="2" charset="-78"/>
              </a:rPr>
              <a:t>تفاعل فوري مرن</a:t>
            </a:r>
            <a:endParaRPr sz="1600" b="1" dirty="0">
              <a:latin typeface="DG 3asomy Thin" panose="00000800000000000000" pitchFamily="2" charset="-78"/>
              <a:cs typeface="DG 3asomy Thin" panose="00000800000000000000" pitchFamily="2" charset="-78"/>
            </a:endParaRPr>
          </a:p>
        </p:txBody>
      </p:sp>
      <p:sp>
        <p:nvSpPr>
          <p:cNvPr id="999" name="Google Shape;999;p46"/>
          <p:cNvSpPr txBox="1">
            <a:spLocks noGrp="1"/>
          </p:cNvSpPr>
          <p:nvPr>
            <p:ph type="subTitle" idx="9"/>
          </p:nvPr>
        </p:nvSpPr>
        <p:spPr>
          <a:xfrm>
            <a:off x="3447442" y="4011575"/>
            <a:ext cx="2249100" cy="597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توفير استجابة ذكية عند تفاعل الطفل مع المحتوى المعروض.</a:t>
            </a:r>
            <a:endParaRPr dirty="0">
              <a:latin typeface="Dubai" panose="020B0503030403030204" pitchFamily="34" charset="-78"/>
              <a:cs typeface="Dubai" panose="020B0503030403030204" pitchFamily="34" charset="-78"/>
            </a:endParaRPr>
          </a:p>
        </p:txBody>
      </p:sp>
      <p:sp>
        <p:nvSpPr>
          <p:cNvPr id="1000" name="Google Shape;1000;p46"/>
          <p:cNvSpPr txBox="1">
            <a:spLocks noGrp="1"/>
          </p:cNvSpPr>
          <p:nvPr>
            <p:ph type="subTitle" idx="13"/>
          </p:nvPr>
        </p:nvSpPr>
        <p:spPr>
          <a:xfrm>
            <a:off x="1092175" y="4011575"/>
            <a:ext cx="2249100" cy="597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جعل عملية التعلم أكثر جذبًا باستخدام أدوات تفاعلية مرحة</a:t>
            </a:r>
            <a:endParaRPr dirty="0">
              <a:latin typeface="Dubai" panose="020B0503030403030204" pitchFamily="34" charset="-78"/>
              <a:cs typeface="Dubai" panose="020B0503030403030204" pitchFamily="34" charset="-78"/>
            </a:endParaRPr>
          </a:p>
        </p:txBody>
      </p:sp>
      <p:sp>
        <p:nvSpPr>
          <p:cNvPr id="1001" name="Google Shape;1001;p46"/>
          <p:cNvSpPr txBox="1">
            <a:spLocks noGrp="1"/>
          </p:cNvSpPr>
          <p:nvPr>
            <p:ph type="title" idx="14"/>
          </p:nvPr>
        </p:nvSpPr>
        <p:spPr>
          <a:xfrm>
            <a:off x="5802757" y="3618052"/>
            <a:ext cx="2249100" cy="403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600" b="1" dirty="0">
                <a:latin typeface="DG 3asomy Thin" panose="00000800000000000000" pitchFamily="2" charset="-78"/>
                <a:cs typeface="DG 3asomy Thin" panose="00000800000000000000" pitchFamily="2" charset="-78"/>
              </a:rPr>
              <a:t>تعلم الأرقام</a:t>
            </a:r>
            <a:endParaRPr sz="1600" b="1" dirty="0">
              <a:latin typeface="DG 3asomy Thin" panose="00000800000000000000" pitchFamily="2" charset="-78"/>
              <a:cs typeface="DG 3asomy Thin" panose="00000800000000000000" pitchFamily="2" charset="-78"/>
            </a:endParaRPr>
          </a:p>
        </p:txBody>
      </p:sp>
      <p:sp>
        <p:nvSpPr>
          <p:cNvPr id="1002" name="Google Shape;1002;p46"/>
          <p:cNvSpPr txBox="1">
            <a:spLocks noGrp="1"/>
          </p:cNvSpPr>
          <p:nvPr>
            <p:ph type="subTitle" idx="15"/>
          </p:nvPr>
        </p:nvSpPr>
        <p:spPr>
          <a:xfrm>
            <a:off x="5779108" y="4011575"/>
            <a:ext cx="2304000" cy="597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تنفيذ تقنية</a:t>
            </a:r>
            <a:r>
              <a:rPr lang="en-US" dirty="0">
                <a:latin typeface="Dubai" panose="020B0503030403030204" pitchFamily="34" charset="-78"/>
                <a:cs typeface="Dubai" panose="020B0503030403030204" pitchFamily="34" charset="-78"/>
              </a:rPr>
              <a:t>OCR </a:t>
            </a:r>
            <a:r>
              <a:rPr lang="ar-SA" dirty="0">
                <a:latin typeface="Dubai" panose="020B0503030403030204" pitchFamily="34" charset="-78"/>
                <a:cs typeface="Dubai" panose="020B0503030403030204" pitchFamily="34" charset="-78"/>
              </a:rPr>
              <a:t> لتعريف الأطفال بالأرقام المكتوبة وتحليلها.</a:t>
            </a:r>
            <a:endParaRPr dirty="0">
              <a:latin typeface="Dubai" panose="020B0503030403030204" pitchFamily="34" charset="-78"/>
              <a:cs typeface="Dubai" panose="020B0503030403030204" pitchFamily="34" charset="-78"/>
            </a:endParaRPr>
          </a:p>
        </p:txBody>
      </p:sp>
      <p:sp>
        <p:nvSpPr>
          <p:cNvPr id="1003" name="Google Shape;1003;p46"/>
          <p:cNvSpPr/>
          <p:nvPr/>
        </p:nvSpPr>
        <p:spPr>
          <a:xfrm rot="-2286152">
            <a:off x="2754637"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04" name="Google Shape;1004;p46"/>
          <p:cNvSpPr/>
          <p:nvPr/>
        </p:nvSpPr>
        <p:spPr>
          <a:xfrm rot="-331082">
            <a:off x="6115553" y="914284"/>
            <a:ext cx="259182" cy="25926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grpSp>
        <p:nvGrpSpPr>
          <p:cNvPr id="1005" name="Google Shape;1005;p46"/>
          <p:cNvGrpSpPr/>
          <p:nvPr/>
        </p:nvGrpSpPr>
        <p:grpSpPr>
          <a:xfrm>
            <a:off x="4397988" y="3084613"/>
            <a:ext cx="347950" cy="423625"/>
            <a:chOff x="3260638" y="1907700"/>
            <a:chExt cx="347950" cy="423625"/>
          </a:xfrm>
        </p:grpSpPr>
        <p:sp>
          <p:nvSpPr>
            <p:cNvPr id="1006" name="Google Shape;1006;p46"/>
            <p:cNvSpPr/>
            <p:nvPr/>
          </p:nvSpPr>
          <p:spPr>
            <a:xfrm>
              <a:off x="3260638" y="1907700"/>
              <a:ext cx="347950" cy="385675"/>
            </a:xfrm>
            <a:custGeom>
              <a:avLst/>
              <a:gdLst/>
              <a:ahLst/>
              <a:cxnLst/>
              <a:rect l="l" t="t" r="r" b="b"/>
              <a:pathLst>
                <a:path w="13918" h="15427" extrusionOk="0">
                  <a:moveTo>
                    <a:pt x="1521" y="0"/>
                  </a:moveTo>
                  <a:cubicBezTo>
                    <a:pt x="682" y="0"/>
                    <a:pt x="1" y="680"/>
                    <a:pt x="3" y="1519"/>
                  </a:cubicBezTo>
                  <a:lnTo>
                    <a:pt x="3" y="15426"/>
                  </a:lnTo>
                  <a:lnTo>
                    <a:pt x="1521" y="15262"/>
                  </a:lnTo>
                  <a:lnTo>
                    <a:pt x="13918" y="13908"/>
                  </a:lnTo>
                  <a:lnTo>
                    <a:pt x="13918" y="0"/>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07" name="Google Shape;1007;p46"/>
            <p:cNvSpPr/>
            <p:nvPr/>
          </p:nvSpPr>
          <p:spPr>
            <a:xfrm>
              <a:off x="3260638" y="1907700"/>
              <a:ext cx="38050" cy="385675"/>
            </a:xfrm>
            <a:custGeom>
              <a:avLst/>
              <a:gdLst/>
              <a:ahLst/>
              <a:cxnLst/>
              <a:rect l="l" t="t" r="r" b="b"/>
              <a:pathLst>
                <a:path w="1522" h="15427" extrusionOk="0">
                  <a:moveTo>
                    <a:pt x="1521" y="0"/>
                  </a:moveTo>
                  <a:cubicBezTo>
                    <a:pt x="682" y="0"/>
                    <a:pt x="1" y="680"/>
                    <a:pt x="3" y="1519"/>
                  </a:cubicBezTo>
                  <a:lnTo>
                    <a:pt x="3" y="15426"/>
                  </a:lnTo>
                  <a:lnTo>
                    <a:pt x="1521" y="15262"/>
                  </a:lnTo>
                  <a:lnTo>
                    <a:pt x="1521"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08" name="Google Shape;1008;p46"/>
            <p:cNvSpPr/>
            <p:nvPr/>
          </p:nvSpPr>
          <p:spPr>
            <a:xfrm>
              <a:off x="3261138" y="2255375"/>
              <a:ext cx="347450" cy="75950"/>
            </a:xfrm>
            <a:custGeom>
              <a:avLst/>
              <a:gdLst/>
              <a:ahLst/>
              <a:cxnLst/>
              <a:rect l="l" t="t" r="r" b="b"/>
              <a:pathLst>
                <a:path w="13898" h="3038" extrusionOk="0">
                  <a:moveTo>
                    <a:pt x="1501" y="1"/>
                  </a:moveTo>
                  <a:cubicBezTo>
                    <a:pt x="670" y="12"/>
                    <a:pt x="1" y="688"/>
                    <a:pt x="1" y="1519"/>
                  </a:cubicBezTo>
                  <a:cubicBezTo>
                    <a:pt x="1" y="2351"/>
                    <a:pt x="670" y="3029"/>
                    <a:pt x="1501" y="3038"/>
                  </a:cubicBezTo>
                  <a:lnTo>
                    <a:pt x="13898" y="3038"/>
                  </a:lnTo>
                  <a:lnTo>
                    <a:pt x="13898" y="2186"/>
                  </a:lnTo>
                  <a:lnTo>
                    <a:pt x="13377" y="1519"/>
                  </a:lnTo>
                  <a:lnTo>
                    <a:pt x="13898" y="854"/>
                  </a:lnTo>
                  <a:lnTo>
                    <a:pt x="13898" y="1"/>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09" name="Google Shape;1009;p46"/>
            <p:cNvSpPr/>
            <p:nvPr/>
          </p:nvSpPr>
          <p:spPr>
            <a:xfrm>
              <a:off x="3281988" y="2276675"/>
              <a:ext cx="326600" cy="33375"/>
            </a:xfrm>
            <a:custGeom>
              <a:avLst/>
              <a:gdLst/>
              <a:ahLst/>
              <a:cxnLst/>
              <a:rect l="l" t="t" r="r" b="b"/>
              <a:pathLst>
                <a:path w="13064" h="1335" extrusionOk="0">
                  <a:moveTo>
                    <a:pt x="667" y="0"/>
                  </a:moveTo>
                  <a:cubicBezTo>
                    <a:pt x="298" y="0"/>
                    <a:pt x="0" y="299"/>
                    <a:pt x="0" y="667"/>
                  </a:cubicBezTo>
                  <a:cubicBezTo>
                    <a:pt x="0" y="1036"/>
                    <a:pt x="298" y="1334"/>
                    <a:pt x="667" y="1334"/>
                  </a:cubicBezTo>
                  <a:lnTo>
                    <a:pt x="13064" y="1334"/>
                  </a:lnTo>
                  <a:lnTo>
                    <a:pt x="13064" y="0"/>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0" name="Google Shape;1010;p46"/>
            <p:cNvSpPr/>
            <p:nvPr/>
          </p:nvSpPr>
          <p:spPr>
            <a:xfrm>
              <a:off x="3334113" y="1967750"/>
              <a:ext cx="235925" cy="211650"/>
            </a:xfrm>
            <a:custGeom>
              <a:avLst/>
              <a:gdLst/>
              <a:ahLst/>
              <a:cxnLst/>
              <a:rect l="l" t="t" r="r" b="b"/>
              <a:pathLst>
                <a:path w="9437" h="8466" extrusionOk="0">
                  <a:moveTo>
                    <a:pt x="1167" y="1"/>
                  </a:moveTo>
                  <a:cubicBezTo>
                    <a:pt x="523" y="1"/>
                    <a:pt x="1" y="523"/>
                    <a:pt x="1" y="1167"/>
                  </a:cubicBezTo>
                  <a:lnTo>
                    <a:pt x="1" y="7300"/>
                  </a:lnTo>
                  <a:cubicBezTo>
                    <a:pt x="1" y="7943"/>
                    <a:pt x="523" y="8466"/>
                    <a:pt x="1167" y="8466"/>
                  </a:cubicBezTo>
                  <a:lnTo>
                    <a:pt x="8271" y="8466"/>
                  </a:lnTo>
                  <a:cubicBezTo>
                    <a:pt x="8914" y="8466"/>
                    <a:pt x="9437" y="7943"/>
                    <a:pt x="9437" y="7300"/>
                  </a:cubicBezTo>
                  <a:lnTo>
                    <a:pt x="9437" y="1167"/>
                  </a:lnTo>
                  <a:cubicBezTo>
                    <a:pt x="9437" y="523"/>
                    <a:pt x="8914" y="1"/>
                    <a:pt x="8271"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1" name="Google Shape;1011;p46"/>
            <p:cNvSpPr/>
            <p:nvPr/>
          </p:nvSpPr>
          <p:spPr>
            <a:xfrm>
              <a:off x="3327763" y="1961375"/>
              <a:ext cx="248650" cy="224400"/>
            </a:xfrm>
            <a:custGeom>
              <a:avLst/>
              <a:gdLst/>
              <a:ahLst/>
              <a:cxnLst/>
              <a:rect l="l" t="t" r="r" b="b"/>
              <a:pathLst>
                <a:path w="9946" h="8976" extrusionOk="0">
                  <a:moveTo>
                    <a:pt x="8525" y="512"/>
                  </a:moveTo>
                  <a:cubicBezTo>
                    <a:pt x="9027" y="512"/>
                    <a:pt x="9434" y="919"/>
                    <a:pt x="9434" y="1422"/>
                  </a:cubicBezTo>
                  <a:lnTo>
                    <a:pt x="9434" y="7555"/>
                  </a:lnTo>
                  <a:cubicBezTo>
                    <a:pt x="9434" y="8055"/>
                    <a:pt x="9027" y="8464"/>
                    <a:pt x="8525" y="8464"/>
                  </a:cubicBezTo>
                  <a:lnTo>
                    <a:pt x="1421" y="8464"/>
                  </a:lnTo>
                  <a:cubicBezTo>
                    <a:pt x="918" y="8464"/>
                    <a:pt x="512" y="8057"/>
                    <a:pt x="510" y="7555"/>
                  </a:cubicBezTo>
                  <a:lnTo>
                    <a:pt x="510" y="1422"/>
                  </a:lnTo>
                  <a:cubicBezTo>
                    <a:pt x="512" y="919"/>
                    <a:pt x="918" y="512"/>
                    <a:pt x="1421" y="512"/>
                  </a:cubicBezTo>
                  <a:close/>
                  <a:moveTo>
                    <a:pt x="1421" y="1"/>
                  </a:moveTo>
                  <a:cubicBezTo>
                    <a:pt x="636" y="3"/>
                    <a:pt x="0" y="637"/>
                    <a:pt x="0" y="1422"/>
                  </a:cubicBezTo>
                  <a:lnTo>
                    <a:pt x="0" y="7555"/>
                  </a:lnTo>
                  <a:cubicBezTo>
                    <a:pt x="0" y="8339"/>
                    <a:pt x="636" y="8974"/>
                    <a:pt x="1421" y="8975"/>
                  </a:cubicBezTo>
                  <a:lnTo>
                    <a:pt x="8525" y="8975"/>
                  </a:lnTo>
                  <a:cubicBezTo>
                    <a:pt x="9309" y="8974"/>
                    <a:pt x="9944" y="8339"/>
                    <a:pt x="9946" y="7555"/>
                  </a:cubicBezTo>
                  <a:lnTo>
                    <a:pt x="9946" y="1422"/>
                  </a:lnTo>
                  <a:cubicBezTo>
                    <a:pt x="9944" y="637"/>
                    <a:pt x="9309" y="3"/>
                    <a:pt x="8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2" name="Google Shape;1012;p46"/>
            <p:cNvSpPr/>
            <p:nvPr/>
          </p:nvSpPr>
          <p:spPr>
            <a:xfrm>
              <a:off x="3378188" y="1999700"/>
              <a:ext cx="137525" cy="119275"/>
            </a:xfrm>
            <a:custGeom>
              <a:avLst/>
              <a:gdLst/>
              <a:ahLst/>
              <a:cxnLst/>
              <a:rect l="l" t="t" r="r" b="b"/>
              <a:pathLst>
                <a:path w="5501" h="4771" extrusionOk="0">
                  <a:moveTo>
                    <a:pt x="3229" y="1"/>
                  </a:moveTo>
                  <a:cubicBezTo>
                    <a:pt x="3117" y="1"/>
                    <a:pt x="3017" y="73"/>
                    <a:pt x="2985" y="180"/>
                  </a:cubicBezTo>
                  <a:lnTo>
                    <a:pt x="1915" y="3601"/>
                  </a:lnTo>
                  <a:lnTo>
                    <a:pt x="1515" y="2119"/>
                  </a:lnTo>
                  <a:cubicBezTo>
                    <a:pt x="1484" y="2009"/>
                    <a:pt x="1383" y="1931"/>
                    <a:pt x="1268" y="1931"/>
                  </a:cubicBezTo>
                  <a:lnTo>
                    <a:pt x="248" y="1931"/>
                  </a:lnTo>
                  <a:cubicBezTo>
                    <a:pt x="111" y="1935"/>
                    <a:pt x="0" y="2049"/>
                    <a:pt x="0" y="2186"/>
                  </a:cubicBezTo>
                  <a:cubicBezTo>
                    <a:pt x="0" y="2325"/>
                    <a:pt x="111" y="2437"/>
                    <a:pt x="248" y="2443"/>
                  </a:cubicBezTo>
                  <a:lnTo>
                    <a:pt x="1072" y="2443"/>
                  </a:lnTo>
                  <a:lnTo>
                    <a:pt x="1649" y="4583"/>
                  </a:lnTo>
                  <a:cubicBezTo>
                    <a:pt x="1678" y="4691"/>
                    <a:pt x="1775" y="4769"/>
                    <a:pt x="1889" y="4771"/>
                  </a:cubicBezTo>
                  <a:lnTo>
                    <a:pt x="1895" y="4771"/>
                  </a:lnTo>
                  <a:cubicBezTo>
                    <a:pt x="2007" y="4771"/>
                    <a:pt x="2106" y="4699"/>
                    <a:pt x="2139" y="4592"/>
                  </a:cubicBezTo>
                  <a:lnTo>
                    <a:pt x="3417" y="512"/>
                  </a:lnTo>
                  <a:lnTo>
                    <a:pt x="5246" y="512"/>
                  </a:lnTo>
                  <a:cubicBezTo>
                    <a:pt x="5387" y="512"/>
                    <a:pt x="5501" y="398"/>
                    <a:pt x="5501" y="255"/>
                  </a:cubicBezTo>
                  <a:cubicBezTo>
                    <a:pt x="5501" y="114"/>
                    <a:pt x="5387" y="1"/>
                    <a:pt x="52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3" name="Google Shape;1013;p46"/>
            <p:cNvSpPr/>
            <p:nvPr/>
          </p:nvSpPr>
          <p:spPr>
            <a:xfrm>
              <a:off x="3460563" y="2039750"/>
              <a:ext cx="57250" cy="93875"/>
            </a:xfrm>
            <a:custGeom>
              <a:avLst/>
              <a:gdLst/>
              <a:ahLst/>
              <a:cxnLst/>
              <a:rect l="l" t="t" r="r" b="b"/>
              <a:pathLst>
                <a:path w="2290" h="3755" extrusionOk="0">
                  <a:moveTo>
                    <a:pt x="1075" y="0"/>
                  </a:moveTo>
                  <a:cubicBezTo>
                    <a:pt x="570" y="0"/>
                    <a:pt x="128" y="359"/>
                    <a:pt x="28" y="862"/>
                  </a:cubicBezTo>
                  <a:cubicBezTo>
                    <a:pt x="1" y="1002"/>
                    <a:pt x="91" y="1135"/>
                    <a:pt x="230" y="1162"/>
                  </a:cubicBezTo>
                  <a:cubicBezTo>
                    <a:pt x="247" y="1166"/>
                    <a:pt x="264" y="1167"/>
                    <a:pt x="280" y="1167"/>
                  </a:cubicBezTo>
                  <a:cubicBezTo>
                    <a:pt x="400" y="1167"/>
                    <a:pt x="506" y="1084"/>
                    <a:pt x="530" y="962"/>
                  </a:cubicBezTo>
                  <a:cubicBezTo>
                    <a:pt x="582" y="699"/>
                    <a:pt x="814" y="512"/>
                    <a:pt x="1078" y="512"/>
                  </a:cubicBezTo>
                  <a:cubicBezTo>
                    <a:pt x="1094" y="512"/>
                    <a:pt x="1109" y="512"/>
                    <a:pt x="1125" y="513"/>
                  </a:cubicBezTo>
                  <a:cubicBezTo>
                    <a:pt x="1407" y="539"/>
                    <a:pt x="1628" y="770"/>
                    <a:pt x="1635" y="1056"/>
                  </a:cubicBezTo>
                  <a:lnTo>
                    <a:pt x="1624" y="1146"/>
                  </a:lnTo>
                  <a:cubicBezTo>
                    <a:pt x="1581" y="1318"/>
                    <a:pt x="1481" y="1517"/>
                    <a:pt x="1327" y="1735"/>
                  </a:cubicBezTo>
                  <a:cubicBezTo>
                    <a:pt x="823" y="2458"/>
                    <a:pt x="521" y="2853"/>
                    <a:pt x="360" y="3064"/>
                  </a:cubicBezTo>
                  <a:cubicBezTo>
                    <a:pt x="167" y="3317"/>
                    <a:pt x="104" y="3402"/>
                    <a:pt x="149" y="3548"/>
                  </a:cubicBezTo>
                  <a:cubicBezTo>
                    <a:pt x="174" y="3633"/>
                    <a:pt x="241" y="3700"/>
                    <a:pt x="324" y="3727"/>
                  </a:cubicBezTo>
                  <a:cubicBezTo>
                    <a:pt x="359" y="3740"/>
                    <a:pt x="404" y="3754"/>
                    <a:pt x="1009" y="3754"/>
                  </a:cubicBezTo>
                  <a:cubicBezTo>
                    <a:pt x="1248" y="3754"/>
                    <a:pt x="1577" y="3751"/>
                    <a:pt x="2029" y="3745"/>
                  </a:cubicBezTo>
                  <a:cubicBezTo>
                    <a:pt x="2030" y="3745"/>
                    <a:pt x="2031" y="3745"/>
                    <a:pt x="2032" y="3745"/>
                  </a:cubicBezTo>
                  <a:cubicBezTo>
                    <a:pt x="2175" y="3745"/>
                    <a:pt x="2289" y="3630"/>
                    <a:pt x="2287" y="3487"/>
                  </a:cubicBezTo>
                  <a:cubicBezTo>
                    <a:pt x="2286" y="3346"/>
                    <a:pt x="2172" y="3234"/>
                    <a:pt x="2031" y="3234"/>
                  </a:cubicBezTo>
                  <a:cubicBezTo>
                    <a:pt x="2028" y="3234"/>
                    <a:pt x="2025" y="3234"/>
                    <a:pt x="2022" y="3234"/>
                  </a:cubicBezTo>
                  <a:cubicBezTo>
                    <a:pt x="1615" y="3239"/>
                    <a:pt x="1179" y="3241"/>
                    <a:pt x="868" y="3241"/>
                  </a:cubicBezTo>
                  <a:cubicBezTo>
                    <a:pt x="1045" y="3008"/>
                    <a:pt x="1327" y="2630"/>
                    <a:pt x="1747" y="2030"/>
                  </a:cubicBezTo>
                  <a:cubicBezTo>
                    <a:pt x="1942" y="1750"/>
                    <a:pt x="2069" y="1488"/>
                    <a:pt x="2125" y="1251"/>
                  </a:cubicBezTo>
                  <a:cubicBezTo>
                    <a:pt x="2126" y="1242"/>
                    <a:pt x="2128" y="1233"/>
                    <a:pt x="2128" y="1226"/>
                  </a:cubicBezTo>
                  <a:lnTo>
                    <a:pt x="2144" y="1103"/>
                  </a:lnTo>
                  <a:cubicBezTo>
                    <a:pt x="2146" y="1092"/>
                    <a:pt x="2146" y="1081"/>
                    <a:pt x="2146" y="1070"/>
                  </a:cubicBezTo>
                  <a:cubicBezTo>
                    <a:pt x="2146" y="519"/>
                    <a:pt x="1729" y="58"/>
                    <a:pt x="1181" y="6"/>
                  </a:cubicBezTo>
                  <a:cubicBezTo>
                    <a:pt x="1146" y="2"/>
                    <a:pt x="1110" y="0"/>
                    <a:pt x="10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4" name="Google Shape;1014;p46"/>
            <p:cNvSpPr/>
            <p:nvPr/>
          </p:nvSpPr>
          <p:spPr>
            <a:xfrm>
              <a:off x="3356863" y="2205325"/>
              <a:ext cx="190400" cy="12800"/>
            </a:xfrm>
            <a:custGeom>
              <a:avLst/>
              <a:gdLst/>
              <a:ahLst/>
              <a:cxnLst/>
              <a:rect l="l" t="t" r="r" b="b"/>
              <a:pathLst>
                <a:path w="7616" h="512" extrusionOk="0">
                  <a:moveTo>
                    <a:pt x="257" y="0"/>
                  </a:moveTo>
                  <a:cubicBezTo>
                    <a:pt x="116" y="0"/>
                    <a:pt x="0" y="114"/>
                    <a:pt x="0" y="255"/>
                  </a:cubicBezTo>
                  <a:cubicBezTo>
                    <a:pt x="0" y="396"/>
                    <a:pt x="116" y="512"/>
                    <a:pt x="257" y="512"/>
                  </a:cubicBezTo>
                  <a:lnTo>
                    <a:pt x="7361" y="512"/>
                  </a:lnTo>
                  <a:cubicBezTo>
                    <a:pt x="7502" y="512"/>
                    <a:pt x="7616" y="396"/>
                    <a:pt x="7616" y="255"/>
                  </a:cubicBezTo>
                  <a:cubicBezTo>
                    <a:pt x="7616" y="114"/>
                    <a:pt x="7502" y="0"/>
                    <a:pt x="73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grpSp>
      <p:grpSp>
        <p:nvGrpSpPr>
          <p:cNvPr id="1015" name="Google Shape;1015;p46"/>
          <p:cNvGrpSpPr/>
          <p:nvPr/>
        </p:nvGrpSpPr>
        <p:grpSpPr>
          <a:xfrm>
            <a:off x="2042725" y="3084625"/>
            <a:ext cx="347925" cy="423625"/>
            <a:chOff x="2468063" y="1907700"/>
            <a:chExt cx="347925" cy="423625"/>
          </a:xfrm>
        </p:grpSpPr>
        <p:sp>
          <p:nvSpPr>
            <p:cNvPr id="1016" name="Google Shape;1016;p46"/>
            <p:cNvSpPr/>
            <p:nvPr/>
          </p:nvSpPr>
          <p:spPr>
            <a:xfrm>
              <a:off x="2468063" y="1907700"/>
              <a:ext cx="347925" cy="385675"/>
            </a:xfrm>
            <a:custGeom>
              <a:avLst/>
              <a:gdLst/>
              <a:ahLst/>
              <a:cxnLst/>
              <a:rect l="l" t="t" r="r" b="b"/>
              <a:pathLst>
                <a:path w="13917" h="15427" extrusionOk="0">
                  <a:moveTo>
                    <a:pt x="1520" y="0"/>
                  </a:moveTo>
                  <a:cubicBezTo>
                    <a:pt x="682" y="0"/>
                    <a:pt x="0" y="680"/>
                    <a:pt x="2" y="1519"/>
                  </a:cubicBezTo>
                  <a:lnTo>
                    <a:pt x="2" y="15426"/>
                  </a:lnTo>
                  <a:lnTo>
                    <a:pt x="1520" y="15262"/>
                  </a:lnTo>
                  <a:lnTo>
                    <a:pt x="13917" y="13908"/>
                  </a:lnTo>
                  <a:lnTo>
                    <a:pt x="13917" y="0"/>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7" name="Google Shape;1017;p46"/>
            <p:cNvSpPr/>
            <p:nvPr/>
          </p:nvSpPr>
          <p:spPr>
            <a:xfrm>
              <a:off x="2468063" y="1907700"/>
              <a:ext cx="38025" cy="385675"/>
            </a:xfrm>
            <a:custGeom>
              <a:avLst/>
              <a:gdLst/>
              <a:ahLst/>
              <a:cxnLst/>
              <a:rect l="l" t="t" r="r" b="b"/>
              <a:pathLst>
                <a:path w="1521" h="15427" extrusionOk="0">
                  <a:moveTo>
                    <a:pt x="1520" y="0"/>
                  </a:moveTo>
                  <a:cubicBezTo>
                    <a:pt x="682" y="0"/>
                    <a:pt x="0" y="680"/>
                    <a:pt x="2" y="1519"/>
                  </a:cubicBezTo>
                  <a:lnTo>
                    <a:pt x="2" y="15426"/>
                  </a:lnTo>
                  <a:lnTo>
                    <a:pt x="1520" y="15262"/>
                  </a:lnTo>
                  <a:lnTo>
                    <a:pt x="1520" y="0"/>
                  </a:lnTo>
                  <a:close/>
                </a:path>
              </a:pathLst>
            </a:custGeom>
            <a:solidFill>
              <a:srgbClr val="2B2B2B">
                <a:alpha val="2454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8" name="Google Shape;1018;p46"/>
            <p:cNvSpPr/>
            <p:nvPr/>
          </p:nvSpPr>
          <p:spPr>
            <a:xfrm>
              <a:off x="2468563" y="2255375"/>
              <a:ext cx="347425" cy="75950"/>
            </a:xfrm>
            <a:custGeom>
              <a:avLst/>
              <a:gdLst/>
              <a:ahLst/>
              <a:cxnLst/>
              <a:rect l="l" t="t" r="r" b="b"/>
              <a:pathLst>
                <a:path w="13897" h="3038" extrusionOk="0">
                  <a:moveTo>
                    <a:pt x="1500" y="1"/>
                  </a:moveTo>
                  <a:cubicBezTo>
                    <a:pt x="669" y="12"/>
                    <a:pt x="0" y="688"/>
                    <a:pt x="0" y="1519"/>
                  </a:cubicBezTo>
                  <a:cubicBezTo>
                    <a:pt x="0" y="2351"/>
                    <a:pt x="669" y="3029"/>
                    <a:pt x="1500" y="3038"/>
                  </a:cubicBezTo>
                  <a:lnTo>
                    <a:pt x="13897" y="3038"/>
                  </a:lnTo>
                  <a:lnTo>
                    <a:pt x="13897" y="2186"/>
                  </a:lnTo>
                  <a:lnTo>
                    <a:pt x="12610" y="1519"/>
                  </a:lnTo>
                  <a:lnTo>
                    <a:pt x="13897" y="854"/>
                  </a:lnTo>
                  <a:lnTo>
                    <a:pt x="13897"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19" name="Google Shape;1019;p46"/>
            <p:cNvSpPr/>
            <p:nvPr/>
          </p:nvSpPr>
          <p:spPr>
            <a:xfrm>
              <a:off x="2489388" y="2276675"/>
              <a:ext cx="326600" cy="33375"/>
            </a:xfrm>
            <a:custGeom>
              <a:avLst/>
              <a:gdLst/>
              <a:ahLst/>
              <a:cxnLst/>
              <a:rect l="l" t="t" r="r" b="b"/>
              <a:pathLst>
                <a:path w="13064" h="1335" extrusionOk="0">
                  <a:moveTo>
                    <a:pt x="667" y="0"/>
                  </a:moveTo>
                  <a:cubicBezTo>
                    <a:pt x="299" y="0"/>
                    <a:pt x="0" y="299"/>
                    <a:pt x="0" y="667"/>
                  </a:cubicBezTo>
                  <a:cubicBezTo>
                    <a:pt x="0" y="1036"/>
                    <a:pt x="299" y="1334"/>
                    <a:pt x="667" y="1334"/>
                  </a:cubicBezTo>
                  <a:lnTo>
                    <a:pt x="13064" y="1334"/>
                  </a:lnTo>
                  <a:lnTo>
                    <a:pt x="13064" y="0"/>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0" name="Google Shape;1020;p46"/>
            <p:cNvSpPr/>
            <p:nvPr/>
          </p:nvSpPr>
          <p:spPr>
            <a:xfrm>
              <a:off x="2541538" y="1967750"/>
              <a:ext cx="235925" cy="211650"/>
            </a:xfrm>
            <a:custGeom>
              <a:avLst/>
              <a:gdLst/>
              <a:ahLst/>
              <a:cxnLst/>
              <a:rect l="l" t="t" r="r" b="b"/>
              <a:pathLst>
                <a:path w="9437" h="8466" extrusionOk="0">
                  <a:moveTo>
                    <a:pt x="1166" y="1"/>
                  </a:moveTo>
                  <a:cubicBezTo>
                    <a:pt x="523" y="1"/>
                    <a:pt x="0" y="523"/>
                    <a:pt x="0" y="1167"/>
                  </a:cubicBezTo>
                  <a:lnTo>
                    <a:pt x="0" y="7300"/>
                  </a:lnTo>
                  <a:cubicBezTo>
                    <a:pt x="0" y="7943"/>
                    <a:pt x="521" y="8466"/>
                    <a:pt x="1166" y="8466"/>
                  </a:cubicBezTo>
                  <a:lnTo>
                    <a:pt x="8270" y="8466"/>
                  </a:lnTo>
                  <a:cubicBezTo>
                    <a:pt x="8914" y="8466"/>
                    <a:pt x="9436" y="7943"/>
                    <a:pt x="9436" y="7300"/>
                  </a:cubicBezTo>
                  <a:lnTo>
                    <a:pt x="9436" y="1167"/>
                  </a:lnTo>
                  <a:cubicBezTo>
                    <a:pt x="9436" y="523"/>
                    <a:pt x="8914" y="1"/>
                    <a:pt x="8270"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1" name="Google Shape;1021;p46"/>
            <p:cNvSpPr/>
            <p:nvPr/>
          </p:nvSpPr>
          <p:spPr>
            <a:xfrm>
              <a:off x="2535163" y="1961375"/>
              <a:ext cx="248650" cy="224400"/>
            </a:xfrm>
            <a:custGeom>
              <a:avLst/>
              <a:gdLst/>
              <a:ahLst/>
              <a:cxnLst/>
              <a:rect l="l" t="t" r="r" b="b"/>
              <a:pathLst>
                <a:path w="9946" h="8976" extrusionOk="0">
                  <a:moveTo>
                    <a:pt x="8525" y="512"/>
                  </a:moveTo>
                  <a:cubicBezTo>
                    <a:pt x="9028" y="512"/>
                    <a:pt x="9434" y="919"/>
                    <a:pt x="9434" y="1422"/>
                  </a:cubicBezTo>
                  <a:lnTo>
                    <a:pt x="9434" y="7555"/>
                  </a:lnTo>
                  <a:cubicBezTo>
                    <a:pt x="9434" y="8057"/>
                    <a:pt x="9028" y="8464"/>
                    <a:pt x="8525" y="8466"/>
                  </a:cubicBezTo>
                  <a:lnTo>
                    <a:pt x="1421" y="8466"/>
                  </a:lnTo>
                  <a:cubicBezTo>
                    <a:pt x="919" y="8464"/>
                    <a:pt x="510" y="8057"/>
                    <a:pt x="510" y="7555"/>
                  </a:cubicBezTo>
                  <a:lnTo>
                    <a:pt x="510" y="1422"/>
                  </a:lnTo>
                  <a:cubicBezTo>
                    <a:pt x="512" y="919"/>
                    <a:pt x="919" y="512"/>
                    <a:pt x="1421" y="512"/>
                  </a:cubicBezTo>
                  <a:close/>
                  <a:moveTo>
                    <a:pt x="1421" y="1"/>
                  </a:moveTo>
                  <a:cubicBezTo>
                    <a:pt x="637" y="3"/>
                    <a:pt x="1" y="637"/>
                    <a:pt x="1" y="1422"/>
                  </a:cubicBezTo>
                  <a:lnTo>
                    <a:pt x="1" y="7555"/>
                  </a:lnTo>
                  <a:cubicBezTo>
                    <a:pt x="1" y="8339"/>
                    <a:pt x="637" y="8975"/>
                    <a:pt x="1421" y="8975"/>
                  </a:cubicBezTo>
                  <a:lnTo>
                    <a:pt x="8525" y="8975"/>
                  </a:lnTo>
                  <a:cubicBezTo>
                    <a:pt x="9310" y="8974"/>
                    <a:pt x="9944" y="8339"/>
                    <a:pt x="9946" y="7555"/>
                  </a:cubicBezTo>
                  <a:lnTo>
                    <a:pt x="9946" y="1422"/>
                  </a:lnTo>
                  <a:cubicBezTo>
                    <a:pt x="9944" y="637"/>
                    <a:pt x="9310" y="3"/>
                    <a:pt x="8525" y="1"/>
                  </a:cubicBezTo>
                  <a:close/>
                </a:path>
              </a:pathLst>
            </a:custGeom>
            <a:solidFill>
              <a:srgbClr val="2B2B2B">
                <a:alpha val="24540"/>
              </a:srgbClr>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2" name="Google Shape;1022;p46"/>
            <p:cNvSpPr/>
            <p:nvPr/>
          </p:nvSpPr>
          <p:spPr>
            <a:xfrm>
              <a:off x="2564263" y="2205325"/>
              <a:ext cx="190425" cy="12800"/>
            </a:xfrm>
            <a:custGeom>
              <a:avLst/>
              <a:gdLst/>
              <a:ahLst/>
              <a:cxnLst/>
              <a:rect l="l" t="t" r="r" b="b"/>
              <a:pathLst>
                <a:path w="7617" h="512" extrusionOk="0">
                  <a:moveTo>
                    <a:pt x="257" y="0"/>
                  </a:moveTo>
                  <a:cubicBezTo>
                    <a:pt x="114" y="0"/>
                    <a:pt x="1" y="114"/>
                    <a:pt x="1" y="255"/>
                  </a:cubicBezTo>
                  <a:cubicBezTo>
                    <a:pt x="1" y="396"/>
                    <a:pt x="114" y="512"/>
                    <a:pt x="257" y="512"/>
                  </a:cubicBezTo>
                  <a:lnTo>
                    <a:pt x="7361" y="512"/>
                  </a:lnTo>
                  <a:cubicBezTo>
                    <a:pt x="7502" y="512"/>
                    <a:pt x="7616" y="396"/>
                    <a:pt x="7616" y="255"/>
                  </a:cubicBezTo>
                  <a:cubicBezTo>
                    <a:pt x="7616" y="114"/>
                    <a:pt x="7502" y="0"/>
                    <a:pt x="73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3" name="Google Shape;1023;p46"/>
            <p:cNvSpPr/>
            <p:nvPr/>
          </p:nvSpPr>
          <p:spPr>
            <a:xfrm>
              <a:off x="2569913" y="1990525"/>
              <a:ext cx="172600" cy="166100"/>
            </a:xfrm>
            <a:custGeom>
              <a:avLst/>
              <a:gdLst/>
              <a:ahLst/>
              <a:cxnLst/>
              <a:rect l="l" t="t" r="r" b="b"/>
              <a:pathLst>
                <a:path w="6904" h="6644" extrusionOk="0">
                  <a:moveTo>
                    <a:pt x="3583" y="1"/>
                  </a:moveTo>
                  <a:cubicBezTo>
                    <a:pt x="2240" y="1"/>
                    <a:pt x="1029" y="810"/>
                    <a:pt x="514" y="2050"/>
                  </a:cubicBezTo>
                  <a:cubicBezTo>
                    <a:pt x="1" y="3292"/>
                    <a:pt x="284" y="4720"/>
                    <a:pt x="1235" y="5671"/>
                  </a:cubicBezTo>
                  <a:cubicBezTo>
                    <a:pt x="1870" y="6306"/>
                    <a:pt x="2719" y="6644"/>
                    <a:pt x="3584" y="6644"/>
                  </a:cubicBezTo>
                  <a:cubicBezTo>
                    <a:pt x="4011" y="6644"/>
                    <a:pt x="4443" y="6561"/>
                    <a:pt x="4854" y="6390"/>
                  </a:cubicBezTo>
                  <a:cubicBezTo>
                    <a:pt x="6096" y="5877"/>
                    <a:pt x="6904" y="4666"/>
                    <a:pt x="6904" y="3323"/>
                  </a:cubicBezTo>
                  <a:cubicBezTo>
                    <a:pt x="6904" y="1488"/>
                    <a:pt x="5418" y="1"/>
                    <a:pt x="35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4" name="Google Shape;1024;p46"/>
            <p:cNvSpPr/>
            <p:nvPr/>
          </p:nvSpPr>
          <p:spPr>
            <a:xfrm>
              <a:off x="2571938" y="2021025"/>
              <a:ext cx="73025" cy="132175"/>
            </a:xfrm>
            <a:custGeom>
              <a:avLst/>
              <a:gdLst/>
              <a:ahLst/>
              <a:cxnLst/>
              <a:rect l="l" t="t" r="r" b="b"/>
              <a:pathLst>
                <a:path w="2921" h="5287" extrusionOk="0">
                  <a:moveTo>
                    <a:pt x="930" y="1"/>
                  </a:moveTo>
                  <a:cubicBezTo>
                    <a:pt x="227" y="863"/>
                    <a:pt x="1" y="2018"/>
                    <a:pt x="328" y="3079"/>
                  </a:cubicBezTo>
                  <a:cubicBezTo>
                    <a:pt x="655" y="4142"/>
                    <a:pt x="1492" y="4970"/>
                    <a:pt x="2557" y="5286"/>
                  </a:cubicBezTo>
                  <a:cubicBezTo>
                    <a:pt x="2748" y="4829"/>
                    <a:pt x="2920" y="4220"/>
                    <a:pt x="2640" y="3940"/>
                  </a:cubicBezTo>
                  <a:lnTo>
                    <a:pt x="2642" y="3940"/>
                  </a:lnTo>
                  <a:cubicBezTo>
                    <a:pt x="2161" y="3459"/>
                    <a:pt x="1467" y="3502"/>
                    <a:pt x="1467" y="2842"/>
                  </a:cubicBezTo>
                  <a:cubicBezTo>
                    <a:pt x="1467" y="2184"/>
                    <a:pt x="2109" y="2202"/>
                    <a:pt x="2241" y="1532"/>
                  </a:cubicBezTo>
                  <a:cubicBezTo>
                    <a:pt x="2363" y="921"/>
                    <a:pt x="1816" y="371"/>
                    <a:pt x="9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5" name="Google Shape;1025;p46"/>
            <p:cNvSpPr/>
            <p:nvPr/>
          </p:nvSpPr>
          <p:spPr>
            <a:xfrm>
              <a:off x="2622063" y="1990525"/>
              <a:ext cx="64025" cy="19025"/>
            </a:xfrm>
            <a:custGeom>
              <a:avLst/>
              <a:gdLst/>
              <a:ahLst/>
              <a:cxnLst/>
              <a:rect l="l" t="t" r="r" b="b"/>
              <a:pathLst>
                <a:path w="2561" h="761" extrusionOk="0">
                  <a:moveTo>
                    <a:pt x="1486" y="1"/>
                  </a:moveTo>
                  <a:cubicBezTo>
                    <a:pt x="969" y="1"/>
                    <a:pt x="462" y="123"/>
                    <a:pt x="1" y="357"/>
                  </a:cubicBezTo>
                  <a:cubicBezTo>
                    <a:pt x="140" y="620"/>
                    <a:pt x="542" y="760"/>
                    <a:pt x="1008" y="760"/>
                  </a:cubicBezTo>
                  <a:cubicBezTo>
                    <a:pt x="1543" y="760"/>
                    <a:pt x="2162" y="574"/>
                    <a:pt x="2560" y="176"/>
                  </a:cubicBezTo>
                  <a:cubicBezTo>
                    <a:pt x="2218" y="58"/>
                    <a:pt x="1859" y="1"/>
                    <a:pt x="1497" y="1"/>
                  </a:cubicBezTo>
                  <a:cubicBezTo>
                    <a:pt x="1493" y="1"/>
                    <a:pt x="1490" y="1"/>
                    <a:pt x="148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6" name="Google Shape;1026;p46"/>
            <p:cNvSpPr/>
            <p:nvPr/>
          </p:nvSpPr>
          <p:spPr>
            <a:xfrm>
              <a:off x="2680363" y="2006075"/>
              <a:ext cx="62200" cy="131525"/>
            </a:xfrm>
            <a:custGeom>
              <a:avLst/>
              <a:gdLst/>
              <a:ahLst/>
              <a:cxnLst/>
              <a:rect l="l" t="t" r="r" b="b"/>
              <a:pathLst>
                <a:path w="2488" h="5261" extrusionOk="0">
                  <a:moveTo>
                    <a:pt x="1099" y="0"/>
                  </a:moveTo>
                  <a:cubicBezTo>
                    <a:pt x="0" y="702"/>
                    <a:pt x="0" y="1729"/>
                    <a:pt x="767" y="2132"/>
                  </a:cubicBezTo>
                  <a:cubicBezTo>
                    <a:pt x="1533" y="2533"/>
                    <a:pt x="467" y="3401"/>
                    <a:pt x="467" y="4066"/>
                  </a:cubicBezTo>
                  <a:cubicBezTo>
                    <a:pt x="467" y="4548"/>
                    <a:pt x="991" y="5031"/>
                    <a:pt x="1280" y="5261"/>
                  </a:cubicBezTo>
                  <a:cubicBezTo>
                    <a:pt x="2045" y="4630"/>
                    <a:pt x="2488" y="3692"/>
                    <a:pt x="2486" y="2701"/>
                  </a:cubicBezTo>
                  <a:cubicBezTo>
                    <a:pt x="2488" y="1629"/>
                    <a:pt x="1971" y="624"/>
                    <a:pt x="10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grpSp>
      <p:grpSp>
        <p:nvGrpSpPr>
          <p:cNvPr id="1027" name="Google Shape;1027;p46"/>
          <p:cNvGrpSpPr/>
          <p:nvPr/>
        </p:nvGrpSpPr>
        <p:grpSpPr>
          <a:xfrm>
            <a:off x="6753357" y="3084613"/>
            <a:ext cx="347900" cy="423625"/>
            <a:chOff x="4673688" y="1296875"/>
            <a:chExt cx="347900" cy="423625"/>
          </a:xfrm>
        </p:grpSpPr>
        <p:sp>
          <p:nvSpPr>
            <p:cNvPr id="1028" name="Google Shape;1028;p46"/>
            <p:cNvSpPr/>
            <p:nvPr/>
          </p:nvSpPr>
          <p:spPr>
            <a:xfrm>
              <a:off x="4673688" y="1296875"/>
              <a:ext cx="347900" cy="385675"/>
            </a:xfrm>
            <a:custGeom>
              <a:avLst/>
              <a:gdLst/>
              <a:ahLst/>
              <a:cxnLst/>
              <a:rect l="l" t="t" r="r" b="b"/>
              <a:pathLst>
                <a:path w="13916" h="15427" extrusionOk="0">
                  <a:moveTo>
                    <a:pt x="1519" y="0"/>
                  </a:moveTo>
                  <a:cubicBezTo>
                    <a:pt x="681" y="0"/>
                    <a:pt x="1" y="680"/>
                    <a:pt x="1" y="1518"/>
                  </a:cubicBezTo>
                  <a:lnTo>
                    <a:pt x="1" y="15426"/>
                  </a:lnTo>
                  <a:lnTo>
                    <a:pt x="1519" y="15260"/>
                  </a:lnTo>
                  <a:lnTo>
                    <a:pt x="13916" y="13908"/>
                  </a:lnTo>
                  <a:lnTo>
                    <a:pt x="13916"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29" name="Google Shape;1029;p46"/>
            <p:cNvSpPr/>
            <p:nvPr/>
          </p:nvSpPr>
          <p:spPr>
            <a:xfrm>
              <a:off x="4673688" y="1296875"/>
              <a:ext cx="38000" cy="385675"/>
            </a:xfrm>
            <a:custGeom>
              <a:avLst/>
              <a:gdLst/>
              <a:ahLst/>
              <a:cxnLst/>
              <a:rect l="l" t="t" r="r" b="b"/>
              <a:pathLst>
                <a:path w="1520" h="15427" extrusionOk="0">
                  <a:moveTo>
                    <a:pt x="1519" y="0"/>
                  </a:moveTo>
                  <a:cubicBezTo>
                    <a:pt x="681" y="0"/>
                    <a:pt x="1" y="680"/>
                    <a:pt x="1" y="1518"/>
                  </a:cubicBezTo>
                  <a:lnTo>
                    <a:pt x="1" y="15426"/>
                  </a:lnTo>
                  <a:lnTo>
                    <a:pt x="1519" y="15260"/>
                  </a:lnTo>
                  <a:lnTo>
                    <a:pt x="1519" y="0"/>
                  </a:ln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0" name="Google Shape;1030;p46"/>
            <p:cNvSpPr/>
            <p:nvPr/>
          </p:nvSpPr>
          <p:spPr>
            <a:xfrm>
              <a:off x="4674138" y="1644550"/>
              <a:ext cx="347450" cy="75950"/>
            </a:xfrm>
            <a:custGeom>
              <a:avLst/>
              <a:gdLst/>
              <a:ahLst/>
              <a:cxnLst/>
              <a:rect l="l" t="t" r="r" b="b"/>
              <a:pathLst>
                <a:path w="13898" h="3038" extrusionOk="0">
                  <a:moveTo>
                    <a:pt x="1501" y="1"/>
                  </a:moveTo>
                  <a:cubicBezTo>
                    <a:pt x="670" y="10"/>
                    <a:pt x="1" y="688"/>
                    <a:pt x="1" y="1519"/>
                  </a:cubicBezTo>
                  <a:cubicBezTo>
                    <a:pt x="1" y="2351"/>
                    <a:pt x="670" y="3027"/>
                    <a:pt x="1501" y="3037"/>
                  </a:cubicBezTo>
                  <a:lnTo>
                    <a:pt x="13898" y="3037"/>
                  </a:lnTo>
                  <a:lnTo>
                    <a:pt x="13898" y="2186"/>
                  </a:lnTo>
                  <a:lnTo>
                    <a:pt x="12840" y="1497"/>
                  </a:lnTo>
                  <a:lnTo>
                    <a:pt x="13898" y="852"/>
                  </a:lnTo>
                  <a:lnTo>
                    <a:pt x="13898" y="1"/>
                  </a:ln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1" name="Google Shape;1031;p46"/>
            <p:cNvSpPr/>
            <p:nvPr/>
          </p:nvSpPr>
          <p:spPr>
            <a:xfrm>
              <a:off x="4694988" y="1665850"/>
              <a:ext cx="326600" cy="33375"/>
            </a:xfrm>
            <a:custGeom>
              <a:avLst/>
              <a:gdLst/>
              <a:ahLst/>
              <a:cxnLst/>
              <a:rect l="l" t="t" r="r" b="b"/>
              <a:pathLst>
                <a:path w="13064" h="1335" extrusionOk="0">
                  <a:moveTo>
                    <a:pt x="667" y="0"/>
                  </a:moveTo>
                  <a:cubicBezTo>
                    <a:pt x="299" y="0"/>
                    <a:pt x="0" y="298"/>
                    <a:pt x="0" y="667"/>
                  </a:cubicBezTo>
                  <a:cubicBezTo>
                    <a:pt x="0" y="1034"/>
                    <a:pt x="299" y="1334"/>
                    <a:pt x="667" y="1334"/>
                  </a:cubicBezTo>
                  <a:lnTo>
                    <a:pt x="13064" y="1334"/>
                  </a:lnTo>
                  <a:lnTo>
                    <a:pt x="13064" y="0"/>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2" name="Google Shape;1032;p46"/>
            <p:cNvSpPr/>
            <p:nvPr/>
          </p:nvSpPr>
          <p:spPr>
            <a:xfrm>
              <a:off x="4747138" y="1356925"/>
              <a:ext cx="235900" cy="211650"/>
            </a:xfrm>
            <a:custGeom>
              <a:avLst/>
              <a:gdLst/>
              <a:ahLst/>
              <a:cxnLst/>
              <a:rect l="l" t="t" r="r" b="b"/>
              <a:pathLst>
                <a:path w="9436" h="8466" extrusionOk="0">
                  <a:moveTo>
                    <a:pt x="1166" y="0"/>
                  </a:moveTo>
                  <a:cubicBezTo>
                    <a:pt x="523" y="0"/>
                    <a:pt x="0" y="523"/>
                    <a:pt x="0" y="1166"/>
                  </a:cubicBezTo>
                  <a:lnTo>
                    <a:pt x="0" y="7299"/>
                  </a:lnTo>
                  <a:cubicBezTo>
                    <a:pt x="0" y="7943"/>
                    <a:pt x="523" y="8465"/>
                    <a:pt x="1166" y="8465"/>
                  </a:cubicBezTo>
                  <a:lnTo>
                    <a:pt x="8270" y="8465"/>
                  </a:lnTo>
                  <a:cubicBezTo>
                    <a:pt x="8914" y="8465"/>
                    <a:pt x="9436" y="7943"/>
                    <a:pt x="9436" y="7299"/>
                  </a:cubicBezTo>
                  <a:lnTo>
                    <a:pt x="9436" y="1166"/>
                  </a:lnTo>
                  <a:cubicBezTo>
                    <a:pt x="9436" y="523"/>
                    <a:pt x="8914" y="0"/>
                    <a:pt x="8270"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3" name="Google Shape;1033;p46"/>
            <p:cNvSpPr/>
            <p:nvPr/>
          </p:nvSpPr>
          <p:spPr>
            <a:xfrm>
              <a:off x="4740763" y="1350550"/>
              <a:ext cx="248650" cy="224400"/>
            </a:xfrm>
            <a:custGeom>
              <a:avLst/>
              <a:gdLst/>
              <a:ahLst/>
              <a:cxnLst/>
              <a:rect l="l" t="t" r="r" b="b"/>
              <a:pathLst>
                <a:path w="9946" h="8976" extrusionOk="0">
                  <a:moveTo>
                    <a:pt x="8525" y="512"/>
                  </a:moveTo>
                  <a:cubicBezTo>
                    <a:pt x="9028" y="512"/>
                    <a:pt x="9434" y="919"/>
                    <a:pt x="9434" y="1421"/>
                  </a:cubicBezTo>
                  <a:lnTo>
                    <a:pt x="9434" y="7554"/>
                  </a:lnTo>
                  <a:cubicBezTo>
                    <a:pt x="9434" y="8057"/>
                    <a:pt x="9028" y="8464"/>
                    <a:pt x="8525" y="8464"/>
                  </a:cubicBezTo>
                  <a:lnTo>
                    <a:pt x="1421" y="8464"/>
                  </a:lnTo>
                  <a:cubicBezTo>
                    <a:pt x="919" y="8464"/>
                    <a:pt x="512" y="8057"/>
                    <a:pt x="512" y="7554"/>
                  </a:cubicBezTo>
                  <a:lnTo>
                    <a:pt x="512" y="1421"/>
                  </a:lnTo>
                  <a:cubicBezTo>
                    <a:pt x="512" y="919"/>
                    <a:pt x="919" y="512"/>
                    <a:pt x="1421" y="512"/>
                  </a:cubicBezTo>
                  <a:close/>
                  <a:moveTo>
                    <a:pt x="1421" y="0"/>
                  </a:moveTo>
                  <a:cubicBezTo>
                    <a:pt x="637" y="0"/>
                    <a:pt x="0" y="637"/>
                    <a:pt x="0" y="1421"/>
                  </a:cubicBezTo>
                  <a:lnTo>
                    <a:pt x="0" y="7554"/>
                  </a:lnTo>
                  <a:cubicBezTo>
                    <a:pt x="2" y="8339"/>
                    <a:pt x="637" y="8973"/>
                    <a:pt x="1421" y="8975"/>
                  </a:cubicBezTo>
                  <a:lnTo>
                    <a:pt x="8525" y="8975"/>
                  </a:lnTo>
                  <a:cubicBezTo>
                    <a:pt x="9310" y="8973"/>
                    <a:pt x="9944" y="8339"/>
                    <a:pt x="9946" y="7554"/>
                  </a:cubicBezTo>
                  <a:lnTo>
                    <a:pt x="9946" y="1421"/>
                  </a:lnTo>
                  <a:cubicBezTo>
                    <a:pt x="9944" y="637"/>
                    <a:pt x="9310" y="0"/>
                    <a:pt x="85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4" name="Google Shape;1034;p46"/>
            <p:cNvSpPr/>
            <p:nvPr/>
          </p:nvSpPr>
          <p:spPr>
            <a:xfrm>
              <a:off x="4769913" y="1594475"/>
              <a:ext cx="190350" cy="12775"/>
            </a:xfrm>
            <a:custGeom>
              <a:avLst/>
              <a:gdLst/>
              <a:ahLst/>
              <a:cxnLst/>
              <a:rect l="l" t="t" r="r" b="b"/>
              <a:pathLst>
                <a:path w="7614" h="511" extrusionOk="0">
                  <a:moveTo>
                    <a:pt x="252" y="1"/>
                  </a:moveTo>
                  <a:cubicBezTo>
                    <a:pt x="112" y="1"/>
                    <a:pt x="0" y="116"/>
                    <a:pt x="0" y="256"/>
                  </a:cubicBezTo>
                  <a:cubicBezTo>
                    <a:pt x="0" y="397"/>
                    <a:pt x="114" y="511"/>
                    <a:pt x="255" y="511"/>
                  </a:cubicBezTo>
                  <a:lnTo>
                    <a:pt x="7359" y="511"/>
                  </a:lnTo>
                  <a:cubicBezTo>
                    <a:pt x="7500" y="511"/>
                    <a:pt x="7614" y="397"/>
                    <a:pt x="7614" y="256"/>
                  </a:cubicBezTo>
                  <a:cubicBezTo>
                    <a:pt x="7614" y="115"/>
                    <a:pt x="7500" y="1"/>
                    <a:pt x="7359" y="1"/>
                  </a:cubicBezTo>
                  <a:lnTo>
                    <a:pt x="255" y="1"/>
                  </a:lnTo>
                  <a:cubicBezTo>
                    <a:pt x="254" y="1"/>
                    <a:pt x="253" y="1"/>
                    <a:pt x="25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5" name="Google Shape;1035;p46"/>
            <p:cNvSpPr/>
            <p:nvPr/>
          </p:nvSpPr>
          <p:spPr>
            <a:xfrm>
              <a:off x="4827563" y="1393400"/>
              <a:ext cx="129100" cy="107975"/>
            </a:xfrm>
            <a:custGeom>
              <a:avLst/>
              <a:gdLst/>
              <a:ahLst/>
              <a:cxnLst/>
              <a:rect l="l" t="t" r="r" b="b"/>
              <a:pathLst>
                <a:path w="5164" h="4319" extrusionOk="0">
                  <a:moveTo>
                    <a:pt x="259" y="0"/>
                  </a:moveTo>
                  <a:cubicBezTo>
                    <a:pt x="116" y="0"/>
                    <a:pt x="1" y="119"/>
                    <a:pt x="4" y="264"/>
                  </a:cubicBezTo>
                  <a:cubicBezTo>
                    <a:pt x="4" y="1325"/>
                    <a:pt x="259" y="2326"/>
                    <a:pt x="722" y="3084"/>
                  </a:cubicBezTo>
                  <a:cubicBezTo>
                    <a:pt x="1210" y="3881"/>
                    <a:pt x="1870" y="4318"/>
                    <a:pt x="2584" y="4318"/>
                  </a:cubicBezTo>
                  <a:cubicBezTo>
                    <a:pt x="3296" y="4318"/>
                    <a:pt x="3958" y="3881"/>
                    <a:pt x="4446" y="3084"/>
                  </a:cubicBezTo>
                  <a:cubicBezTo>
                    <a:pt x="4908" y="2326"/>
                    <a:pt x="5163" y="1327"/>
                    <a:pt x="5163" y="264"/>
                  </a:cubicBezTo>
                  <a:cubicBezTo>
                    <a:pt x="5163" y="123"/>
                    <a:pt x="5048" y="9"/>
                    <a:pt x="4907" y="9"/>
                  </a:cubicBezTo>
                  <a:cubicBezTo>
                    <a:pt x="4766" y="9"/>
                    <a:pt x="4652" y="123"/>
                    <a:pt x="4652" y="264"/>
                  </a:cubicBezTo>
                  <a:cubicBezTo>
                    <a:pt x="4652" y="1233"/>
                    <a:pt x="4422" y="2140"/>
                    <a:pt x="4008" y="2818"/>
                  </a:cubicBezTo>
                  <a:cubicBezTo>
                    <a:pt x="3618" y="3456"/>
                    <a:pt x="3112" y="3809"/>
                    <a:pt x="2584" y="3809"/>
                  </a:cubicBezTo>
                  <a:cubicBezTo>
                    <a:pt x="2056" y="3809"/>
                    <a:pt x="1550" y="3456"/>
                    <a:pt x="1159" y="2818"/>
                  </a:cubicBezTo>
                  <a:cubicBezTo>
                    <a:pt x="744" y="2140"/>
                    <a:pt x="516" y="1233"/>
                    <a:pt x="516" y="264"/>
                  </a:cubicBezTo>
                  <a:cubicBezTo>
                    <a:pt x="520" y="119"/>
                    <a:pt x="404" y="0"/>
                    <a:pt x="2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6" name="Google Shape;1036;p46"/>
            <p:cNvSpPr/>
            <p:nvPr/>
          </p:nvSpPr>
          <p:spPr>
            <a:xfrm>
              <a:off x="4822138" y="1517700"/>
              <a:ext cx="12825" cy="28375"/>
            </a:xfrm>
            <a:custGeom>
              <a:avLst/>
              <a:gdLst/>
              <a:ahLst/>
              <a:cxnLst/>
              <a:rect l="l" t="t" r="r" b="b"/>
              <a:pathLst>
                <a:path w="513" h="1135" extrusionOk="0">
                  <a:moveTo>
                    <a:pt x="258" y="1"/>
                  </a:moveTo>
                  <a:cubicBezTo>
                    <a:pt x="115" y="1"/>
                    <a:pt x="1" y="115"/>
                    <a:pt x="1" y="257"/>
                  </a:cubicBezTo>
                  <a:lnTo>
                    <a:pt x="1" y="879"/>
                  </a:lnTo>
                  <a:cubicBezTo>
                    <a:pt x="1" y="1020"/>
                    <a:pt x="115" y="1134"/>
                    <a:pt x="258" y="1134"/>
                  </a:cubicBezTo>
                  <a:cubicBezTo>
                    <a:pt x="399" y="1134"/>
                    <a:pt x="512" y="1020"/>
                    <a:pt x="512" y="879"/>
                  </a:cubicBezTo>
                  <a:lnTo>
                    <a:pt x="512" y="257"/>
                  </a:lnTo>
                  <a:cubicBezTo>
                    <a:pt x="512" y="115"/>
                    <a:pt x="399" y="1"/>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7" name="Google Shape;1037;p46"/>
            <p:cNvSpPr/>
            <p:nvPr/>
          </p:nvSpPr>
          <p:spPr>
            <a:xfrm>
              <a:off x="4854538" y="1517875"/>
              <a:ext cx="12825" cy="28200"/>
            </a:xfrm>
            <a:custGeom>
              <a:avLst/>
              <a:gdLst/>
              <a:ahLst/>
              <a:cxnLst/>
              <a:rect l="l" t="t" r="r" b="b"/>
              <a:pathLst>
                <a:path w="513" h="1128" extrusionOk="0">
                  <a:moveTo>
                    <a:pt x="258" y="1"/>
                  </a:moveTo>
                  <a:cubicBezTo>
                    <a:pt x="118" y="1"/>
                    <a:pt x="5" y="111"/>
                    <a:pt x="1" y="250"/>
                  </a:cubicBezTo>
                  <a:lnTo>
                    <a:pt x="1" y="872"/>
                  </a:lnTo>
                  <a:cubicBezTo>
                    <a:pt x="1" y="1013"/>
                    <a:pt x="115" y="1127"/>
                    <a:pt x="258" y="1127"/>
                  </a:cubicBezTo>
                  <a:cubicBezTo>
                    <a:pt x="399" y="1127"/>
                    <a:pt x="512" y="1013"/>
                    <a:pt x="512" y="872"/>
                  </a:cubicBezTo>
                  <a:lnTo>
                    <a:pt x="512" y="250"/>
                  </a:lnTo>
                  <a:cubicBezTo>
                    <a:pt x="509" y="111"/>
                    <a:pt x="395" y="1"/>
                    <a:pt x="25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8" name="Google Shape;1038;p46"/>
            <p:cNvSpPr/>
            <p:nvPr/>
          </p:nvSpPr>
          <p:spPr>
            <a:xfrm>
              <a:off x="4886938" y="1517875"/>
              <a:ext cx="12825" cy="28200"/>
            </a:xfrm>
            <a:custGeom>
              <a:avLst/>
              <a:gdLst/>
              <a:ahLst/>
              <a:cxnLst/>
              <a:rect l="l" t="t" r="r" b="b"/>
              <a:pathLst>
                <a:path w="513" h="1128" extrusionOk="0">
                  <a:moveTo>
                    <a:pt x="256" y="1"/>
                  </a:moveTo>
                  <a:cubicBezTo>
                    <a:pt x="118" y="1"/>
                    <a:pt x="5" y="111"/>
                    <a:pt x="1" y="250"/>
                  </a:cubicBezTo>
                  <a:lnTo>
                    <a:pt x="1" y="872"/>
                  </a:lnTo>
                  <a:cubicBezTo>
                    <a:pt x="1" y="1013"/>
                    <a:pt x="115" y="1127"/>
                    <a:pt x="256" y="1127"/>
                  </a:cubicBezTo>
                  <a:cubicBezTo>
                    <a:pt x="399" y="1127"/>
                    <a:pt x="513" y="1013"/>
                    <a:pt x="513" y="872"/>
                  </a:cubicBezTo>
                  <a:lnTo>
                    <a:pt x="513" y="250"/>
                  </a:lnTo>
                  <a:cubicBezTo>
                    <a:pt x="509" y="111"/>
                    <a:pt x="395" y="1"/>
                    <a:pt x="25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39" name="Google Shape;1039;p46"/>
            <p:cNvSpPr/>
            <p:nvPr/>
          </p:nvSpPr>
          <p:spPr>
            <a:xfrm>
              <a:off x="4919363" y="1517700"/>
              <a:ext cx="12800" cy="28375"/>
            </a:xfrm>
            <a:custGeom>
              <a:avLst/>
              <a:gdLst/>
              <a:ahLst/>
              <a:cxnLst/>
              <a:rect l="l" t="t" r="r" b="b"/>
              <a:pathLst>
                <a:path w="512" h="1135" extrusionOk="0">
                  <a:moveTo>
                    <a:pt x="255" y="1"/>
                  </a:moveTo>
                  <a:cubicBezTo>
                    <a:pt x="114" y="1"/>
                    <a:pt x="0" y="116"/>
                    <a:pt x="0" y="257"/>
                  </a:cubicBezTo>
                  <a:lnTo>
                    <a:pt x="0" y="879"/>
                  </a:lnTo>
                  <a:cubicBezTo>
                    <a:pt x="0" y="1020"/>
                    <a:pt x="114" y="1134"/>
                    <a:pt x="255" y="1134"/>
                  </a:cubicBezTo>
                  <a:cubicBezTo>
                    <a:pt x="396" y="1134"/>
                    <a:pt x="512" y="1020"/>
                    <a:pt x="512" y="879"/>
                  </a:cubicBezTo>
                  <a:lnTo>
                    <a:pt x="512" y="257"/>
                  </a:lnTo>
                  <a:cubicBezTo>
                    <a:pt x="512" y="116"/>
                    <a:pt x="396" y="1"/>
                    <a:pt x="25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0" name="Google Shape;1040;p46"/>
            <p:cNvSpPr/>
            <p:nvPr/>
          </p:nvSpPr>
          <p:spPr>
            <a:xfrm>
              <a:off x="4778138" y="1393575"/>
              <a:ext cx="28350" cy="12800"/>
            </a:xfrm>
            <a:custGeom>
              <a:avLst/>
              <a:gdLst/>
              <a:ahLst/>
              <a:cxnLst/>
              <a:rect l="l" t="t" r="r" b="b"/>
              <a:pathLst>
                <a:path w="1134" h="512" extrusionOk="0">
                  <a:moveTo>
                    <a:pt x="255" y="0"/>
                  </a:moveTo>
                  <a:cubicBezTo>
                    <a:pt x="114" y="0"/>
                    <a:pt x="0" y="116"/>
                    <a:pt x="0" y="257"/>
                  </a:cubicBezTo>
                  <a:cubicBezTo>
                    <a:pt x="0" y="398"/>
                    <a:pt x="114" y="512"/>
                    <a:pt x="255" y="512"/>
                  </a:cubicBezTo>
                  <a:lnTo>
                    <a:pt x="877" y="512"/>
                  </a:lnTo>
                  <a:cubicBezTo>
                    <a:pt x="1018" y="512"/>
                    <a:pt x="1134" y="398"/>
                    <a:pt x="1134" y="257"/>
                  </a:cubicBezTo>
                  <a:cubicBezTo>
                    <a:pt x="1134" y="116"/>
                    <a:pt x="1018" y="0"/>
                    <a:pt x="8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1" name="Google Shape;1041;p46"/>
            <p:cNvSpPr/>
            <p:nvPr/>
          </p:nvSpPr>
          <p:spPr>
            <a:xfrm>
              <a:off x="4778138" y="1425975"/>
              <a:ext cx="28350" cy="12800"/>
            </a:xfrm>
            <a:custGeom>
              <a:avLst/>
              <a:gdLst/>
              <a:ahLst/>
              <a:cxnLst/>
              <a:rect l="l" t="t" r="r" b="b"/>
              <a:pathLst>
                <a:path w="1134" h="512" extrusionOk="0">
                  <a:moveTo>
                    <a:pt x="255" y="0"/>
                  </a:moveTo>
                  <a:cubicBezTo>
                    <a:pt x="114" y="0"/>
                    <a:pt x="0" y="116"/>
                    <a:pt x="0" y="257"/>
                  </a:cubicBezTo>
                  <a:cubicBezTo>
                    <a:pt x="0" y="398"/>
                    <a:pt x="114" y="512"/>
                    <a:pt x="255" y="512"/>
                  </a:cubicBezTo>
                  <a:lnTo>
                    <a:pt x="877" y="512"/>
                  </a:lnTo>
                  <a:cubicBezTo>
                    <a:pt x="1018" y="512"/>
                    <a:pt x="1134" y="398"/>
                    <a:pt x="1134" y="257"/>
                  </a:cubicBezTo>
                  <a:cubicBezTo>
                    <a:pt x="1134" y="116"/>
                    <a:pt x="1018" y="0"/>
                    <a:pt x="8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2" name="Google Shape;1042;p46"/>
            <p:cNvSpPr/>
            <p:nvPr/>
          </p:nvSpPr>
          <p:spPr>
            <a:xfrm>
              <a:off x="4778138" y="1458375"/>
              <a:ext cx="28350" cy="12800"/>
            </a:xfrm>
            <a:custGeom>
              <a:avLst/>
              <a:gdLst/>
              <a:ahLst/>
              <a:cxnLst/>
              <a:rect l="l" t="t" r="r" b="b"/>
              <a:pathLst>
                <a:path w="1134" h="512" extrusionOk="0">
                  <a:moveTo>
                    <a:pt x="255" y="0"/>
                  </a:moveTo>
                  <a:cubicBezTo>
                    <a:pt x="114" y="0"/>
                    <a:pt x="0" y="114"/>
                    <a:pt x="0" y="257"/>
                  </a:cubicBezTo>
                  <a:cubicBezTo>
                    <a:pt x="0" y="398"/>
                    <a:pt x="114" y="512"/>
                    <a:pt x="255" y="512"/>
                  </a:cubicBezTo>
                  <a:lnTo>
                    <a:pt x="877" y="512"/>
                  </a:lnTo>
                  <a:cubicBezTo>
                    <a:pt x="1018" y="512"/>
                    <a:pt x="1134" y="398"/>
                    <a:pt x="1134" y="257"/>
                  </a:cubicBezTo>
                  <a:cubicBezTo>
                    <a:pt x="1134" y="114"/>
                    <a:pt x="1018" y="0"/>
                    <a:pt x="8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3" name="Google Shape;1043;p46"/>
            <p:cNvSpPr/>
            <p:nvPr/>
          </p:nvSpPr>
          <p:spPr>
            <a:xfrm>
              <a:off x="4778138" y="1490775"/>
              <a:ext cx="28350" cy="12800"/>
            </a:xfrm>
            <a:custGeom>
              <a:avLst/>
              <a:gdLst/>
              <a:ahLst/>
              <a:cxnLst/>
              <a:rect l="l" t="t" r="r" b="b"/>
              <a:pathLst>
                <a:path w="1134" h="512" extrusionOk="0">
                  <a:moveTo>
                    <a:pt x="255" y="0"/>
                  </a:moveTo>
                  <a:cubicBezTo>
                    <a:pt x="114" y="0"/>
                    <a:pt x="0" y="114"/>
                    <a:pt x="0" y="257"/>
                  </a:cubicBezTo>
                  <a:cubicBezTo>
                    <a:pt x="0" y="398"/>
                    <a:pt x="114" y="512"/>
                    <a:pt x="255" y="512"/>
                  </a:cubicBezTo>
                  <a:lnTo>
                    <a:pt x="877" y="512"/>
                  </a:lnTo>
                  <a:cubicBezTo>
                    <a:pt x="1018" y="512"/>
                    <a:pt x="1134" y="398"/>
                    <a:pt x="1134" y="257"/>
                  </a:cubicBezTo>
                  <a:cubicBezTo>
                    <a:pt x="1134" y="114"/>
                    <a:pt x="1018" y="0"/>
                    <a:pt x="877"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4" name="Google Shape;1044;p46"/>
            <p:cNvSpPr/>
            <p:nvPr/>
          </p:nvSpPr>
          <p:spPr>
            <a:xfrm>
              <a:off x="4793688" y="1375275"/>
              <a:ext cx="12800" cy="177750"/>
            </a:xfrm>
            <a:custGeom>
              <a:avLst/>
              <a:gdLst/>
              <a:ahLst/>
              <a:cxnLst/>
              <a:rect l="l" t="t" r="r" b="b"/>
              <a:pathLst>
                <a:path w="512" h="7110" extrusionOk="0">
                  <a:moveTo>
                    <a:pt x="255" y="0"/>
                  </a:moveTo>
                  <a:cubicBezTo>
                    <a:pt x="114" y="0"/>
                    <a:pt x="0" y="114"/>
                    <a:pt x="0" y="255"/>
                  </a:cubicBezTo>
                  <a:lnTo>
                    <a:pt x="0" y="6853"/>
                  </a:lnTo>
                  <a:cubicBezTo>
                    <a:pt x="0" y="6996"/>
                    <a:pt x="114" y="7109"/>
                    <a:pt x="255" y="7109"/>
                  </a:cubicBezTo>
                  <a:cubicBezTo>
                    <a:pt x="396" y="7109"/>
                    <a:pt x="512" y="6994"/>
                    <a:pt x="512" y="6853"/>
                  </a:cubicBezTo>
                  <a:lnTo>
                    <a:pt x="512" y="255"/>
                  </a:lnTo>
                  <a:cubicBezTo>
                    <a:pt x="512" y="114"/>
                    <a:pt x="396" y="0"/>
                    <a:pt x="255"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5" name="Google Shape;1045;p46"/>
            <p:cNvSpPr/>
            <p:nvPr/>
          </p:nvSpPr>
          <p:spPr>
            <a:xfrm>
              <a:off x="4770538" y="1517700"/>
              <a:ext cx="177750" cy="12825"/>
            </a:xfrm>
            <a:custGeom>
              <a:avLst/>
              <a:gdLst/>
              <a:ahLst/>
              <a:cxnLst/>
              <a:rect l="l" t="t" r="r" b="b"/>
              <a:pathLst>
                <a:path w="7110" h="513" extrusionOk="0">
                  <a:moveTo>
                    <a:pt x="6853" y="1"/>
                  </a:moveTo>
                  <a:cubicBezTo>
                    <a:pt x="6850" y="1"/>
                    <a:pt x="6848" y="1"/>
                    <a:pt x="6846" y="1"/>
                  </a:cubicBezTo>
                  <a:lnTo>
                    <a:pt x="248" y="1"/>
                  </a:lnTo>
                  <a:cubicBezTo>
                    <a:pt x="109" y="6"/>
                    <a:pt x="1" y="118"/>
                    <a:pt x="1" y="257"/>
                  </a:cubicBezTo>
                  <a:cubicBezTo>
                    <a:pt x="1" y="395"/>
                    <a:pt x="109" y="509"/>
                    <a:pt x="248" y="512"/>
                  </a:cubicBezTo>
                  <a:lnTo>
                    <a:pt x="6846" y="512"/>
                  </a:lnTo>
                  <a:cubicBezTo>
                    <a:pt x="6848" y="512"/>
                    <a:pt x="6850" y="512"/>
                    <a:pt x="6853" y="512"/>
                  </a:cubicBezTo>
                  <a:cubicBezTo>
                    <a:pt x="6994" y="512"/>
                    <a:pt x="7110" y="398"/>
                    <a:pt x="7110" y="257"/>
                  </a:cubicBezTo>
                  <a:cubicBezTo>
                    <a:pt x="7110" y="115"/>
                    <a:pt x="6994" y="1"/>
                    <a:pt x="6853"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grpSp>
      <p:grpSp>
        <p:nvGrpSpPr>
          <p:cNvPr id="1046" name="Google Shape;1046;p46"/>
          <p:cNvGrpSpPr/>
          <p:nvPr/>
        </p:nvGrpSpPr>
        <p:grpSpPr>
          <a:xfrm>
            <a:off x="2004888" y="1487250"/>
            <a:ext cx="423650" cy="381650"/>
            <a:chOff x="5390863" y="1317100"/>
            <a:chExt cx="423650" cy="381650"/>
          </a:xfrm>
        </p:grpSpPr>
        <p:sp>
          <p:nvSpPr>
            <p:cNvPr id="1047" name="Google Shape;1047;p46"/>
            <p:cNvSpPr/>
            <p:nvPr/>
          </p:nvSpPr>
          <p:spPr>
            <a:xfrm>
              <a:off x="5501538" y="1329900"/>
              <a:ext cx="202300" cy="50050"/>
            </a:xfrm>
            <a:custGeom>
              <a:avLst/>
              <a:gdLst/>
              <a:ahLst/>
              <a:cxnLst/>
              <a:rect l="l" t="t" r="r" b="b"/>
              <a:pathLst>
                <a:path w="8092" h="2002" extrusionOk="0">
                  <a:moveTo>
                    <a:pt x="1727" y="0"/>
                  </a:moveTo>
                  <a:cubicBezTo>
                    <a:pt x="1137" y="0"/>
                    <a:pt x="554" y="102"/>
                    <a:pt x="0" y="302"/>
                  </a:cubicBezTo>
                  <a:lnTo>
                    <a:pt x="0" y="848"/>
                  </a:lnTo>
                  <a:cubicBezTo>
                    <a:pt x="0" y="1484"/>
                    <a:pt x="516" y="2001"/>
                    <a:pt x="1154" y="2001"/>
                  </a:cubicBezTo>
                  <a:lnTo>
                    <a:pt x="6940" y="2001"/>
                  </a:lnTo>
                  <a:cubicBezTo>
                    <a:pt x="7576" y="2001"/>
                    <a:pt x="8091" y="1484"/>
                    <a:pt x="8091" y="848"/>
                  </a:cubicBezTo>
                  <a:lnTo>
                    <a:pt x="8091" y="302"/>
                  </a:lnTo>
                  <a:cubicBezTo>
                    <a:pt x="7538" y="102"/>
                    <a:pt x="6954" y="0"/>
                    <a:pt x="63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8" name="Google Shape;1048;p46"/>
            <p:cNvSpPr/>
            <p:nvPr/>
          </p:nvSpPr>
          <p:spPr>
            <a:xfrm>
              <a:off x="5501538" y="1329900"/>
              <a:ext cx="83975" cy="50050"/>
            </a:xfrm>
            <a:custGeom>
              <a:avLst/>
              <a:gdLst/>
              <a:ahLst/>
              <a:cxnLst/>
              <a:rect l="l" t="t" r="r" b="b"/>
              <a:pathLst>
                <a:path w="3359" h="2002" extrusionOk="0">
                  <a:moveTo>
                    <a:pt x="1727" y="0"/>
                  </a:moveTo>
                  <a:cubicBezTo>
                    <a:pt x="1137" y="0"/>
                    <a:pt x="554" y="102"/>
                    <a:pt x="0" y="302"/>
                  </a:cubicBezTo>
                  <a:lnTo>
                    <a:pt x="0" y="848"/>
                  </a:lnTo>
                  <a:cubicBezTo>
                    <a:pt x="0" y="1484"/>
                    <a:pt x="516" y="2001"/>
                    <a:pt x="1154" y="2001"/>
                  </a:cubicBezTo>
                  <a:lnTo>
                    <a:pt x="3359" y="2001"/>
                  </a:lnTo>
                  <a:lnTo>
                    <a:pt x="3359" y="2000"/>
                  </a:lnTo>
                  <a:cubicBezTo>
                    <a:pt x="1893" y="1911"/>
                    <a:pt x="1360" y="799"/>
                    <a:pt x="172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49" name="Google Shape;1049;p46"/>
            <p:cNvSpPr/>
            <p:nvPr/>
          </p:nvSpPr>
          <p:spPr>
            <a:xfrm>
              <a:off x="5405288" y="1317100"/>
              <a:ext cx="394675" cy="241250"/>
            </a:xfrm>
            <a:custGeom>
              <a:avLst/>
              <a:gdLst/>
              <a:ahLst/>
              <a:cxnLst/>
              <a:rect l="l" t="t" r="r" b="b"/>
              <a:pathLst>
                <a:path w="15787" h="9650" extrusionOk="0">
                  <a:moveTo>
                    <a:pt x="5577" y="1"/>
                  </a:moveTo>
                  <a:cubicBezTo>
                    <a:pt x="2506" y="1"/>
                    <a:pt x="6" y="2499"/>
                    <a:pt x="6" y="5570"/>
                  </a:cubicBezTo>
                  <a:lnTo>
                    <a:pt x="6" y="9127"/>
                  </a:lnTo>
                  <a:cubicBezTo>
                    <a:pt x="0" y="9415"/>
                    <a:pt x="232" y="9650"/>
                    <a:pt x="517" y="9650"/>
                  </a:cubicBezTo>
                  <a:cubicBezTo>
                    <a:pt x="805" y="9650"/>
                    <a:pt x="1036" y="9415"/>
                    <a:pt x="1029" y="9127"/>
                  </a:cubicBezTo>
                  <a:lnTo>
                    <a:pt x="1029" y="5570"/>
                  </a:lnTo>
                  <a:cubicBezTo>
                    <a:pt x="1029" y="3063"/>
                    <a:pt x="3068" y="1024"/>
                    <a:pt x="5577" y="1024"/>
                  </a:cubicBezTo>
                  <a:lnTo>
                    <a:pt x="10215" y="1024"/>
                  </a:lnTo>
                  <a:cubicBezTo>
                    <a:pt x="12722" y="1024"/>
                    <a:pt x="14763" y="3063"/>
                    <a:pt x="14763" y="5570"/>
                  </a:cubicBezTo>
                  <a:lnTo>
                    <a:pt x="14763" y="9127"/>
                  </a:lnTo>
                  <a:cubicBezTo>
                    <a:pt x="14763" y="9409"/>
                    <a:pt x="14991" y="9639"/>
                    <a:pt x="15274" y="9639"/>
                  </a:cubicBezTo>
                  <a:cubicBezTo>
                    <a:pt x="15556" y="9639"/>
                    <a:pt x="15786" y="9409"/>
                    <a:pt x="15786" y="9127"/>
                  </a:cubicBezTo>
                  <a:lnTo>
                    <a:pt x="15786" y="5570"/>
                  </a:lnTo>
                  <a:cubicBezTo>
                    <a:pt x="15786" y="2499"/>
                    <a:pt x="13286" y="1"/>
                    <a:pt x="10215"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0" name="Google Shape;1050;p46"/>
            <p:cNvSpPr/>
            <p:nvPr/>
          </p:nvSpPr>
          <p:spPr>
            <a:xfrm>
              <a:off x="5390863" y="1545275"/>
              <a:ext cx="54750" cy="132800"/>
            </a:xfrm>
            <a:custGeom>
              <a:avLst/>
              <a:gdLst/>
              <a:ahLst/>
              <a:cxnLst/>
              <a:rect l="l" t="t" r="r" b="b"/>
              <a:pathLst>
                <a:path w="2190" h="5312" extrusionOk="0">
                  <a:moveTo>
                    <a:pt x="883" y="0"/>
                  </a:moveTo>
                  <a:cubicBezTo>
                    <a:pt x="396" y="0"/>
                    <a:pt x="1" y="396"/>
                    <a:pt x="1" y="882"/>
                  </a:cubicBezTo>
                  <a:lnTo>
                    <a:pt x="1" y="4427"/>
                  </a:lnTo>
                  <a:cubicBezTo>
                    <a:pt x="1" y="4915"/>
                    <a:pt x="396" y="5311"/>
                    <a:pt x="883" y="5311"/>
                  </a:cubicBezTo>
                  <a:lnTo>
                    <a:pt x="2190" y="5311"/>
                  </a:lnTo>
                  <a:lnTo>
                    <a:pt x="2190" y="0"/>
                  </a:ln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1" name="Google Shape;1051;p46"/>
            <p:cNvSpPr/>
            <p:nvPr/>
          </p:nvSpPr>
          <p:spPr>
            <a:xfrm>
              <a:off x="5759763" y="1545275"/>
              <a:ext cx="54750" cy="132800"/>
            </a:xfrm>
            <a:custGeom>
              <a:avLst/>
              <a:gdLst/>
              <a:ahLst/>
              <a:cxnLst/>
              <a:rect l="l" t="t" r="r" b="b"/>
              <a:pathLst>
                <a:path w="2190" h="5312" extrusionOk="0">
                  <a:moveTo>
                    <a:pt x="0" y="0"/>
                  </a:moveTo>
                  <a:lnTo>
                    <a:pt x="0" y="5311"/>
                  </a:lnTo>
                  <a:lnTo>
                    <a:pt x="1307" y="5311"/>
                  </a:lnTo>
                  <a:cubicBezTo>
                    <a:pt x="1793" y="5311"/>
                    <a:pt x="2189" y="4915"/>
                    <a:pt x="2189" y="4427"/>
                  </a:cubicBezTo>
                  <a:lnTo>
                    <a:pt x="2189" y="882"/>
                  </a:lnTo>
                  <a:cubicBezTo>
                    <a:pt x="2189" y="396"/>
                    <a:pt x="1793" y="0"/>
                    <a:pt x="13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2" name="Google Shape;1052;p46"/>
            <p:cNvSpPr/>
            <p:nvPr/>
          </p:nvSpPr>
          <p:spPr>
            <a:xfrm>
              <a:off x="5390863" y="1612050"/>
              <a:ext cx="54750" cy="66025"/>
            </a:xfrm>
            <a:custGeom>
              <a:avLst/>
              <a:gdLst/>
              <a:ahLst/>
              <a:cxnLst/>
              <a:rect l="l" t="t" r="r" b="b"/>
              <a:pathLst>
                <a:path w="2190" h="2641" extrusionOk="0">
                  <a:moveTo>
                    <a:pt x="1" y="1"/>
                  </a:moveTo>
                  <a:lnTo>
                    <a:pt x="1" y="1758"/>
                  </a:lnTo>
                  <a:cubicBezTo>
                    <a:pt x="1" y="2244"/>
                    <a:pt x="396" y="2640"/>
                    <a:pt x="883" y="2640"/>
                  </a:cubicBezTo>
                  <a:lnTo>
                    <a:pt x="2190" y="2640"/>
                  </a:lnTo>
                  <a:lnTo>
                    <a:pt x="2190" y="883"/>
                  </a:lnTo>
                  <a:lnTo>
                    <a:pt x="883" y="883"/>
                  </a:lnTo>
                  <a:cubicBezTo>
                    <a:pt x="396" y="883"/>
                    <a:pt x="1" y="489"/>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3" name="Google Shape;1053;p46"/>
            <p:cNvSpPr/>
            <p:nvPr/>
          </p:nvSpPr>
          <p:spPr>
            <a:xfrm>
              <a:off x="5759763" y="1612050"/>
              <a:ext cx="54750" cy="65975"/>
            </a:xfrm>
            <a:custGeom>
              <a:avLst/>
              <a:gdLst/>
              <a:ahLst/>
              <a:cxnLst/>
              <a:rect l="l" t="t" r="r" b="b"/>
              <a:pathLst>
                <a:path w="2190" h="2639" extrusionOk="0">
                  <a:moveTo>
                    <a:pt x="2189" y="1"/>
                  </a:moveTo>
                  <a:cubicBezTo>
                    <a:pt x="2189" y="489"/>
                    <a:pt x="1793" y="883"/>
                    <a:pt x="1307" y="883"/>
                  </a:cubicBezTo>
                  <a:lnTo>
                    <a:pt x="0" y="883"/>
                  </a:lnTo>
                  <a:lnTo>
                    <a:pt x="0" y="2638"/>
                  </a:lnTo>
                  <a:lnTo>
                    <a:pt x="1307" y="2638"/>
                  </a:lnTo>
                  <a:cubicBezTo>
                    <a:pt x="1793" y="2638"/>
                    <a:pt x="2187" y="2244"/>
                    <a:pt x="2189" y="1756"/>
                  </a:cubicBezTo>
                  <a:lnTo>
                    <a:pt x="2189" y="1"/>
                  </a:ln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4" name="Google Shape;1054;p46"/>
            <p:cNvSpPr/>
            <p:nvPr/>
          </p:nvSpPr>
          <p:spPr>
            <a:xfrm>
              <a:off x="5445588" y="1524625"/>
              <a:ext cx="36625" cy="174125"/>
            </a:xfrm>
            <a:custGeom>
              <a:avLst/>
              <a:gdLst/>
              <a:ahLst/>
              <a:cxnLst/>
              <a:rect l="l" t="t" r="r" b="b"/>
              <a:pathLst>
                <a:path w="1465" h="6965" extrusionOk="0">
                  <a:moveTo>
                    <a:pt x="733" y="0"/>
                  </a:moveTo>
                  <a:cubicBezTo>
                    <a:pt x="328" y="0"/>
                    <a:pt x="1" y="327"/>
                    <a:pt x="1" y="732"/>
                  </a:cubicBezTo>
                  <a:lnTo>
                    <a:pt x="1" y="6233"/>
                  </a:lnTo>
                  <a:cubicBezTo>
                    <a:pt x="1" y="6636"/>
                    <a:pt x="328" y="6965"/>
                    <a:pt x="733" y="6965"/>
                  </a:cubicBezTo>
                  <a:cubicBezTo>
                    <a:pt x="1136" y="6965"/>
                    <a:pt x="1465" y="6636"/>
                    <a:pt x="1465" y="6233"/>
                  </a:cubicBezTo>
                  <a:lnTo>
                    <a:pt x="1465" y="732"/>
                  </a:lnTo>
                  <a:cubicBezTo>
                    <a:pt x="1465" y="327"/>
                    <a:pt x="1136" y="0"/>
                    <a:pt x="7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5" name="Google Shape;1055;p46"/>
            <p:cNvSpPr/>
            <p:nvPr/>
          </p:nvSpPr>
          <p:spPr>
            <a:xfrm>
              <a:off x="5723138" y="1524625"/>
              <a:ext cx="36650" cy="174125"/>
            </a:xfrm>
            <a:custGeom>
              <a:avLst/>
              <a:gdLst/>
              <a:ahLst/>
              <a:cxnLst/>
              <a:rect l="l" t="t" r="r" b="b"/>
              <a:pathLst>
                <a:path w="1466" h="6965" extrusionOk="0">
                  <a:moveTo>
                    <a:pt x="733" y="0"/>
                  </a:moveTo>
                  <a:cubicBezTo>
                    <a:pt x="328" y="0"/>
                    <a:pt x="1" y="327"/>
                    <a:pt x="1" y="732"/>
                  </a:cubicBezTo>
                  <a:lnTo>
                    <a:pt x="1" y="6233"/>
                  </a:lnTo>
                  <a:cubicBezTo>
                    <a:pt x="1" y="6636"/>
                    <a:pt x="328" y="6965"/>
                    <a:pt x="733" y="6965"/>
                  </a:cubicBezTo>
                  <a:cubicBezTo>
                    <a:pt x="1138" y="6965"/>
                    <a:pt x="1465" y="6636"/>
                    <a:pt x="1465" y="6233"/>
                  </a:cubicBezTo>
                  <a:lnTo>
                    <a:pt x="1465" y="732"/>
                  </a:lnTo>
                  <a:cubicBezTo>
                    <a:pt x="1465" y="327"/>
                    <a:pt x="1138" y="0"/>
                    <a:pt x="7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6" name="Google Shape;1056;p46"/>
            <p:cNvSpPr/>
            <p:nvPr/>
          </p:nvSpPr>
          <p:spPr>
            <a:xfrm>
              <a:off x="5445588" y="1619300"/>
              <a:ext cx="36625" cy="79450"/>
            </a:xfrm>
            <a:custGeom>
              <a:avLst/>
              <a:gdLst/>
              <a:ahLst/>
              <a:cxnLst/>
              <a:rect l="l" t="t" r="r" b="b"/>
              <a:pathLst>
                <a:path w="1465" h="3178" extrusionOk="0">
                  <a:moveTo>
                    <a:pt x="1" y="0"/>
                  </a:moveTo>
                  <a:lnTo>
                    <a:pt x="1" y="2446"/>
                  </a:lnTo>
                  <a:cubicBezTo>
                    <a:pt x="1" y="2849"/>
                    <a:pt x="328" y="3178"/>
                    <a:pt x="733" y="3178"/>
                  </a:cubicBezTo>
                  <a:cubicBezTo>
                    <a:pt x="1138" y="3178"/>
                    <a:pt x="1465" y="2849"/>
                    <a:pt x="1465" y="2446"/>
                  </a:cubicBezTo>
                  <a:lnTo>
                    <a:pt x="1465" y="0"/>
                  </a:lnTo>
                  <a:cubicBezTo>
                    <a:pt x="1465" y="405"/>
                    <a:pt x="1138" y="732"/>
                    <a:pt x="733" y="732"/>
                  </a:cubicBezTo>
                  <a:cubicBezTo>
                    <a:pt x="328" y="732"/>
                    <a:pt x="1" y="405"/>
                    <a:pt x="1" y="0"/>
                  </a:cubicBezTo>
                  <a:close/>
                </a:path>
              </a:pathLst>
            </a:custGeom>
            <a:solidFill>
              <a:srgbClr val="F18A4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7" name="Google Shape;1057;p46"/>
            <p:cNvSpPr/>
            <p:nvPr/>
          </p:nvSpPr>
          <p:spPr>
            <a:xfrm>
              <a:off x="5723138" y="1619300"/>
              <a:ext cx="36650" cy="79450"/>
            </a:xfrm>
            <a:custGeom>
              <a:avLst/>
              <a:gdLst/>
              <a:ahLst/>
              <a:cxnLst/>
              <a:rect l="l" t="t" r="r" b="b"/>
              <a:pathLst>
                <a:path w="1466" h="3178" extrusionOk="0">
                  <a:moveTo>
                    <a:pt x="1" y="0"/>
                  </a:moveTo>
                  <a:lnTo>
                    <a:pt x="1" y="2446"/>
                  </a:lnTo>
                  <a:cubicBezTo>
                    <a:pt x="1" y="2849"/>
                    <a:pt x="328" y="3178"/>
                    <a:pt x="733" y="3178"/>
                  </a:cubicBezTo>
                  <a:cubicBezTo>
                    <a:pt x="1138" y="3178"/>
                    <a:pt x="1465" y="2849"/>
                    <a:pt x="1465" y="2446"/>
                  </a:cubicBezTo>
                  <a:lnTo>
                    <a:pt x="1465" y="0"/>
                  </a:lnTo>
                  <a:cubicBezTo>
                    <a:pt x="1465" y="405"/>
                    <a:pt x="1138" y="732"/>
                    <a:pt x="733" y="732"/>
                  </a:cubicBezTo>
                  <a:cubicBezTo>
                    <a:pt x="328" y="732"/>
                    <a:pt x="1" y="405"/>
                    <a:pt x="1" y="0"/>
                  </a:cubicBezTo>
                  <a:close/>
                </a:path>
              </a:pathLst>
            </a:custGeom>
            <a:solidFill>
              <a:srgbClr val="F18A4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8" name="Google Shape;1058;p46"/>
            <p:cNvSpPr/>
            <p:nvPr/>
          </p:nvSpPr>
          <p:spPr>
            <a:xfrm>
              <a:off x="5520688" y="1520700"/>
              <a:ext cx="163975" cy="84800"/>
            </a:xfrm>
            <a:custGeom>
              <a:avLst/>
              <a:gdLst/>
              <a:ahLst/>
              <a:cxnLst/>
              <a:rect l="l" t="t" r="r" b="b"/>
              <a:pathLst>
                <a:path w="6559" h="3392" extrusionOk="0">
                  <a:moveTo>
                    <a:pt x="3" y="0"/>
                  </a:moveTo>
                  <a:lnTo>
                    <a:pt x="3" y="1253"/>
                  </a:lnTo>
                  <a:cubicBezTo>
                    <a:pt x="1" y="2001"/>
                    <a:pt x="451" y="2677"/>
                    <a:pt x="1141" y="2966"/>
                  </a:cubicBezTo>
                  <a:cubicBezTo>
                    <a:pt x="1826" y="3250"/>
                    <a:pt x="2553" y="3392"/>
                    <a:pt x="3280" y="3392"/>
                  </a:cubicBezTo>
                  <a:cubicBezTo>
                    <a:pt x="4007" y="3392"/>
                    <a:pt x="4734" y="3250"/>
                    <a:pt x="5418" y="2966"/>
                  </a:cubicBezTo>
                  <a:cubicBezTo>
                    <a:pt x="6109" y="2677"/>
                    <a:pt x="6559" y="2001"/>
                    <a:pt x="6557" y="1253"/>
                  </a:cubicBezTo>
                  <a:lnTo>
                    <a:pt x="6557" y="0"/>
                  </a:ln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59" name="Google Shape;1059;p46"/>
            <p:cNvSpPr/>
            <p:nvPr/>
          </p:nvSpPr>
          <p:spPr>
            <a:xfrm>
              <a:off x="5520688" y="1520700"/>
              <a:ext cx="103475" cy="84825"/>
            </a:xfrm>
            <a:custGeom>
              <a:avLst/>
              <a:gdLst/>
              <a:ahLst/>
              <a:cxnLst/>
              <a:rect l="l" t="t" r="r" b="b"/>
              <a:pathLst>
                <a:path w="4139" h="3393" extrusionOk="0">
                  <a:moveTo>
                    <a:pt x="3" y="0"/>
                  </a:moveTo>
                  <a:lnTo>
                    <a:pt x="3" y="1253"/>
                  </a:lnTo>
                  <a:cubicBezTo>
                    <a:pt x="1" y="2001"/>
                    <a:pt x="451" y="2677"/>
                    <a:pt x="1141" y="2966"/>
                  </a:cubicBezTo>
                  <a:cubicBezTo>
                    <a:pt x="1823" y="3248"/>
                    <a:pt x="2550" y="3392"/>
                    <a:pt x="3281" y="3392"/>
                  </a:cubicBezTo>
                  <a:cubicBezTo>
                    <a:pt x="3567" y="3392"/>
                    <a:pt x="3854" y="3370"/>
                    <a:pt x="4138" y="3326"/>
                  </a:cubicBezTo>
                  <a:cubicBezTo>
                    <a:pt x="3699" y="3257"/>
                    <a:pt x="3269" y="3136"/>
                    <a:pt x="2859" y="2966"/>
                  </a:cubicBezTo>
                  <a:cubicBezTo>
                    <a:pt x="2168" y="2677"/>
                    <a:pt x="1718" y="2001"/>
                    <a:pt x="1720" y="1253"/>
                  </a:cubicBezTo>
                  <a:lnTo>
                    <a:pt x="1720" y="0"/>
                  </a:lnTo>
                  <a:close/>
                </a:path>
              </a:pathLst>
            </a:custGeom>
            <a:solidFill>
              <a:srgbClr val="45404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0" name="Google Shape;1060;p46"/>
            <p:cNvSpPr/>
            <p:nvPr/>
          </p:nvSpPr>
          <p:spPr>
            <a:xfrm>
              <a:off x="5520738" y="1520700"/>
              <a:ext cx="163900" cy="51800"/>
            </a:xfrm>
            <a:custGeom>
              <a:avLst/>
              <a:gdLst/>
              <a:ahLst/>
              <a:cxnLst/>
              <a:rect l="l" t="t" r="r" b="b"/>
              <a:pathLst>
                <a:path w="6556" h="2072" extrusionOk="0">
                  <a:moveTo>
                    <a:pt x="1" y="0"/>
                  </a:moveTo>
                  <a:lnTo>
                    <a:pt x="1" y="503"/>
                  </a:lnTo>
                  <a:lnTo>
                    <a:pt x="2683" y="1923"/>
                  </a:lnTo>
                  <a:cubicBezTo>
                    <a:pt x="2869" y="2022"/>
                    <a:pt x="3074" y="2071"/>
                    <a:pt x="3278" y="2071"/>
                  </a:cubicBezTo>
                  <a:cubicBezTo>
                    <a:pt x="3482" y="2071"/>
                    <a:pt x="3686" y="2022"/>
                    <a:pt x="3873" y="1923"/>
                  </a:cubicBezTo>
                  <a:lnTo>
                    <a:pt x="6555" y="503"/>
                  </a:lnTo>
                  <a:lnTo>
                    <a:pt x="6555" y="0"/>
                  </a:lnTo>
                  <a:close/>
                </a:path>
              </a:pathLst>
            </a:custGeom>
            <a:solidFill>
              <a:srgbClr val="45404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1" name="Google Shape;1061;p46"/>
            <p:cNvSpPr/>
            <p:nvPr/>
          </p:nvSpPr>
          <p:spPr>
            <a:xfrm>
              <a:off x="5468288" y="1408575"/>
              <a:ext cx="268800" cy="151350"/>
            </a:xfrm>
            <a:custGeom>
              <a:avLst/>
              <a:gdLst/>
              <a:ahLst/>
              <a:cxnLst/>
              <a:rect l="l" t="t" r="r" b="b"/>
              <a:pathLst>
                <a:path w="10752" h="6054" extrusionOk="0">
                  <a:moveTo>
                    <a:pt x="5376" y="1"/>
                  </a:moveTo>
                  <a:cubicBezTo>
                    <a:pt x="5172" y="1"/>
                    <a:pt x="4967" y="50"/>
                    <a:pt x="4781" y="149"/>
                  </a:cubicBezTo>
                  <a:lnTo>
                    <a:pt x="483" y="2426"/>
                  </a:lnTo>
                  <a:cubicBezTo>
                    <a:pt x="0" y="2681"/>
                    <a:pt x="0" y="3373"/>
                    <a:pt x="483" y="3628"/>
                  </a:cubicBezTo>
                  <a:lnTo>
                    <a:pt x="4781" y="5906"/>
                  </a:lnTo>
                  <a:cubicBezTo>
                    <a:pt x="4967" y="6004"/>
                    <a:pt x="5172" y="6054"/>
                    <a:pt x="5376" y="6054"/>
                  </a:cubicBezTo>
                  <a:cubicBezTo>
                    <a:pt x="5580" y="6054"/>
                    <a:pt x="5784" y="6004"/>
                    <a:pt x="5971" y="5906"/>
                  </a:cubicBezTo>
                  <a:lnTo>
                    <a:pt x="10269" y="3628"/>
                  </a:lnTo>
                  <a:cubicBezTo>
                    <a:pt x="10752" y="3373"/>
                    <a:pt x="10752" y="2681"/>
                    <a:pt x="10269" y="2426"/>
                  </a:cubicBezTo>
                  <a:lnTo>
                    <a:pt x="5971" y="149"/>
                  </a:lnTo>
                  <a:cubicBezTo>
                    <a:pt x="5784" y="50"/>
                    <a:pt x="5580" y="1"/>
                    <a:pt x="537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2" name="Google Shape;1062;p46"/>
            <p:cNvSpPr/>
            <p:nvPr/>
          </p:nvSpPr>
          <p:spPr>
            <a:xfrm>
              <a:off x="5596488" y="1478725"/>
              <a:ext cx="59525" cy="139475"/>
            </a:xfrm>
            <a:custGeom>
              <a:avLst/>
              <a:gdLst/>
              <a:ahLst/>
              <a:cxnLst/>
              <a:rect l="l" t="t" r="r" b="b"/>
              <a:pathLst>
                <a:path w="2381" h="5579" extrusionOk="0">
                  <a:moveTo>
                    <a:pt x="248" y="0"/>
                  </a:moveTo>
                  <a:cubicBezTo>
                    <a:pt x="196" y="0"/>
                    <a:pt x="144" y="19"/>
                    <a:pt x="101" y="56"/>
                  </a:cubicBezTo>
                  <a:cubicBezTo>
                    <a:pt x="9" y="135"/>
                    <a:pt x="0" y="276"/>
                    <a:pt x="82" y="369"/>
                  </a:cubicBezTo>
                  <a:lnTo>
                    <a:pt x="1938" y="2485"/>
                  </a:lnTo>
                  <a:lnTo>
                    <a:pt x="1938" y="5357"/>
                  </a:lnTo>
                  <a:cubicBezTo>
                    <a:pt x="1938" y="5479"/>
                    <a:pt x="2037" y="5578"/>
                    <a:pt x="2160" y="5578"/>
                  </a:cubicBezTo>
                  <a:cubicBezTo>
                    <a:pt x="2281" y="5578"/>
                    <a:pt x="2381" y="5479"/>
                    <a:pt x="2381" y="5357"/>
                  </a:cubicBezTo>
                  <a:lnTo>
                    <a:pt x="2381" y="2402"/>
                  </a:lnTo>
                  <a:cubicBezTo>
                    <a:pt x="2381" y="2348"/>
                    <a:pt x="2363" y="2295"/>
                    <a:pt x="2327" y="2256"/>
                  </a:cubicBezTo>
                  <a:lnTo>
                    <a:pt x="414" y="76"/>
                  </a:lnTo>
                  <a:cubicBezTo>
                    <a:pt x="370" y="26"/>
                    <a:pt x="309" y="0"/>
                    <a:pt x="248" y="0"/>
                  </a:cubicBezTo>
                  <a:close/>
                </a:path>
              </a:pathLst>
            </a:custGeom>
            <a:solidFill>
              <a:srgbClr val="F18A4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3" name="Google Shape;1063;p46"/>
            <p:cNvSpPr/>
            <p:nvPr/>
          </p:nvSpPr>
          <p:spPr>
            <a:xfrm>
              <a:off x="5628963" y="1607400"/>
              <a:ext cx="43000" cy="43100"/>
            </a:xfrm>
            <a:custGeom>
              <a:avLst/>
              <a:gdLst/>
              <a:ahLst/>
              <a:cxnLst/>
              <a:rect l="l" t="t" r="r" b="b"/>
              <a:pathLst>
                <a:path w="1720" h="1724" extrusionOk="0">
                  <a:moveTo>
                    <a:pt x="861" y="1"/>
                  </a:moveTo>
                  <a:cubicBezTo>
                    <a:pt x="774" y="1"/>
                    <a:pt x="686" y="44"/>
                    <a:pt x="635" y="131"/>
                  </a:cubicBezTo>
                  <a:lnTo>
                    <a:pt x="229" y="834"/>
                  </a:lnTo>
                  <a:cubicBezTo>
                    <a:pt x="1" y="1230"/>
                    <a:pt x="286" y="1723"/>
                    <a:pt x="742" y="1723"/>
                  </a:cubicBezTo>
                  <a:lnTo>
                    <a:pt x="979" y="1723"/>
                  </a:lnTo>
                  <a:cubicBezTo>
                    <a:pt x="1436" y="1723"/>
                    <a:pt x="1720" y="1230"/>
                    <a:pt x="1492" y="834"/>
                  </a:cubicBezTo>
                  <a:lnTo>
                    <a:pt x="1085" y="131"/>
                  </a:lnTo>
                  <a:cubicBezTo>
                    <a:pt x="1036" y="44"/>
                    <a:pt x="948" y="1"/>
                    <a:pt x="8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grpSp>
      <p:grpSp>
        <p:nvGrpSpPr>
          <p:cNvPr id="1064" name="Google Shape;1064;p46"/>
          <p:cNvGrpSpPr/>
          <p:nvPr/>
        </p:nvGrpSpPr>
        <p:grpSpPr>
          <a:xfrm>
            <a:off x="4398000" y="1466263"/>
            <a:ext cx="347950" cy="423625"/>
            <a:chOff x="4674188" y="3245500"/>
            <a:chExt cx="347950" cy="423625"/>
          </a:xfrm>
        </p:grpSpPr>
        <p:sp>
          <p:nvSpPr>
            <p:cNvPr id="1065" name="Google Shape;1065;p46"/>
            <p:cNvSpPr/>
            <p:nvPr/>
          </p:nvSpPr>
          <p:spPr>
            <a:xfrm>
              <a:off x="4674188" y="3245500"/>
              <a:ext cx="347950" cy="385675"/>
            </a:xfrm>
            <a:custGeom>
              <a:avLst/>
              <a:gdLst/>
              <a:ahLst/>
              <a:cxnLst/>
              <a:rect l="l" t="t" r="r" b="b"/>
              <a:pathLst>
                <a:path w="13918" h="15427" extrusionOk="0">
                  <a:moveTo>
                    <a:pt x="1519" y="0"/>
                  </a:moveTo>
                  <a:cubicBezTo>
                    <a:pt x="680" y="0"/>
                    <a:pt x="1" y="680"/>
                    <a:pt x="1" y="1519"/>
                  </a:cubicBezTo>
                  <a:lnTo>
                    <a:pt x="1" y="15426"/>
                  </a:lnTo>
                  <a:lnTo>
                    <a:pt x="1519" y="15260"/>
                  </a:lnTo>
                  <a:lnTo>
                    <a:pt x="13918" y="13908"/>
                  </a:lnTo>
                  <a:lnTo>
                    <a:pt x="13918" y="0"/>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6" name="Google Shape;1066;p46"/>
            <p:cNvSpPr/>
            <p:nvPr/>
          </p:nvSpPr>
          <p:spPr>
            <a:xfrm>
              <a:off x="4674188" y="3245500"/>
              <a:ext cx="38000" cy="385675"/>
            </a:xfrm>
            <a:custGeom>
              <a:avLst/>
              <a:gdLst/>
              <a:ahLst/>
              <a:cxnLst/>
              <a:rect l="l" t="t" r="r" b="b"/>
              <a:pathLst>
                <a:path w="1520" h="15427" extrusionOk="0">
                  <a:moveTo>
                    <a:pt x="1519" y="0"/>
                  </a:moveTo>
                  <a:cubicBezTo>
                    <a:pt x="680" y="0"/>
                    <a:pt x="1" y="680"/>
                    <a:pt x="1" y="1519"/>
                  </a:cubicBezTo>
                  <a:lnTo>
                    <a:pt x="1" y="15426"/>
                  </a:lnTo>
                  <a:lnTo>
                    <a:pt x="1519" y="15260"/>
                  </a:lnTo>
                  <a:lnTo>
                    <a:pt x="1519" y="0"/>
                  </a:ln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7" name="Google Shape;1067;p46"/>
            <p:cNvSpPr/>
            <p:nvPr/>
          </p:nvSpPr>
          <p:spPr>
            <a:xfrm>
              <a:off x="4674638" y="3593200"/>
              <a:ext cx="347500" cy="75925"/>
            </a:xfrm>
            <a:custGeom>
              <a:avLst/>
              <a:gdLst/>
              <a:ahLst/>
              <a:cxnLst/>
              <a:rect l="l" t="t" r="r" b="b"/>
              <a:pathLst>
                <a:path w="13900" h="3037" extrusionOk="0">
                  <a:moveTo>
                    <a:pt x="1501" y="0"/>
                  </a:moveTo>
                  <a:cubicBezTo>
                    <a:pt x="670" y="11"/>
                    <a:pt x="1" y="687"/>
                    <a:pt x="1" y="1518"/>
                  </a:cubicBezTo>
                  <a:cubicBezTo>
                    <a:pt x="1" y="2350"/>
                    <a:pt x="670" y="3028"/>
                    <a:pt x="1501" y="3037"/>
                  </a:cubicBezTo>
                  <a:lnTo>
                    <a:pt x="13900" y="3037"/>
                  </a:lnTo>
                  <a:lnTo>
                    <a:pt x="13900" y="2185"/>
                  </a:lnTo>
                  <a:lnTo>
                    <a:pt x="13281" y="1518"/>
                  </a:lnTo>
                  <a:lnTo>
                    <a:pt x="13900" y="853"/>
                  </a:lnTo>
                  <a:lnTo>
                    <a:pt x="13900" y="0"/>
                  </a:ln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8" name="Google Shape;1068;p46"/>
            <p:cNvSpPr/>
            <p:nvPr/>
          </p:nvSpPr>
          <p:spPr>
            <a:xfrm>
              <a:off x="4695513" y="3614475"/>
              <a:ext cx="326625" cy="33375"/>
            </a:xfrm>
            <a:custGeom>
              <a:avLst/>
              <a:gdLst/>
              <a:ahLst/>
              <a:cxnLst/>
              <a:rect l="l" t="t" r="r" b="b"/>
              <a:pathLst>
                <a:path w="13065" h="1335" extrusionOk="0">
                  <a:moveTo>
                    <a:pt x="666" y="0"/>
                  </a:moveTo>
                  <a:cubicBezTo>
                    <a:pt x="299" y="0"/>
                    <a:pt x="1" y="299"/>
                    <a:pt x="1" y="667"/>
                  </a:cubicBezTo>
                  <a:cubicBezTo>
                    <a:pt x="1" y="1034"/>
                    <a:pt x="299" y="1333"/>
                    <a:pt x="666" y="1334"/>
                  </a:cubicBezTo>
                  <a:lnTo>
                    <a:pt x="13065" y="1334"/>
                  </a:lnTo>
                  <a:lnTo>
                    <a:pt x="13065" y="0"/>
                  </a:ln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69" name="Google Shape;1069;p46"/>
            <p:cNvSpPr/>
            <p:nvPr/>
          </p:nvSpPr>
          <p:spPr>
            <a:xfrm>
              <a:off x="4755663" y="3245500"/>
              <a:ext cx="55250" cy="82325"/>
            </a:xfrm>
            <a:custGeom>
              <a:avLst/>
              <a:gdLst/>
              <a:ahLst/>
              <a:cxnLst/>
              <a:rect l="l" t="t" r="r" b="b"/>
              <a:pathLst>
                <a:path w="2210" h="3293" extrusionOk="0">
                  <a:moveTo>
                    <a:pt x="1" y="0"/>
                  </a:moveTo>
                  <a:lnTo>
                    <a:pt x="1" y="3292"/>
                  </a:lnTo>
                  <a:lnTo>
                    <a:pt x="1105" y="2161"/>
                  </a:lnTo>
                  <a:lnTo>
                    <a:pt x="2210" y="3292"/>
                  </a:lnTo>
                  <a:lnTo>
                    <a:pt x="2210" y="0"/>
                  </a:ln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0" name="Google Shape;1070;p46"/>
            <p:cNvSpPr/>
            <p:nvPr/>
          </p:nvSpPr>
          <p:spPr>
            <a:xfrm>
              <a:off x="4757338" y="3351600"/>
              <a:ext cx="200625" cy="134975"/>
            </a:xfrm>
            <a:custGeom>
              <a:avLst/>
              <a:gdLst/>
              <a:ahLst/>
              <a:cxnLst/>
              <a:rect l="l" t="t" r="r" b="b"/>
              <a:pathLst>
                <a:path w="8025" h="5399" extrusionOk="0">
                  <a:moveTo>
                    <a:pt x="1069" y="1"/>
                  </a:moveTo>
                  <a:cubicBezTo>
                    <a:pt x="480" y="1"/>
                    <a:pt x="1" y="480"/>
                    <a:pt x="1" y="1069"/>
                  </a:cubicBezTo>
                  <a:lnTo>
                    <a:pt x="1" y="4330"/>
                  </a:lnTo>
                  <a:cubicBezTo>
                    <a:pt x="1" y="4921"/>
                    <a:pt x="480" y="5398"/>
                    <a:pt x="1069" y="5398"/>
                  </a:cubicBezTo>
                  <a:lnTo>
                    <a:pt x="6956" y="5398"/>
                  </a:lnTo>
                  <a:cubicBezTo>
                    <a:pt x="7546" y="5398"/>
                    <a:pt x="8025" y="4921"/>
                    <a:pt x="8025" y="4330"/>
                  </a:cubicBezTo>
                  <a:lnTo>
                    <a:pt x="8025" y="1069"/>
                  </a:lnTo>
                  <a:cubicBezTo>
                    <a:pt x="8025" y="480"/>
                    <a:pt x="7546" y="1"/>
                    <a:pt x="6956"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1" name="Google Shape;1071;p46"/>
            <p:cNvSpPr/>
            <p:nvPr/>
          </p:nvSpPr>
          <p:spPr>
            <a:xfrm>
              <a:off x="4750963" y="3345225"/>
              <a:ext cx="213425" cy="147750"/>
            </a:xfrm>
            <a:custGeom>
              <a:avLst/>
              <a:gdLst/>
              <a:ahLst/>
              <a:cxnLst/>
              <a:rect l="l" t="t" r="r" b="b"/>
              <a:pathLst>
                <a:path w="8537" h="5910" extrusionOk="0">
                  <a:moveTo>
                    <a:pt x="7211" y="511"/>
                  </a:moveTo>
                  <a:cubicBezTo>
                    <a:pt x="7660" y="511"/>
                    <a:pt x="8025" y="876"/>
                    <a:pt x="8025" y="1324"/>
                  </a:cubicBezTo>
                  <a:lnTo>
                    <a:pt x="8025" y="4585"/>
                  </a:lnTo>
                  <a:cubicBezTo>
                    <a:pt x="8025" y="5035"/>
                    <a:pt x="7660" y="5398"/>
                    <a:pt x="7211" y="5398"/>
                  </a:cubicBezTo>
                  <a:lnTo>
                    <a:pt x="1324" y="5398"/>
                  </a:lnTo>
                  <a:cubicBezTo>
                    <a:pt x="876" y="5398"/>
                    <a:pt x="511" y="5035"/>
                    <a:pt x="511" y="4585"/>
                  </a:cubicBezTo>
                  <a:lnTo>
                    <a:pt x="511" y="1326"/>
                  </a:lnTo>
                  <a:cubicBezTo>
                    <a:pt x="511" y="876"/>
                    <a:pt x="876" y="512"/>
                    <a:pt x="1324" y="512"/>
                  </a:cubicBezTo>
                  <a:lnTo>
                    <a:pt x="7211" y="511"/>
                  </a:lnTo>
                  <a:close/>
                  <a:moveTo>
                    <a:pt x="1324" y="1"/>
                  </a:moveTo>
                  <a:cubicBezTo>
                    <a:pt x="594" y="1"/>
                    <a:pt x="1" y="594"/>
                    <a:pt x="1" y="1324"/>
                  </a:cubicBezTo>
                  <a:lnTo>
                    <a:pt x="1" y="4585"/>
                  </a:lnTo>
                  <a:cubicBezTo>
                    <a:pt x="1" y="5317"/>
                    <a:pt x="594" y="5908"/>
                    <a:pt x="1324" y="5910"/>
                  </a:cubicBezTo>
                  <a:lnTo>
                    <a:pt x="7211" y="5910"/>
                  </a:lnTo>
                  <a:cubicBezTo>
                    <a:pt x="7942" y="5908"/>
                    <a:pt x="8535" y="5317"/>
                    <a:pt x="8536" y="4585"/>
                  </a:cubicBezTo>
                  <a:lnTo>
                    <a:pt x="8536" y="1324"/>
                  </a:lnTo>
                  <a:cubicBezTo>
                    <a:pt x="8535" y="594"/>
                    <a:pt x="7942" y="1"/>
                    <a:pt x="72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2" name="Google Shape;1072;p46"/>
            <p:cNvSpPr/>
            <p:nvPr/>
          </p:nvSpPr>
          <p:spPr>
            <a:xfrm>
              <a:off x="4791238" y="3395750"/>
              <a:ext cx="132875" cy="12825"/>
            </a:xfrm>
            <a:custGeom>
              <a:avLst/>
              <a:gdLst/>
              <a:ahLst/>
              <a:cxnLst/>
              <a:rect l="l" t="t" r="r" b="b"/>
              <a:pathLst>
                <a:path w="5315" h="513" extrusionOk="0">
                  <a:moveTo>
                    <a:pt x="255" y="1"/>
                  </a:moveTo>
                  <a:cubicBezTo>
                    <a:pt x="114" y="1"/>
                    <a:pt x="0" y="115"/>
                    <a:pt x="0" y="257"/>
                  </a:cubicBezTo>
                  <a:cubicBezTo>
                    <a:pt x="0" y="398"/>
                    <a:pt x="114" y="512"/>
                    <a:pt x="255" y="512"/>
                  </a:cubicBezTo>
                  <a:lnTo>
                    <a:pt x="5058" y="512"/>
                  </a:lnTo>
                  <a:cubicBezTo>
                    <a:pt x="5199" y="512"/>
                    <a:pt x="5315" y="398"/>
                    <a:pt x="5315" y="257"/>
                  </a:cubicBezTo>
                  <a:cubicBezTo>
                    <a:pt x="5315" y="115"/>
                    <a:pt x="5199" y="1"/>
                    <a:pt x="505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3" name="Google Shape;1073;p46"/>
            <p:cNvSpPr/>
            <p:nvPr/>
          </p:nvSpPr>
          <p:spPr>
            <a:xfrm>
              <a:off x="4791238" y="3429650"/>
              <a:ext cx="132875" cy="12800"/>
            </a:xfrm>
            <a:custGeom>
              <a:avLst/>
              <a:gdLst/>
              <a:ahLst/>
              <a:cxnLst/>
              <a:rect l="l" t="t" r="r" b="b"/>
              <a:pathLst>
                <a:path w="5315" h="512" extrusionOk="0">
                  <a:moveTo>
                    <a:pt x="5061" y="0"/>
                  </a:moveTo>
                  <a:cubicBezTo>
                    <a:pt x="5060" y="0"/>
                    <a:pt x="5059" y="0"/>
                    <a:pt x="5058" y="0"/>
                  </a:cubicBezTo>
                  <a:lnTo>
                    <a:pt x="255" y="0"/>
                  </a:lnTo>
                  <a:cubicBezTo>
                    <a:pt x="114" y="0"/>
                    <a:pt x="0" y="114"/>
                    <a:pt x="0" y="255"/>
                  </a:cubicBezTo>
                  <a:cubicBezTo>
                    <a:pt x="0" y="396"/>
                    <a:pt x="114" y="512"/>
                    <a:pt x="255" y="512"/>
                  </a:cubicBezTo>
                  <a:lnTo>
                    <a:pt x="5058" y="512"/>
                  </a:lnTo>
                  <a:cubicBezTo>
                    <a:pt x="5199" y="512"/>
                    <a:pt x="5315" y="396"/>
                    <a:pt x="5315" y="255"/>
                  </a:cubicBezTo>
                  <a:cubicBezTo>
                    <a:pt x="5315" y="115"/>
                    <a:pt x="5201" y="0"/>
                    <a:pt x="5061"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grpSp>
      <p:grpSp>
        <p:nvGrpSpPr>
          <p:cNvPr id="1074" name="Google Shape;1074;p46"/>
          <p:cNvGrpSpPr/>
          <p:nvPr/>
        </p:nvGrpSpPr>
        <p:grpSpPr>
          <a:xfrm>
            <a:off x="6638836" y="1466295"/>
            <a:ext cx="576942" cy="423560"/>
            <a:chOff x="2879100" y="2008025"/>
            <a:chExt cx="2402925" cy="1764100"/>
          </a:xfrm>
        </p:grpSpPr>
        <p:sp>
          <p:nvSpPr>
            <p:cNvPr id="1075" name="Google Shape;1075;p46"/>
            <p:cNvSpPr/>
            <p:nvPr/>
          </p:nvSpPr>
          <p:spPr>
            <a:xfrm>
              <a:off x="2923125" y="2054200"/>
              <a:ext cx="2358900" cy="1717925"/>
            </a:xfrm>
            <a:custGeom>
              <a:avLst/>
              <a:gdLst/>
              <a:ahLst/>
              <a:cxnLst/>
              <a:rect l="l" t="t" r="r" b="b"/>
              <a:pathLst>
                <a:path w="94356" h="68717" extrusionOk="0">
                  <a:moveTo>
                    <a:pt x="57293" y="35694"/>
                  </a:moveTo>
                  <a:cubicBezTo>
                    <a:pt x="59019" y="35694"/>
                    <a:pt x="60960" y="36213"/>
                    <a:pt x="62796" y="37274"/>
                  </a:cubicBezTo>
                  <a:cubicBezTo>
                    <a:pt x="66887" y="39638"/>
                    <a:pt x="68905" y="43800"/>
                    <a:pt x="67305" y="46569"/>
                  </a:cubicBezTo>
                  <a:cubicBezTo>
                    <a:pt x="66423" y="48095"/>
                    <a:pt x="64625" y="48879"/>
                    <a:pt x="62505" y="48879"/>
                  </a:cubicBezTo>
                  <a:cubicBezTo>
                    <a:pt x="60778" y="48879"/>
                    <a:pt x="58836" y="48358"/>
                    <a:pt x="57000" y="47295"/>
                  </a:cubicBezTo>
                  <a:cubicBezTo>
                    <a:pt x="52906" y="44934"/>
                    <a:pt x="50893" y="40768"/>
                    <a:pt x="52492" y="38003"/>
                  </a:cubicBezTo>
                  <a:cubicBezTo>
                    <a:pt x="53374" y="36477"/>
                    <a:pt x="55172" y="35694"/>
                    <a:pt x="57293" y="35694"/>
                  </a:cubicBezTo>
                  <a:close/>
                  <a:moveTo>
                    <a:pt x="38810" y="0"/>
                  </a:moveTo>
                  <a:cubicBezTo>
                    <a:pt x="27391" y="0"/>
                    <a:pt x="16819" y="3821"/>
                    <a:pt x="11841" y="15038"/>
                  </a:cubicBezTo>
                  <a:cubicBezTo>
                    <a:pt x="1" y="41736"/>
                    <a:pt x="37770" y="67569"/>
                    <a:pt x="52725" y="68629"/>
                  </a:cubicBezTo>
                  <a:cubicBezTo>
                    <a:pt x="53553" y="68688"/>
                    <a:pt x="54342" y="68716"/>
                    <a:pt x="55093" y="68716"/>
                  </a:cubicBezTo>
                  <a:cubicBezTo>
                    <a:pt x="67931" y="68716"/>
                    <a:pt x="69885" y="60476"/>
                    <a:pt x="66465" y="56612"/>
                  </a:cubicBezTo>
                  <a:cubicBezTo>
                    <a:pt x="62843" y="52519"/>
                    <a:pt x="65412" y="50413"/>
                    <a:pt x="67016" y="50140"/>
                  </a:cubicBezTo>
                  <a:cubicBezTo>
                    <a:pt x="67553" y="50049"/>
                    <a:pt x="68125" y="50014"/>
                    <a:pt x="68727" y="50014"/>
                  </a:cubicBezTo>
                  <a:cubicBezTo>
                    <a:pt x="70707" y="50014"/>
                    <a:pt x="73013" y="50391"/>
                    <a:pt x="75463" y="50391"/>
                  </a:cubicBezTo>
                  <a:cubicBezTo>
                    <a:pt x="79299" y="50391"/>
                    <a:pt x="83486" y="49465"/>
                    <a:pt x="87323" y="44713"/>
                  </a:cubicBezTo>
                  <a:cubicBezTo>
                    <a:pt x="94355" y="36003"/>
                    <a:pt x="89675" y="21314"/>
                    <a:pt x="78442" y="12425"/>
                  </a:cubicBezTo>
                  <a:cubicBezTo>
                    <a:pt x="71931" y="7272"/>
                    <a:pt x="54565" y="0"/>
                    <a:pt x="388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6" name="Google Shape;1076;p46"/>
            <p:cNvSpPr/>
            <p:nvPr/>
          </p:nvSpPr>
          <p:spPr>
            <a:xfrm>
              <a:off x="3150925" y="2008025"/>
              <a:ext cx="2118825" cy="1239400"/>
            </a:xfrm>
            <a:custGeom>
              <a:avLst/>
              <a:gdLst/>
              <a:ahLst/>
              <a:cxnLst/>
              <a:rect l="l" t="t" r="r" b="b"/>
              <a:pathLst>
                <a:path w="84753" h="49576" extrusionOk="0">
                  <a:moveTo>
                    <a:pt x="29205" y="1"/>
                  </a:moveTo>
                  <a:cubicBezTo>
                    <a:pt x="17785" y="1"/>
                    <a:pt x="7212" y="3822"/>
                    <a:pt x="2235" y="15042"/>
                  </a:cubicBezTo>
                  <a:cubicBezTo>
                    <a:pt x="829" y="18219"/>
                    <a:pt x="126" y="21383"/>
                    <a:pt x="0" y="24498"/>
                  </a:cubicBezTo>
                  <a:cubicBezTo>
                    <a:pt x="13499" y="33222"/>
                    <a:pt x="28254" y="39611"/>
                    <a:pt x="43700" y="43972"/>
                  </a:cubicBezTo>
                  <a:cubicBezTo>
                    <a:pt x="42293" y="41949"/>
                    <a:pt x="41900" y="39712"/>
                    <a:pt x="42888" y="38004"/>
                  </a:cubicBezTo>
                  <a:cubicBezTo>
                    <a:pt x="43769" y="36478"/>
                    <a:pt x="45567" y="35694"/>
                    <a:pt x="47688" y="35694"/>
                  </a:cubicBezTo>
                  <a:cubicBezTo>
                    <a:pt x="49415" y="35694"/>
                    <a:pt x="51356" y="36213"/>
                    <a:pt x="53190" y="37273"/>
                  </a:cubicBezTo>
                  <a:cubicBezTo>
                    <a:pt x="57283" y="39641"/>
                    <a:pt x="59299" y="43802"/>
                    <a:pt x="57699" y="46569"/>
                  </a:cubicBezTo>
                  <a:cubicBezTo>
                    <a:pt x="57555" y="46810"/>
                    <a:pt x="57386" y="47037"/>
                    <a:pt x="57193" y="47246"/>
                  </a:cubicBezTo>
                  <a:cubicBezTo>
                    <a:pt x="61803" y="48186"/>
                    <a:pt x="66452" y="48961"/>
                    <a:pt x="71141" y="49576"/>
                  </a:cubicBezTo>
                  <a:cubicBezTo>
                    <a:pt x="73363" y="48799"/>
                    <a:pt x="75593" y="47346"/>
                    <a:pt x="77718" y="44713"/>
                  </a:cubicBezTo>
                  <a:cubicBezTo>
                    <a:pt x="84753" y="36004"/>
                    <a:pt x="80070" y="21316"/>
                    <a:pt x="68837" y="12426"/>
                  </a:cubicBezTo>
                  <a:cubicBezTo>
                    <a:pt x="62325" y="7273"/>
                    <a:pt x="44959" y="1"/>
                    <a:pt x="29205"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7" name="Google Shape;1077;p46"/>
            <p:cNvSpPr/>
            <p:nvPr/>
          </p:nvSpPr>
          <p:spPr>
            <a:xfrm>
              <a:off x="3127725" y="2620475"/>
              <a:ext cx="1801750" cy="1105575"/>
            </a:xfrm>
            <a:custGeom>
              <a:avLst/>
              <a:gdLst/>
              <a:ahLst/>
              <a:cxnLst/>
              <a:rect l="l" t="t" r="r" b="b"/>
              <a:pathLst>
                <a:path w="72070" h="44223" extrusionOk="0">
                  <a:moveTo>
                    <a:pt x="930" y="0"/>
                  </a:moveTo>
                  <a:lnTo>
                    <a:pt x="930" y="0"/>
                  </a:lnTo>
                  <a:cubicBezTo>
                    <a:pt x="0" y="23037"/>
                    <a:pt x="30875" y="43196"/>
                    <a:pt x="44049" y="44136"/>
                  </a:cubicBezTo>
                  <a:cubicBezTo>
                    <a:pt x="44873" y="44194"/>
                    <a:pt x="45659" y="44222"/>
                    <a:pt x="46408" y="44222"/>
                  </a:cubicBezTo>
                  <a:cubicBezTo>
                    <a:pt x="59254" y="44222"/>
                    <a:pt x="61213" y="35980"/>
                    <a:pt x="57788" y="32113"/>
                  </a:cubicBezTo>
                  <a:cubicBezTo>
                    <a:pt x="54166" y="28019"/>
                    <a:pt x="56735" y="25915"/>
                    <a:pt x="58339" y="25641"/>
                  </a:cubicBezTo>
                  <a:cubicBezTo>
                    <a:pt x="58876" y="25550"/>
                    <a:pt x="59449" y="25515"/>
                    <a:pt x="60052" y="25515"/>
                  </a:cubicBezTo>
                  <a:cubicBezTo>
                    <a:pt x="62029" y="25515"/>
                    <a:pt x="64332" y="25891"/>
                    <a:pt x="66777" y="25891"/>
                  </a:cubicBezTo>
                  <a:cubicBezTo>
                    <a:pt x="68492" y="25891"/>
                    <a:pt x="70277" y="25706"/>
                    <a:pt x="72069" y="25078"/>
                  </a:cubicBezTo>
                  <a:cubicBezTo>
                    <a:pt x="67387" y="24458"/>
                    <a:pt x="62738" y="23683"/>
                    <a:pt x="58121" y="22748"/>
                  </a:cubicBezTo>
                  <a:cubicBezTo>
                    <a:pt x="57144" y="23825"/>
                    <a:pt x="55591" y="24377"/>
                    <a:pt x="53812" y="24377"/>
                  </a:cubicBezTo>
                  <a:cubicBezTo>
                    <a:pt x="52090" y="24377"/>
                    <a:pt x="50155" y="23860"/>
                    <a:pt x="48323" y="22801"/>
                  </a:cubicBezTo>
                  <a:cubicBezTo>
                    <a:pt x="46758" y="21895"/>
                    <a:pt x="45497" y="20727"/>
                    <a:pt x="44628" y="19474"/>
                  </a:cubicBezTo>
                  <a:cubicBezTo>
                    <a:pt x="29182" y="15113"/>
                    <a:pt x="14427" y="8724"/>
                    <a:pt x="930"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8" name="Google Shape;1078;p46"/>
            <p:cNvSpPr/>
            <p:nvPr/>
          </p:nvSpPr>
          <p:spPr>
            <a:xfrm>
              <a:off x="4698250" y="2589750"/>
              <a:ext cx="322800" cy="192825"/>
            </a:xfrm>
            <a:custGeom>
              <a:avLst/>
              <a:gdLst/>
              <a:ahLst/>
              <a:cxnLst/>
              <a:rect l="l" t="t" r="r" b="b"/>
              <a:pathLst>
                <a:path w="12912" h="7713" extrusionOk="0">
                  <a:moveTo>
                    <a:pt x="5541" y="1"/>
                  </a:moveTo>
                  <a:cubicBezTo>
                    <a:pt x="1856" y="1"/>
                    <a:pt x="0" y="3644"/>
                    <a:pt x="26" y="7216"/>
                  </a:cubicBezTo>
                  <a:cubicBezTo>
                    <a:pt x="2099" y="6611"/>
                    <a:pt x="4212" y="6262"/>
                    <a:pt x="6261" y="6262"/>
                  </a:cubicBezTo>
                  <a:cubicBezTo>
                    <a:pt x="8562" y="6262"/>
                    <a:pt x="10784" y="6702"/>
                    <a:pt x="12784" y="7713"/>
                  </a:cubicBezTo>
                  <a:cubicBezTo>
                    <a:pt x="12912" y="5002"/>
                    <a:pt x="11879" y="2035"/>
                    <a:pt x="8281" y="587"/>
                  </a:cubicBezTo>
                  <a:cubicBezTo>
                    <a:pt x="7277" y="182"/>
                    <a:pt x="6363" y="1"/>
                    <a:pt x="55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79" name="Google Shape;1079;p46"/>
            <p:cNvSpPr/>
            <p:nvPr/>
          </p:nvSpPr>
          <p:spPr>
            <a:xfrm>
              <a:off x="4698875" y="2746275"/>
              <a:ext cx="319025" cy="216775"/>
            </a:xfrm>
            <a:custGeom>
              <a:avLst/>
              <a:gdLst/>
              <a:ahLst/>
              <a:cxnLst/>
              <a:rect l="l" t="t" r="r" b="b"/>
              <a:pathLst>
                <a:path w="12761" h="8671" extrusionOk="0">
                  <a:moveTo>
                    <a:pt x="6236" y="1"/>
                  </a:moveTo>
                  <a:cubicBezTo>
                    <a:pt x="4187" y="1"/>
                    <a:pt x="2074" y="350"/>
                    <a:pt x="1" y="955"/>
                  </a:cubicBezTo>
                  <a:cubicBezTo>
                    <a:pt x="18" y="3412"/>
                    <a:pt x="912" y="5831"/>
                    <a:pt x="2720" y="7019"/>
                  </a:cubicBezTo>
                  <a:cubicBezTo>
                    <a:pt x="4548" y="8223"/>
                    <a:pt x="5998" y="8671"/>
                    <a:pt x="7165" y="8671"/>
                  </a:cubicBezTo>
                  <a:cubicBezTo>
                    <a:pt x="9208" y="8671"/>
                    <a:pt x="10384" y="7300"/>
                    <a:pt x="11203" y="6221"/>
                  </a:cubicBezTo>
                  <a:cubicBezTo>
                    <a:pt x="11979" y="5202"/>
                    <a:pt x="12665" y="3394"/>
                    <a:pt x="12761" y="1452"/>
                  </a:cubicBezTo>
                  <a:cubicBezTo>
                    <a:pt x="10760" y="441"/>
                    <a:pt x="8538" y="1"/>
                    <a:pt x="62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0" name="Google Shape;1080;p46"/>
            <p:cNvSpPr/>
            <p:nvPr/>
          </p:nvSpPr>
          <p:spPr>
            <a:xfrm>
              <a:off x="4269875" y="2236375"/>
              <a:ext cx="340600" cy="223125"/>
            </a:xfrm>
            <a:custGeom>
              <a:avLst/>
              <a:gdLst/>
              <a:ahLst/>
              <a:cxnLst/>
              <a:rect l="l" t="t" r="r" b="b"/>
              <a:pathLst>
                <a:path w="13624" h="8925" extrusionOk="0">
                  <a:moveTo>
                    <a:pt x="6524" y="1"/>
                  </a:moveTo>
                  <a:cubicBezTo>
                    <a:pt x="1096" y="1"/>
                    <a:pt x="0" y="4924"/>
                    <a:pt x="1367" y="8924"/>
                  </a:cubicBezTo>
                  <a:cubicBezTo>
                    <a:pt x="4589" y="6690"/>
                    <a:pt x="8194" y="5215"/>
                    <a:pt x="11788" y="5215"/>
                  </a:cubicBezTo>
                  <a:cubicBezTo>
                    <a:pt x="12401" y="5215"/>
                    <a:pt x="13013" y="5258"/>
                    <a:pt x="13623" y="5347"/>
                  </a:cubicBezTo>
                  <a:cubicBezTo>
                    <a:pt x="12888" y="2737"/>
                    <a:pt x="10966" y="250"/>
                    <a:pt x="7092" y="18"/>
                  </a:cubicBezTo>
                  <a:cubicBezTo>
                    <a:pt x="6897" y="7"/>
                    <a:pt x="6708" y="1"/>
                    <a:pt x="65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1" name="Google Shape;1081;p46"/>
            <p:cNvSpPr/>
            <p:nvPr/>
          </p:nvSpPr>
          <p:spPr>
            <a:xfrm>
              <a:off x="4304050" y="2366725"/>
              <a:ext cx="319675" cy="225700"/>
            </a:xfrm>
            <a:custGeom>
              <a:avLst/>
              <a:gdLst/>
              <a:ahLst/>
              <a:cxnLst/>
              <a:rect l="l" t="t" r="r" b="b"/>
              <a:pathLst>
                <a:path w="12787" h="9028" extrusionOk="0">
                  <a:moveTo>
                    <a:pt x="10421" y="1"/>
                  </a:moveTo>
                  <a:cubicBezTo>
                    <a:pt x="6827" y="1"/>
                    <a:pt x="3222" y="1476"/>
                    <a:pt x="0" y="3710"/>
                  </a:cubicBezTo>
                  <a:cubicBezTo>
                    <a:pt x="796" y="6031"/>
                    <a:pt x="2414" y="8043"/>
                    <a:pt x="4507" y="8598"/>
                  </a:cubicBezTo>
                  <a:cubicBezTo>
                    <a:pt x="5634" y="8898"/>
                    <a:pt x="6591" y="9028"/>
                    <a:pt x="7406" y="9028"/>
                  </a:cubicBezTo>
                  <a:cubicBezTo>
                    <a:pt x="10802" y="9028"/>
                    <a:pt x="11747" y="6776"/>
                    <a:pt x="12298" y="5148"/>
                  </a:cubicBezTo>
                  <a:cubicBezTo>
                    <a:pt x="12707" y="3939"/>
                    <a:pt x="12787" y="2003"/>
                    <a:pt x="12256" y="133"/>
                  </a:cubicBezTo>
                  <a:cubicBezTo>
                    <a:pt x="11646" y="44"/>
                    <a:pt x="11034" y="1"/>
                    <a:pt x="104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2" name="Google Shape;1082;p46"/>
            <p:cNvSpPr/>
            <p:nvPr/>
          </p:nvSpPr>
          <p:spPr>
            <a:xfrm>
              <a:off x="3669750" y="2150750"/>
              <a:ext cx="341325" cy="282725"/>
            </a:xfrm>
            <a:custGeom>
              <a:avLst/>
              <a:gdLst/>
              <a:ahLst/>
              <a:cxnLst/>
              <a:rect l="l" t="t" r="r" b="b"/>
              <a:pathLst>
                <a:path w="13653" h="11309" extrusionOk="0">
                  <a:moveTo>
                    <a:pt x="8548" y="1"/>
                  </a:moveTo>
                  <a:cubicBezTo>
                    <a:pt x="7563" y="1"/>
                    <a:pt x="6502" y="226"/>
                    <a:pt x="5373" y="751"/>
                  </a:cubicBezTo>
                  <a:cubicBezTo>
                    <a:pt x="0" y="3254"/>
                    <a:pt x="1362" y="8343"/>
                    <a:pt x="4575" y="11309"/>
                  </a:cubicBezTo>
                  <a:cubicBezTo>
                    <a:pt x="6643" y="7219"/>
                    <a:pt x="9675" y="3788"/>
                    <a:pt x="13653" y="2335"/>
                  </a:cubicBezTo>
                  <a:cubicBezTo>
                    <a:pt x="12370" y="1012"/>
                    <a:pt x="10633" y="1"/>
                    <a:pt x="85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3" name="Google Shape;1083;p46"/>
            <p:cNvSpPr/>
            <p:nvPr/>
          </p:nvSpPr>
          <p:spPr>
            <a:xfrm>
              <a:off x="3784100" y="2209100"/>
              <a:ext cx="303525" cy="281625"/>
            </a:xfrm>
            <a:custGeom>
              <a:avLst/>
              <a:gdLst/>
              <a:ahLst/>
              <a:cxnLst/>
              <a:rect l="l" t="t" r="r" b="b"/>
              <a:pathLst>
                <a:path w="12141" h="11265" extrusionOk="0">
                  <a:moveTo>
                    <a:pt x="9079" y="1"/>
                  </a:moveTo>
                  <a:cubicBezTo>
                    <a:pt x="5101" y="1454"/>
                    <a:pt x="2069" y="4885"/>
                    <a:pt x="1" y="8975"/>
                  </a:cubicBezTo>
                  <a:cubicBezTo>
                    <a:pt x="1484" y="10345"/>
                    <a:pt x="3358" y="11264"/>
                    <a:pt x="5148" y="11264"/>
                  </a:cubicBezTo>
                  <a:cubicBezTo>
                    <a:pt x="5533" y="11264"/>
                    <a:pt x="5915" y="11222"/>
                    <a:pt x="6287" y="11132"/>
                  </a:cubicBezTo>
                  <a:cubicBezTo>
                    <a:pt x="12141" y="9727"/>
                    <a:pt x="11859" y="6492"/>
                    <a:pt x="11500" y="4391"/>
                  </a:cubicBezTo>
                  <a:cubicBezTo>
                    <a:pt x="11284" y="3132"/>
                    <a:pt x="10434" y="1394"/>
                    <a:pt x="90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4" name="Google Shape;1084;p46"/>
            <p:cNvSpPr/>
            <p:nvPr/>
          </p:nvSpPr>
          <p:spPr>
            <a:xfrm>
              <a:off x="3245950" y="2412100"/>
              <a:ext cx="332025" cy="298250"/>
            </a:xfrm>
            <a:custGeom>
              <a:avLst/>
              <a:gdLst/>
              <a:ahLst/>
              <a:cxnLst/>
              <a:rect l="l" t="t" r="r" b="b"/>
              <a:pathLst>
                <a:path w="13281" h="11930" extrusionOk="0">
                  <a:moveTo>
                    <a:pt x="8957" y="1"/>
                  </a:moveTo>
                  <a:cubicBezTo>
                    <a:pt x="7655" y="1"/>
                    <a:pt x="6265" y="402"/>
                    <a:pt x="4850" y="1396"/>
                  </a:cubicBezTo>
                  <a:cubicBezTo>
                    <a:pt x="0" y="4803"/>
                    <a:pt x="2232" y="9573"/>
                    <a:pt x="5914" y="11929"/>
                  </a:cubicBezTo>
                  <a:cubicBezTo>
                    <a:pt x="7236" y="7539"/>
                    <a:pt x="9619" y="3628"/>
                    <a:pt x="13280" y="1501"/>
                  </a:cubicBezTo>
                  <a:cubicBezTo>
                    <a:pt x="12060" y="623"/>
                    <a:pt x="10577" y="1"/>
                    <a:pt x="895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5" name="Google Shape;1085;p46"/>
            <p:cNvSpPr/>
            <p:nvPr/>
          </p:nvSpPr>
          <p:spPr>
            <a:xfrm>
              <a:off x="3393775" y="2449575"/>
              <a:ext cx="302125" cy="296625"/>
            </a:xfrm>
            <a:custGeom>
              <a:avLst/>
              <a:gdLst/>
              <a:ahLst/>
              <a:cxnLst/>
              <a:rect l="l" t="t" r="r" b="b"/>
              <a:pathLst>
                <a:path w="12085" h="11865" extrusionOk="0">
                  <a:moveTo>
                    <a:pt x="7367" y="0"/>
                  </a:moveTo>
                  <a:cubicBezTo>
                    <a:pt x="3706" y="2129"/>
                    <a:pt x="1323" y="6040"/>
                    <a:pt x="1" y="10430"/>
                  </a:cubicBezTo>
                  <a:cubicBezTo>
                    <a:pt x="1390" y="11319"/>
                    <a:pt x="2983" y="11865"/>
                    <a:pt x="4480" y="11865"/>
                  </a:cubicBezTo>
                  <a:cubicBezTo>
                    <a:pt x="5211" y="11865"/>
                    <a:pt x="5919" y="11735"/>
                    <a:pt x="6570" y="11451"/>
                  </a:cubicBezTo>
                  <a:cubicBezTo>
                    <a:pt x="12085" y="9040"/>
                    <a:pt x="11240" y="5905"/>
                    <a:pt x="10520" y="3899"/>
                  </a:cubicBezTo>
                  <a:cubicBezTo>
                    <a:pt x="10086" y="2699"/>
                    <a:pt x="8943" y="1133"/>
                    <a:pt x="73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6" name="Google Shape;1086;p46"/>
            <p:cNvSpPr/>
            <p:nvPr/>
          </p:nvSpPr>
          <p:spPr>
            <a:xfrm>
              <a:off x="2879100" y="2319550"/>
              <a:ext cx="795550" cy="332925"/>
            </a:xfrm>
            <a:custGeom>
              <a:avLst/>
              <a:gdLst/>
              <a:ahLst/>
              <a:cxnLst/>
              <a:rect l="l" t="t" r="r" b="b"/>
              <a:pathLst>
                <a:path w="31822" h="13317" extrusionOk="0">
                  <a:moveTo>
                    <a:pt x="5762" y="0"/>
                  </a:moveTo>
                  <a:cubicBezTo>
                    <a:pt x="4511" y="0"/>
                    <a:pt x="3322" y="175"/>
                    <a:pt x="2214" y="557"/>
                  </a:cubicBezTo>
                  <a:cubicBezTo>
                    <a:pt x="1" y="1319"/>
                    <a:pt x="1175" y="3228"/>
                    <a:pt x="2128" y="5082"/>
                  </a:cubicBezTo>
                  <a:cubicBezTo>
                    <a:pt x="2796" y="6371"/>
                    <a:pt x="4052" y="7845"/>
                    <a:pt x="5705" y="9410"/>
                  </a:cubicBezTo>
                  <a:cubicBezTo>
                    <a:pt x="6661" y="9360"/>
                    <a:pt x="7620" y="9336"/>
                    <a:pt x="8582" y="9336"/>
                  </a:cubicBezTo>
                  <a:cubicBezTo>
                    <a:pt x="16331" y="9336"/>
                    <a:pt x="24272" y="10895"/>
                    <a:pt x="31822" y="13317"/>
                  </a:cubicBezTo>
                  <a:cubicBezTo>
                    <a:pt x="24231" y="7133"/>
                    <a:pt x="13745" y="0"/>
                    <a:pt x="576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7" name="Google Shape;1087;p46"/>
            <p:cNvSpPr/>
            <p:nvPr/>
          </p:nvSpPr>
          <p:spPr>
            <a:xfrm>
              <a:off x="3021675" y="2552950"/>
              <a:ext cx="901225" cy="464950"/>
            </a:xfrm>
            <a:custGeom>
              <a:avLst/>
              <a:gdLst/>
              <a:ahLst/>
              <a:cxnLst/>
              <a:rect l="l" t="t" r="r" b="b"/>
              <a:pathLst>
                <a:path w="36049" h="18598" extrusionOk="0">
                  <a:moveTo>
                    <a:pt x="2878" y="0"/>
                  </a:moveTo>
                  <a:cubicBezTo>
                    <a:pt x="1916" y="0"/>
                    <a:pt x="956" y="24"/>
                    <a:pt x="1" y="74"/>
                  </a:cubicBezTo>
                  <a:cubicBezTo>
                    <a:pt x="8537" y="8136"/>
                    <a:pt x="27784" y="18597"/>
                    <a:pt x="32309" y="18597"/>
                  </a:cubicBezTo>
                  <a:cubicBezTo>
                    <a:pt x="32570" y="18597"/>
                    <a:pt x="32782" y="18562"/>
                    <a:pt x="32940" y="18490"/>
                  </a:cubicBezTo>
                  <a:lnTo>
                    <a:pt x="36048" y="12896"/>
                  </a:lnTo>
                  <a:cubicBezTo>
                    <a:pt x="36048" y="12896"/>
                    <a:pt x="31929" y="8716"/>
                    <a:pt x="26119" y="3981"/>
                  </a:cubicBezTo>
                  <a:cubicBezTo>
                    <a:pt x="18568" y="1559"/>
                    <a:pt x="10628" y="0"/>
                    <a:pt x="28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8" name="Google Shape;1088;p46"/>
            <p:cNvSpPr/>
            <p:nvPr/>
          </p:nvSpPr>
          <p:spPr>
            <a:xfrm>
              <a:off x="3939575" y="2936525"/>
              <a:ext cx="481350" cy="327875"/>
            </a:xfrm>
            <a:custGeom>
              <a:avLst/>
              <a:gdLst/>
              <a:ahLst/>
              <a:cxnLst/>
              <a:rect l="l" t="t" r="r" b="b"/>
              <a:pathLst>
                <a:path w="19254" h="13115" extrusionOk="0">
                  <a:moveTo>
                    <a:pt x="1613" y="1547"/>
                  </a:moveTo>
                  <a:lnTo>
                    <a:pt x="1613" y="1547"/>
                  </a:lnTo>
                  <a:cubicBezTo>
                    <a:pt x="1607" y="1552"/>
                    <a:pt x="1603" y="1557"/>
                    <a:pt x="1599" y="1563"/>
                  </a:cubicBezTo>
                  <a:lnTo>
                    <a:pt x="1599" y="1563"/>
                  </a:lnTo>
                  <a:cubicBezTo>
                    <a:pt x="1604" y="1557"/>
                    <a:pt x="1608" y="1552"/>
                    <a:pt x="1613" y="1547"/>
                  </a:cubicBezTo>
                  <a:close/>
                  <a:moveTo>
                    <a:pt x="5760" y="1"/>
                  </a:moveTo>
                  <a:cubicBezTo>
                    <a:pt x="4981" y="1"/>
                    <a:pt x="4125" y="129"/>
                    <a:pt x="3175" y="412"/>
                  </a:cubicBezTo>
                  <a:cubicBezTo>
                    <a:pt x="3164" y="415"/>
                    <a:pt x="3154" y="416"/>
                    <a:pt x="3144" y="416"/>
                  </a:cubicBezTo>
                  <a:cubicBezTo>
                    <a:pt x="3067" y="416"/>
                    <a:pt x="3019" y="330"/>
                    <a:pt x="3036" y="259"/>
                  </a:cubicBezTo>
                  <a:lnTo>
                    <a:pt x="3036" y="259"/>
                  </a:lnTo>
                  <a:cubicBezTo>
                    <a:pt x="2787" y="435"/>
                    <a:pt x="2204" y="880"/>
                    <a:pt x="1613" y="1547"/>
                  </a:cubicBezTo>
                  <a:lnTo>
                    <a:pt x="1613" y="1547"/>
                  </a:lnTo>
                  <a:cubicBezTo>
                    <a:pt x="1622" y="1540"/>
                    <a:pt x="1634" y="1534"/>
                    <a:pt x="1649" y="1533"/>
                  </a:cubicBezTo>
                  <a:cubicBezTo>
                    <a:pt x="1817" y="1525"/>
                    <a:pt x="1984" y="1521"/>
                    <a:pt x="2148" y="1521"/>
                  </a:cubicBezTo>
                  <a:cubicBezTo>
                    <a:pt x="9622" y="1521"/>
                    <a:pt x="12794" y="9732"/>
                    <a:pt x="19247" y="11931"/>
                  </a:cubicBezTo>
                  <a:cubicBezTo>
                    <a:pt x="19247" y="11931"/>
                    <a:pt x="19248" y="11931"/>
                    <a:pt x="19250" y="11931"/>
                  </a:cubicBezTo>
                  <a:cubicBezTo>
                    <a:pt x="19251" y="11931"/>
                    <a:pt x="19251" y="11931"/>
                    <a:pt x="19251" y="11931"/>
                  </a:cubicBezTo>
                  <a:lnTo>
                    <a:pt x="19251" y="11931"/>
                  </a:lnTo>
                  <a:cubicBezTo>
                    <a:pt x="13450" y="9614"/>
                    <a:pt x="12504" y="1"/>
                    <a:pt x="5760" y="1"/>
                  </a:cubicBezTo>
                  <a:close/>
                  <a:moveTo>
                    <a:pt x="19251" y="11931"/>
                  </a:moveTo>
                  <a:cubicBezTo>
                    <a:pt x="19252" y="11932"/>
                    <a:pt x="19253" y="11932"/>
                    <a:pt x="19253" y="11932"/>
                  </a:cubicBezTo>
                  <a:cubicBezTo>
                    <a:pt x="19253" y="11932"/>
                    <a:pt x="19253" y="11931"/>
                    <a:pt x="19251" y="11931"/>
                  </a:cubicBezTo>
                  <a:close/>
                  <a:moveTo>
                    <a:pt x="1599" y="1563"/>
                  </a:moveTo>
                  <a:cubicBezTo>
                    <a:pt x="862" y="2400"/>
                    <a:pt x="117" y="3583"/>
                    <a:pt x="0" y="5023"/>
                  </a:cubicBezTo>
                  <a:cubicBezTo>
                    <a:pt x="2" y="5023"/>
                    <a:pt x="3" y="5023"/>
                    <a:pt x="5" y="5023"/>
                  </a:cubicBezTo>
                  <a:cubicBezTo>
                    <a:pt x="59" y="5023"/>
                    <a:pt x="110" y="5051"/>
                    <a:pt x="139" y="5097"/>
                  </a:cubicBezTo>
                  <a:cubicBezTo>
                    <a:pt x="2264" y="8345"/>
                    <a:pt x="5161" y="11412"/>
                    <a:pt x="8996" y="12577"/>
                  </a:cubicBezTo>
                  <a:cubicBezTo>
                    <a:pt x="10246" y="12958"/>
                    <a:pt x="11454" y="13114"/>
                    <a:pt x="12643" y="13114"/>
                  </a:cubicBezTo>
                  <a:cubicBezTo>
                    <a:pt x="13984" y="13114"/>
                    <a:pt x="15303" y="12915"/>
                    <a:pt x="16636" y="12615"/>
                  </a:cubicBezTo>
                  <a:lnTo>
                    <a:pt x="16636" y="12615"/>
                  </a:lnTo>
                  <a:cubicBezTo>
                    <a:pt x="15964" y="12626"/>
                    <a:pt x="15306" y="12646"/>
                    <a:pt x="14653" y="12646"/>
                  </a:cubicBezTo>
                  <a:cubicBezTo>
                    <a:pt x="12822" y="12646"/>
                    <a:pt x="11035" y="12491"/>
                    <a:pt x="9128" y="11563"/>
                  </a:cubicBezTo>
                  <a:cubicBezTo>
                    <a:pt x="7635" y="10835"/>
                    <a:pt x="6172" y="10035"/>
                    <a:pt x="5037" y="8786"/>
                  </a:cubicBezTo>
                  <a:cubicBezTo>
                    <a:pt x="3579" y="7174"/>
                    <a:pt x="2380" y="5389"/>
                    <a:pt x="290" y="4522"/>
                  </a:cubicBezTo>
                  <a:cubicBezTo>
                    <a:pt x="154" y="4467"/>
                    <a:pt x="200" y="4277"/>
                    <a:pt x="325" y="4277"/>
                  </a:cubicBezTo>
                  <a:cubicBezTo>
                    <a:pt x="338" y="4277"/>
                    <a:pt x="353" y="4279"/>
                    <a:pt x="368" y="4284"/>
                  </a:cubicBezTo>
                  <a:cubicBezTo>
                    <a:pt x="3384" y="5258"/>
                    <a:pt x="4540" y="8468"/>
                    <a:pt x="7190" y="10017"/>
                  </a:cubicBezTo>
                  <a:cubicBezTo>
                    <a:pt x="9474" y="11353"/>
                    <a:pt x="11782" y="12251"/>
                    <a:pt x="14393" y="12251"/>
                  </a:cubicBezTo>
                  <a:cubicBezTo>
                    <a:pt x="14703" y="12251"/>
                    <a:pt x="15016" y="12238"/>
                    <a:pt x="15335" y="12212"/>
                  </a:cubicBezTo>
                  <a:cubicBezTo>
                    <a:pt x="15998" y="12158"/>
                    <a:pt x="16647" y="12109"/>
                    <a:pt x="17290" y="12095"/>
                  </a:cubicBezTo>
                  <a:cubicBezTo>
                    <a:pt x="16303" y="11753"/>
                    <a:pt x="15293" y="11321"/>
                    <a:pt x="14372" y="11197"/>
                  </a:cubicBezTo>
                  <a:cubicBezTo>
                    <a:pt x="13004" y="11018"/>
                    <a:pt x="11471" y="10507"/>
                    <a:pt x="10316" y="9715"/>
                  </a:cubicBezTo>
                  <a:cubicBezTo>
                    <a:pt x="6991" y="7434"/>
                    <a:pt x="4991" y="4178"/>
                    <a:pt x="1168" y="2475"/>
                  </a:cubicBezTo>
                  <a:cubicBezTo>
                    <a:pt x="1058" y="2421"/>
                    <a:pt x="1094" y="2265"/>
                    <a:pt x="1202" y="2265"/>
                  </a:cubicBezTo>
                  <a:cubicBezTo>
                    <a:pt x="1213" y="2265"/>
                    <a:pt x="1226" y="2267"/>
                    <a:pt x="1240" y="2271"/>
                  </a:cubicBezTo>
                  <a:cubicBezTo>
                    <a:pt x="4495" y="3326"/>
                    <a:pt x="6175" y="5532"/>
                    <a:pt x="8603" y="7752"/>
                  </a:cubicBezTo>
                  <a:cubicBezTo>
                    <a:pt x="10833" y="9786"/>
                    <a:pt x="12901" y="10275"/>
                    <a:pt x="15791" y="10883"/>
                  </a:cubicBezTo>
                  <a:cubicBezTo>
                    <a:pt x="15943" y="10918"/>
                    <a:pt x="16104" y="10963"/>
                    <a:pt x="16261" y="11009"/>
                  </a:cubicBezTo>
                  <a:cubicBezTo>
                    <a:pt x="11367" y="7868"/>
                    <a:pt x="8326" y="2113"/>
                    <a:pt x="1641" y="1648"/>
                  </a:cubicBezTo>
                  <a:cubicBezTo>
                    <a:pt x="1590" y="1647"/>
                    <a:pt x="1578" y="1596"/>
                    <a:pt x="1599" y="1563"/>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89" name="Google Shape;1089;p46"/>
            <p:cNvSpPr/>
            <p:nvPr/>
          </p:nvSpPr>
          <p:spPr>
            <a:xfrm>
              <a:off x="4083025" y="2925825"/>
              <a:ext cx="335450" cy="295225"/>
            </a:xfrm>
            <a:custGeom>
              <a:avLst/>
              <a:gdLst/>
              <a:ahLst/>
              <a:cxnLst/>
              <a:rect l="l" t="t" r="r" b="b"/>
              <a:pathLst>
                <a:path w="13418" h="11809" extrusionOk="0">
                  <a:moveTo>
                    <a:pt x="847" y="1"/>
                  </a:moveTo>
                  <a:cubicBezTo>
                    <a:pt x="551" y="1"/>
                    <a:pt x="268" y="14"/>
                    <a:pt x="0" y="36"/>
                  </a:cubicBezTo>
                  <a:cubicBezTo>
                    <a:pt x="67" y="34"/>
                    <a:pt x="134" y="33"/>
                    <a:pt x="201" y="33"/>
                  </a:cubicBezTo>
                  <a:cubicBezTo>
                    <a:pt x="6397" y="33"/>
                    <a:pt x="8544" y="9207"/>
                    <a:pt x="13418" y="11808"/>
                  </a:cubicBezTo>
                  <a:cubicBezTo>
                    <a:pt x="13395" y="11785"/>
                    <a:pt x="13378" y="11762"/>
                    <a:pt x="13351" y="11739"/>
                  </a:cubicBezTo>
                  <a:cubicBezTo>
                    <a:pt x="10008" y="9267"/>
                    <a:pt x="12329" y="7540"/>
                    <a:pt x="7665" y="2888"/>
                  </a:cubicBezTo>
                  <a:cubicBezTo>
                    <a:pt x="5354" y="581"/>
                    <a:pt x="2819" y="1"/>
                    <a:pt x="847"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0" name="Google Shape;1090;p46"/>
            <p:cNvSpPr/>
            <p:nvPr/>
          </p:nvSpPr>
          <p:spPr>
            <a:xfrm>
              <a:off x="3945275" y="3086150"/>
              <a:ext cx="467525" cy="194550"/>
            </a:xfrm>
            <a:custGeom>
              <a:avLst/>
              <a:gdLst/>
              <a:ahLst/>
              <a:cxnLst/>
              <a:rect l="l" t="t" r="r" b="b"/>
              <a:pathLst>
                <a:path w="18701" h="7782" extrusionOk="0">
                  <a:moveTo>
                    <a:pt x="1" y="1"/>
                  </a:moveTo>
                  <a:lnTo>
                    <a:pt x="1" y="1"/>
                  </a:lnTo>
                  <a:cubicBezTo>
                    <a:pt x="2136" y="5988"/>
                    <a:pt x="8359" y="7782"/>
                    <a:pt x="13156" y="7782"/>
                  </a:cubicBezTo>
                  <a:cubicBezTo>
                    <a:pt x="15644" y="7782"/>
                    <a:pt x="17748" y="7299"/>
                    <a:pt x="18701" y="6670"/>
                  </a:cubicBezTo>
                  <a:cubicBezTo>
                    <a:pt x="18411" y="6651"/>
                    <a:pt x="18116" y="6640"/>
                    <a:pt x="17828" y="6633"/>
                  </a:cubicBezTo>
                  <a:cubicBezTo>
                    <a:pt x="16161" y="7236"/>
                    <a:pt x="14508" y="7520"/>
                    <a:pt x="12902" y="7520"/>
                  </a:cubicBezTo>
                  <a:cubicBezTo>
                    <a:pt x="7778" y="7520"/>
                    <a:pt x="3128" y="4630"/>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1" name="Google Shape;1091;p46"/>
            <p:cNvSpPr/>
            <p:nvPr/>
          </p:nvSpPr>
          <p:spPr>
            <a:xfrm>
              <a:off x="3980875" y="2971875"/>
              <a:ext cx="438400" cy="266825"/>
            </a:xfrm>
            <a:custGeom>
              <a:avLst/>
              <a:gdLst/>
              <a:ahLst/>
              <a:cxnLst/>
              <a:rect l="l" t="t" r="r" b="b"/>
              <a:pathLst>
                <a:path w="17536" h="10673" extrusionOk="0">
                  <a:moveTo>
                    <a:pt x="441" y="1"/>
                  </a:moveTo>
                  <a:cubicBezTo>
                    <a:pt x="325" y="1"/>
                    <a:pt x="208" y="3"/>
                    <a:pt x="90" y="7"/>
                  </a:cubicBezTo>
                  <a:cubicBezTo>
                    <a:pt x="15" y="10"/>
                    <a:pt x="0" y="116"/>
                    <a:pt x="78" y="121"/>
                  </a:cubicBezTo>
                  <a:cubicBezTo>
                    <a:pt x="6752" y="683"/>
                    <a:pt x="9710" y="6480"/>
                    <a:pt x="14564" y="9695"/>
                  </a:cubicBezTo>
                  <a:cubicBezTo>
                    <a:pt x="15509" y="10016"/>
                    <a:pt x="16518" y="10604"/>
                    <a:pt x="17472" y="10672"/>
                  </a:cubicBezTo>
                  <a:cubicBezTo>
                    <a:pt x="17494" y="10667"/>
                    <a:pt x="17512" y="10661"/>
                    <a:pt x="17535" y="10656"/>
                  </a:cubicBezTo>
                  <a:cubicBezTo>
                    <a:pt x="11073" y="8351"/>
                    <a:pt x="8018" y="1"/>
                    <a:pt x="441"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2" name="Google Shape;1092;p46"/>
            <p:cNvSpPr/>
            <p:nvPr/>
          </p:nvSpPr>
          <p:spPr>
            <a:xfrm>
              <a:off x="3967875" y="2990150"/>
              <a:ext cx="427200" cy="251650"/>
            </a:xfrm>
            <a:custGeom>
              <a:avLst/>
              <a:gdLst/>
              <a:ahLst/>
              <a:cxnLst/>
              <a:rect l="l" t="t" r="r" b="b"/>
              <a:pathLst>
                <a:path w="17088" h="10066" extrusionOk="0">
                  <a:moveTo>
                    <a:pt x="148" y="1"/>
                  </a:moveTo>
                  <a:cubicBezTo>
                    <a:pt x="41" y="1"/>
                    <a:pt x="0" y="159"/>
                    <a:pt x="111" y="210"/>
                  </a:cubicBezTo>
                  <a:cubicBezTo>
                    <a:pt x="3908" y="1972"/>
                    <a:pt x="5862" y="5256"/>
                    <a:pt x="9154" y="7580"/>
                  </a:cubicBezTo>
                  <a:cubicBezTo>
                    <a:pt x="10299" y="8390"/>
                    <a:pt x="11827" y="8922"/>
                    <a:pt x="13191" y="9121"/>
                  </a:cubicBezTo>
                  <a:cubicBezTo>
                    <a:pt x="14112" y="9257"/>
                    <a:pt x="15113" y="9701"/>
                    <a:pt x="16097" y="10057"/>
                  </a:cubicBezTo>
                  <a:cubicBezTo>
                    <a:pt x="16182" y="10056"/>
                    <a:pt x="16268" y="10056"/>
                    <a:pt x="16353" y="10056"/>
                  </a:cubicBezTo>
                  <a:cubicBezTo>
                    <a:pt x="16598" y="10056"/>
                    <a:pt x="16842" y="10059"/>
                    <a:pt x="17088" y="10066"/>
                  </a:cubicBezTo>
                  <a:cubicBezTo>
                    <a:pt x="16390" y="9756"/>
                    <a:pt x="15719" y="9386"/>
                    <a:pt x="15084" y="8964"/>
                  </a:cubicBezTo>
                  <a:cubicBezTo>
                    <a:pt x="14927" y="8911"/>
                    <a:pt x="14766" y="8861"/>
                    <a:pt x="14612" y="8826"/>
                  </a:cubicBezTo>
                  <a:cubicBezTo>
                    <a:pt x="11736" y="8178"/>
                    <a:pt x="9671" y="7658"/>
                    <a:pt x="7476" y="5592"/>
                  </a:cubicBezTo>
                  <a:cubicBezTo>
                    <a:pt x="5077" y="3338"/>
                    <a:pt x="3426" y="1108"/>
                    <a:pt x="185" y="6"/>
                  </a:cubicBezTo>
                  <a:cubicBezTo>
                    <a:pt x="172" y="2"/>
                    <a:pt x="160" y="1"/>
                    <a:pt x="148"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3" name="Google Shape;1093;p46"/>
            <p:cNvSpPr/>
            <p:nvPr/>
          </p:nvSpPr>
          <p:spPr>
            <a:xfrm>
              <a:off x="4344975" y="3214225"/>
              <a:ext cx="72725" cy="28150"/>
            </a:xfrm>
            <a:custGeom>
              <a:avLst/>
              <a:gdLst/>
              <a:ahLst/>
              <a:cxnLst/>
              <a:rect l="l" t="t" r="r" b="b"/>
              <a:pathLst>
                <a:path w="2909" h="1126" extrusionOk="0">
                  <a:moveTo>
                    <a:pt x="0" y="1"/>
                  </a:moveTo>
                  <a:lnTo>
                    <a:pt x="0" y="1"/>
                  </a:lnTo>
                  <a:cubicBezTo>
                    <a:pt x="635" y="423"/>
                    <a:pt x="1306" y="793"/>
                    <a:pt x="2004" y="1103"/>
                  </a:cubicBezTo>
                  <a:cubicBezTo>
                    <a:pt x="2118" y="1109"/>
                    <a:pt x="2236" y="1119"/>
                    <a:pt x="2350" y="1126"/>
                  </a:cubicBezTo>
                  <a:cubicBezTo>
                    <a:pt x="2535" y="1073"/>
                    <a:pt x="2723" y="1030"/>
                    <a:pt x="2908" y="978"/>
                  </a:cubicBezTo>
                  <a:cubicBezTo>
                    <a:pt x="1955" y="910"/>
                    <a:pt x="945" y="322"/>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4" name="Google Shape;1094;p46"/>
            <p:cNvSpPr/>
            <p:nvPr/>
          </p:nvSpPr>
          <p:spPr>
            <a:xfrm>
              <a:off x="3944575" y="3040175"/>
              <a:ext cx="441875" cy="214350"/>
            </a:xfrm>
            <a:custGeom>
              <a:avLst/>
              <a:gdLst/>
              <a:ahLst/>
              <a:cxnLst/>
              <a:rect l="l" t="t" r="r" b="b"/>
              <a:pathLst>
                <a:path w="17675" h="8574" extrusionOk="0">
                  <a:moveTo>
                    <a:pt x="176" y="0"/>
                  </a:moveTo>
                  <a:cubicBezTo>
                    <a:pt x="52" y="0"/>
                    <a:pt x="0" y="189"/>
                    <a:pt x="137" y="247"/>
                  </a:cubicBezTo>
                  <a:cubicBezTo>
                    <a:pt x="2211" y="1140"/>
                    <a:pt x="3389" y="2943"/>
                    <a:pt x="4822" y="4575"/>
                  </a:cubicBezTo>
                  <a:cubicBezTo>
                    <a:pt x="5937" y="5841"/>
                    <a:pt x="7394" y="6664"/>
                    <a:pt x="8873" y="7415"/>
                  </a:cubicBezTo>
                  <a:cubicBezTo>
                    <a:pt x="10974" y="8473"/>
                    <a:pt x="12944" y="8574"/>
                    <a:pt x="14990" y="8574"/>
                  </a:cubicBezTo>
                  <a:cubicBezTo>
                    <a:pt x="15444" y="8574"/>
                    <a:pt x="15902" y="8569"/>
                    <a:pt x="16366" y="8568"/>
                  </a:cubicBezTo>
                  <a:cubicBezTo>
                    <a:pt x="16797" y="8480"/>
                    <a:pt x="17236" y="8378"/>
                    <a:pt x="17675" y="8268"/>
                  </a:cubicBezTo>
                  <a:cubicBezTo>
                    <a:pt x="17463" y="8207"/>
                    <a:pt x="17247" y="8136"/>
                    <a:pt x="17030" y="8056"/>
                  </a:cubicBezTo>
                  <a:cubicBezTo>
                    <a:pt x="16383" y="8066"/>
                    <a:pt x="15735" y="8103"/>
                    <a:pt x="15070" y="8146"/>
                  </a:cubicBezTo>
                  <a:cubicBezTo>
                    <a:pt x="14806" y="8164"/>
                    <a:pt x="14545" y="8172"/>
                    <a:pt x="14287" y="8172"/>
                  </a:cubicBezTo>
                  <a:cubicBezTo>
                    <a:pt x="11612" y="8172"/>
                    <a:pt x="9269" y="7232"/>
                    <a:pt x="6958" y="5836"/>
                  </a:cubicBezTo>
                  <a:cubicBezTo>
                    <a:pt x="4329" y="4252"/>
                    <a:pt x="3220" y="1026"/>
                    <a:pt x="218" y="7"/>
                  </a:cubicBezTo>
                  <a:cubicBezTo>
                    <a:pt x="203" y="2"/>
                    <a:pt x="189" y="0"/>
                    <a:pt x="176" y="0"/>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5" name="Google Shape;1095;p46"/>
            <p:cNvSpPr/>
            <p:nvPr/>
          </p:nvSpPr>
          <p:spPr>
            <a:xfrm>
              <a:off x="4018150" y="2925525"/>
              <a:ext cx="67875" cy="15175"/>
            </a:xfrm>
            <a:custGeom>
              <a:avLst/>
              <a:gdLst/>
              <a:ahLst/>
              <a:cxnLst/>
              <a:rect l="l" t="t" r="r" b="b"/>
              <a:pathLst>
                <a:path w="2715" h="607" extrusionOk="0">
                  <a:moveTo>
                    <a:pt x="2714" y="0"/>
                  </a:moveTo>
                  <a:lnTo>
                    <a:pt x="2714" y="0"/>
                  </a:lnTo>
                  <a:cubicBezTo>
                    <a:pt x="1902" y="13"/>
                    <a:pt x="1028" y="172"/>
                    <a:pt x="65" y="527"/>
                  </a:cubicBezTo>
                  <a:cubicBezTo>
                    <a:pt x="29" y="539"/>
                    <a:pt x="4" y="570"/>
                    <a:pt x="0" y="606"/>
                  </a:cubicBezTo>
                  <a:cubicBezTo>
                    <a:pt x="82" y="553"/>
                    <a:pt x="130" y="524"/>
                    <a:pt x="130" y="524"/>
                  </a:cubicBezTo>
                  <a:cubicBezTo>
                    <a:pt x="130" y="524"/>
                    <a:pt x="1165" y="104"/>
                    <a:pt x="2714" y="0"/>
                  </a:cubicBezTo>
                  <a:close/>
                </a:path>
              </a:pathLst>
            </a:custGeom>
            <a:solidFill>
              <a:srgbClr val="67354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6" name="Google Shape;1096;p46"/>
            <p:cNvSpPr/>
            <p:nvPr/>
          </p:nvSpPr>
          <p:spPr>
            <a:xfrm>
              <a:off x="4017775" y="2925475"/>
              <a:ext cx="407625" cy="313925"/>
            </a:xfrm>
            <a:custGeom>
              <a:avLst/>
              <a:gdLst/>
              <a:ahLst/>
              <a:cxnLst/>
              <a:rect l="l" t="t" r="r" b="b"/>
              <a:pathLst>
                <a:path w="16305" h="12557" extrusionOk="0">
                  <a:moveTo>
                    <a:pt x="2846" y="1"/>
                  </a:moveTo>
                  <a:cubicBezTo>
                    <a:pt x="2807" y="1"/>
                    <a:pt x="2768" y="1"/>
                    <a:pt x="2729" y="2"/>
                  </a:cubicBezTo>
                  <a:cubicBezTo>
                    <a:pt x="1180" y="105"/>
                    <a:pt x="145" y="526"/>
                    <a:pt x="145" y="526"/>
                  </a:cubicBezTo>
                  <a:cubicBezTo>
                    <a:pt x="145" y="526"/>
                    <a:pt x="97" y="555"/>
                    <a:pt x="15" y="608"/>
                  </a:cubicBezTo>
                  <a:cubicBezTo>
                    <a:pt x="1" y="679"/>
                    <a:pt x="44" y="768"/>
                    <a:pt x="121" y="768"/>
                  </a:cubicBezTo>
                  <a:cubicBezTo>
                    <a:pt x="131" y="768"/>
                    <a:pt x="141" y="767"/>
                    <a:pt x="151" y="764"/>
                  </a:cubicBezTo>
                  <a:cubicBezTo>
                    <a:pt x="1064" y="507"/>
                    <a:pt x="1889" y="389"/>
                    <a:pt x="2641" y="389"/>
                  </a:cubicBezTo>
                  <a:cubicBezTo>
                    <a:pt x="9480" y="389"/>
                    <a:pt x="10268" y="10102"/>
                    <a:pt x="16067" y="12512"/>
                  </a:cubicBezTo>
                  <a:cubicBezTo>
                    <a:pt x="16069" y="12510"/>
                    <a:pt x="16071" y="12510"/>
                    <a:pt x="16072" y="12508"/>
                  </a:cubicBezTo>
                  <a:cubicBezTo>
                    <a:pt x="16080" y="12506"/>
                    <a:pt x="16087" y="12505"/>
                    <a:pt x="16094" y="12505"/>
                  </a:cubicBezTo>
                  <a:cubicBezTo>
                    <a:pt x="16118" y="12505"/>
                    <a:pt x="16141" y="12518"/>
                    <a:pt x="16155" y="12538"/>
                  </a:cubicBezTo>
                  <a:cubicBezTo>
                    <a:pt x="16178" y="12538"/>
                    <a:pt x="16202" y="12545"/>
                    <a:pt x="16225" y="12548"/>
                  </a:cubicBezTo>
                  <a:cubicBezTo>
                    <a:pt x="16245" y="12548"/>
                    <a:pt x="16263" y="12550"/>
                    <a:pt x="16283" y="12556"/>
                  </a:cubicBezTo>
                  <a:cubicBezTo>
                    <a:pt x="16304" y="12358"/>
                    <a:pt x="16207" y="12159"/>
                    <a:pt x="15978" y="11962"/>
                  </a:cubicBezTo>
                  <a:cubicBezTo>
                    <a:pt x="11120" y="9277"/>
                    <a:pt x="9105" y="1"/>
                    <a:pt x="2846"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7" name="Google Shape;1097;p46"/>
            <p:cNvSpPr/>
            <p:nvPr/>
          </p:nvSpPr>
          <p:spPr>
            <a:xfrm>
              <a:off x="3940025" y="3058675"/>
              <a:ext cx="449200" cy="216825"/>
            </a:xfrm>
            <a:custGeom>
              <a:avLst/>
              <a:gdLst/>
              <a:ahLst/>
              <a:cxnLst/>
              <a:rect l="l" t="t" r="r" b="b"/>
              <a:pathLst>
                <a:path w="17968" h="8673" extrusionOk="0">
                  <a:moveTo>
                    <a:pt x="22" y="1"/>
                  </a:moveTo>
                  <a:cubicBezTo>
                    <a:pt x="10" y="72"/>
                    <a:pt x="2" y="143"/>
                    <a:pt x="0" y="215"/>
                  </a:cubicBezTo>
                  <a:cubicBezTo>
                    <a:pt x="68" y="478"/>
                    <a:pt x="155" y="722"/>
                    <a:pt x="239" y="970"/>
                  </a:cubicBezTo>
                  <a:cubicBezTo>
                    <a:pt x="3337" y="5703"/>
                    <a:pt x="8025" y="8673"/>
                    <a:pt x="13225" y="8673"/>
                  </a:cubicBezTo>
                  <a:cubicBezTo>
                    <a:pt x="14770" y="8673"/>
                    <a:pt x="16361" y="8411"/>
                    <a:pt x="17968" y="7855"/>
                  </a:cubicBezTo>
                  <a:cubicBezTo>
                    <a:pt x="17487" y="7838"/>
                    <a:pt x="17012" y="7830"/>
                    <a:pt x="16548" y="7828"/>
                  </a:cubicBezTo>
                  <a:cubicBezTo>
                    <a:pt x="15274" y="8098"/>
                    <a:pt x="14015" y="8275"/>
                    <a:pt x="12740" y="8275"/>
                  </a:cubicBezTo>
                  <a:cubicBezTo>
                    <a:pt x="11488" y="8275"/>
                    <a:pt x="10221" y="8105"/>
                    <a:pt x="8908" y="7686"/>
                  </a:cubicBezTo>
                  <a:cubicBezTo>
                    <a:pt x="5090" y="6465"/>
                    <a:pt x="2239" y="3356"/>
                    <a:pt x="161" y="79"/>
                  </a:cubicBezTo>
                  <a:cubicBezTo>
                    <a:pt x="130" y="31"/>
                    <a:pt x="78" y="3"/>
                    <a:pt x="22" y="1"/>
                  </a:cubicBezTo>
                  <a:close/>
                </a:path>
              </a:pathLst>
            </a:custGeom>
            <a:solidFill>
              <a:schemeClr val="dk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8" name="Google Shape;1098;p46"/>
            <p:cNvSpPr/>
            <p:nvPr/>
          </p:nvSpPr>
          <p:spPr>
            <a:xfrm>
              <a:off x="4419250" y="3238250"/>
              <a:ext cx="1850" cy="700"/>
            </a:xfrm>
            <a:custGeom>
              <a:avLst/>
              <a:gdLst/>
              <a:ahLst/>
              <a:cxnLst/>
              <a:rect l="l" t="t" r="r" b="b"/>
              <a:pathLst>
                <a:path w="74" h="28" extrusionOk="0">
                  <a:moveTo>
                    <a:pt x="0" y="1"/>
                  </a:moveTo>
                  <a:cubicBezTo>
                    <a:pt x="20" y="7"/>
                    <a:pt x="39" y="15"/>
                    <a:pt x="57" y="21"/>
                  </a:cubicBezTo>
                  <a:lnTo>
                    <a:pt x="57" y="21"/>
                  </a:lnTo>
                  <a:cubicBezTo>
                    <a:pt x="40" y="15"/>
                    <a:pt x="25" y="7"/>
                    <a:pt x="8" y="1"/>
                  </a:cubicBezTo>
                  <a:close/>
                  <a:moveTo>
                    <a:pt x="57" y="21"/>
                  </a:moveTo>
                  <a:cubicBezTo>
                    <a:pt x="62" y="23"/>
                    <a:pt x="68" y="25"/>
                    <a:pt x="73" y="27"/>
                  </a:cubicBezTo>
                  <a:lnTo>
                    <a:pt x="70" y="26"/>
                  </a:lnTo>
                  <a:cubicBezTo>
                    <a:pt x="66" y="24"/>
                    <a:pt x="62" y="23"/>
                    <a:pt x="57" y="21"/>
                  </a:cubicBezTo>
                  <a:close/>
                </a:path>
              </a:pathLst>
            </a:custGeom>
            <a:solidFill>
              <a:srgbClr val="67354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099" name="Google Shape;1099;p46"/>
            <p:cNvSpPr/>
            <p:nvPr/>
          </p:nvSpPr>
          <p:spPr>
            <a:xfrm>
              <a:off x="3845175" y="2875350"/>
              <a:ext cx="179500" cy="144100"/>
            </a:xfrm>
            <a:custGeom>
              <a:avLst/>
              <a:gdLst/>
              <a:ahLst/>
              <a:cxnLst/>
              <a:rect l="l" t="t" r="r" b="b"/>
              <a:pathLst>
                <a:path w="7180" h="5764" extrusionOk="0">
                  <a:moveTo>
                    <a:pt x="3108" y="0"/>
                  </a:moveTo>
                  <a:cubicBezTo>
                    <a:pt x="181" y="1520"/>
                    <a:pt x="0" y="5593"/>
                    <a:pt x="0" y="5593"/>
                  </a:cubicBezTo>
                  <a:cubicBezTo>
                    <a:pt x="63" y="5654"/>
                    <a:pt x="124" y="5704"/>
                    <a:pt x="186" y="5763"/>
                  </a:cubicBezTo>
                  <a:cubicBezTo>
                    <a:pt x="2300" y="4236"/>
                    <a:pt x="4633" y="3190"/>
                    <a:pt x="7052" y="2980"/>
                  </a:cubicBezTo>
                  <a:cubicBezTo>
                    <a:pt x="7179" y="382"/>
                    <a:pt x="3108" y="0"/>
                    <a:pt x="3108"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sp>
          <p:nvSpPr>
            <p:cNvPr id="1100" name="Google Shape;1100;p46"/>
            <p:cNvSpPr/>
            <p:nvPr/>
          </p:nvSpPr>
          <p:spPr>
            <a:xfrm>
              <a:off x="3849850" y="2949875"/>
              <a:ext cx="171625" cy="114425"/>
            </a:xfrm>
            <a:custGeom>
              <a:avLst/>
              <a:gdLst/>
              <a:ahLst/>
              <a:cxnLst/>
              <a:rect l="l" t="t" r="r" b="b"/>
              <a:pathLst>
                <a:path w="6865" h="4577" extrusionOk="0">
                  <a:moveTo>
                    <a:pt x="6865" y="0"/>
                  </a:moveTo>
                  <a:lnTo>
                    <a:pt x="6865" y="0"/>
                  </a:lnTo>
                  <a:cubicBezTo>
                    <a:pt x="4447" y="209"/>
                    <a:pt x="2115" y="1256"/>
                    <a:pt x="0" y="2782"/>
                  </a:cubicBezTo>
                  <a:cubicBezTo>
                    <a:pt x="1315" y="4049"/>
                    <a:pt x="2410" y="4576"/>
                    <a:pt x="3325" y="4576"/>
                  </a:cubicBezTo>
                  <a:cubicBezTo>
                    <a:pt x="4939" y="4576"/>
                    <a:pt x="5994" y="2936"/>
                    <a:pt x="6714" y="827"/>
                  </a:cubicBezTo>
                  <a:cubicBezTo>
                    <a:pt x="6804" y="560"/>
                    <a:pt x="6855" y="282"/>
                    <a:pt x="6865" y="0"/>
                  </a:cubicBezTo>
                  <a:close/>
                </a:path>
              </a:pathLst>
            </a:custGeom>
            <a:solidFill>
              <a:schemeClr val="l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Thin" panose="00000800000000000000" pitchFamily="2" charset="-78"/>
                <a:cs typeface="DG 3asomy Thin" panose="00000800000000000000" pitchFamily="2" charset="-78"/>
              </a:endParaRPr>
            </a:p>
          </p:txBody>
        </p:sp>
      </p:grpSp>
      <p:grpSp>
        <p:nvGrpSpPr>
          <p:cNvPr id="5" name="مجموعة 4">
            <a:extLst>
              <a:ext uri="{FF2B5EF4-FFF2-40B4-BE49-F238E27FC236}">
                <a16:creationId xmlns:a16="http://schemas.microsoft.com/office/drawing/2014/main" id="{C9E8750D-83CC-BAA7-AFF0-9F6E2024E4D6}"/>
              </a:ext>
            </a:extLst>
          </p:cNvPr>
          <p:cNvGrpSpPr/>
          <p:nvPr/>
        </p:nvGrpSpPr>
        <p:grpSpPr>
          <a:xfrm>
            <a:off x="8711227" y="2096248"/>
            <a:ext cx="385689" cy="914400"/>
            <a:chOff x="8711227" y="2096248"/>
            <a:chExt cx="385689" cy="914400"/>
          </a:xfrm>
        </p:grpSpPr>
        <p:sp>
          <p:nvSpPr>
            <p:cNvPr id="6" name="مستطيل: زوايا علوية مستديرة 5">
              <a:extLst>
                <a:ext uri="{FF2B5EF4-FFF2-40B4-BE49-F238E27FC236}">
                  <a16:creationId xmlns:a16="http://schemas.microsoft.com/office/drawing/2014/main" id="{697A9405-4851-BE5A-2936-3AB91C3C1FDD}"/>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9262A38F-5456-E0D8-9675-2FAEE72FDD0A}"/>
                </a:ext>
              </a:extLst>
            </p:cNvPr>
            <p:cNvSpPr txBox="1"/>
            <p:nvPr/>
          </p:nvSpPr>
          <p:spPr>
            <a:xfrm rot="5400000">
              <a:off x="8532818" y="2368781"/>
              <a:ext cx="742511"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40"/>
          <p:cNvSpPr/>
          <p:nvPr/>
        </p:nvSpPr>
        <p:spPr>
          <a:xfrm>
            <a:off x="1945858" y="2010103"/>
            <a:ext cx="5230404" cy="1810857"/>
          </a:xfrm>
          <a:prstGeom prst="roundRect">
            <a:avLst>
              <a:gd name="adj" fmla="val 20543"/>
            </a:avLst>
          </a:prstGeom>
          <a:solidFill>
            <a:schemeClr val="lt1"/>
          </a:solid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0"/>
          <p:cNvSpPr txBox="1">
            <a:spLocks noGrp="1"/>
          </p:cNvSpPr>
          <p:nvPr>
            <p:ph type="title"/>
          </p:nvPr>
        </p:nvSpPr>
        <p:spPr>
          <a:xfrm>
            <a:off x="2045718" y="886699"/>
            <a:ext cx="5041500" cy="70054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3000" b="1" dirty="0">
                <a:solidFill>
                  <a:schemeClr val="tx2"/>
                </a:solidFill>
                <a:latin typeface="DG 3asomy" panose="00000800000000000000" pitchFamily="2" charset="-78"/>
                <a:cs typeface="DG 3asomy" panose="00000800000000000000" pitchFamily="2" charset="-78"/>
              </a:rPr>
              <a:t>أهمية المشروع</a:t>
            </a:r>
            <a:endParaRPr sz="3000" b="1" dirty="0">
              <a:solidFill>
                <a:schemeClr val="tx2"/>
              </a:solidFill>
              <a:latin typeface="DG 3asomy" panose="00000800000000000000" pitchFamily="2" charset="-78"/>
              <a:cs typeface="DG 3asomy" panose="00000800000000000000" pitchFamily="2" charset="-78"/>
            </a:endParaRPr>
          </a:p>
        </p:txBody>
      </p:sp>
      <p:sp>
        <p:nvSpPr>
          <p:cNvPr id="552" name="Google Shape;552;p40"/>
          <p:cNvSpPr txBox="1">
            <a:spLocks noGrp="1"/>
          </p:cNvSpPr>
          <p:nvPr>
            <p:ph type="subTitle" idx="1"/>
          </p:nvPr>
        </p:nvSpPr>
        <p:spPr>
          <a:xfrm>
            <a:off x="2067450" y="2245462"/>
            <a:ext cx="5019768" cy="144634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1200"/>
              </a:spcAft>
              <a:buNone/>
            </a:pPr>
            <a:r>
              <a:rPr lang="ar-SA" sz="1800" dirty="0">
                <a:solidFill>
                  <a:schemeClr val="tx1"/>
                </a:solidFill>
                <a:latin typeface="DG 3asomy Thin" panose="00000800000000000000" pitchFamily="2" charset="-78"/>
                <a:cs typeface="DG 3asomy Thin" panose="00000800000000000000" pitchFamily="2" charset="-78"/>
              </a:rPr>
              <a:t>يقدم المشروع أسلوبًا تعليميًا مبتكرًا يُحفّز الأطفال على التفاعل مع المحتوى. كما يسهم في تحسين الاستيعاب البصري والذهني عبر تقنيات حديثة وفعّالة.</a:t>
            </a:r>
            <a:endParaRPr sz="1800" dirty="0">
              <a:solidFill>
                <a:schemeClr val="tx1"/>
              </a:solidFill>
              <a:latin typeface="DG 3asomy Thin" panose="00000800000000000000" pitchFamily="2" charset="-78"/>
              <a:cs typeface="DG 3asomy Thin" panose="00000800000000000000" pitchFamily="2" charset="-78"/>
            </a:endParaRPr>
          </a:p>
        </p:txBody>
      </p:sp>
      <p:sp>
        <p:nvSpPr>
          <p:cNvPr id="553" name="Google Shape;553;p40"/>
          <p:cNvSpPr/>
          <p:nvPr/>
        </p:nvSpPr>
        <p:spPr>
          <a:xfrm rot="-2286320">
            <a:off x="1957031" y="1871291"/>
            <a:ext cx="346142" cy="34624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0"/>
          <p:cNvSpPr/>
          <p:nvPr/>
        </p:nvSpPr>
        <p:spPr>
          <a:xfrm rot="-5145455">
            <a:off x="6902560" y="3491749"/>
            <a:ext cx="346145" cy="346255"/>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5" name="Google Shape;555;p40"/>
          <p:cNvGrpSpPr/>
          <p:nvPr/>
        </p:nvGrpSpPr>
        <p:grpSpPr>
          <a:xfrm>
            <a:off x="134723" y="3015210"/>
            <a:ext cx="1297059" cy="1377461"/>
            <a:chOff x="2464594" y="2258616"/>
            <a:chExt cx="423571" cy="449827"/>
          </a:xfrm>
        </p:grpSpPr>
        <p:sp>
          <p:nvSpPr>
            <p:cNvPr id="556" name="Google Shape;556;p40"/>
            <p:cNvSpPr/>
            <p:nvPr/>
          </p:nvSpPr>
          <p:spPr>
            <a:xfrm>
              <a:off x="2515790" y="2322910"/>
              <a:ext cx="360468" cy="385534"/>
            </a:xfrm>
            <a:custGeom>
              <a:avLst/>
              <a:gdLst/>
              <a:ahLst/>
              <a:cxnLst/>
              <a:rect l="l" t="t" r="r" b="b"/>
              <a:pathLst>
                <a:path w="302" h="323" extrusionOk="0">
                  <a:moveTo>
                    <a:pt x="296" y="198"/>
                  </a:moveTo>
                  <a:cubicBezTo>
                    <a:pt x="267" y="183"/>
                    <a:pt x="267" y="183"/>
                    <a:pt x="267" y="183"/>
                  </a:cubicBezTo>
                  <a:cubicBezTo>
                    <a:pt x="268" y="180"/>
                    <a:pt x="268" y="177"/>
                    <a:pt x="269" y="174"/>
                  </a:cubicBezTo>
                  <a:cubicBezTo>
                    <a:pt x="286" y="105"/>
                    <a:pt x="244" y="35"/>
                    <a:pt x="175" y="17"/>
                  </a:cubicBezTo>
                  <a:cubicBezTo>
                    <a:pt x="105" y="0"/>
                    <a:pt x="35" y="42"/>
                    <a:pt x="18" y="112"/>
                  </a:cubicBezTo>
                  <a:cubicBezTo>
                    <a:pt x="0" y="181"/>
                    <a:pt x="43" y="255"/>
                    <a:pt x="110" y="273"/>
                  </a:cubicBezTo>
                  <a:cubicBezTo>
                    <a:pt x="118" y="275"/>
                    <a:pt x="126" y="276"/>
                    <a:pt x="134" y="277"/>
                  </a:cubicBezTo>
                  <a:cubicBezTo>
                    <a:pt x="132" y="279"/>
                    <a:pt x="134" y="277"/>
                    <a:pt x="134" y="279"/>
                  </a:cubicBezTo>
                  <a:cubicBezTo>
                    <a:pt x="140" y="315"/>
                    <a:pt x="140" y="315"/>
                    <a:pt x="140" y="315"/>
                  </a:cubicBezTo>
                  <a:cubicBezTo>
                    <a:pt x="140" y="320"/>
                    <a:pt x="145" y="323"/>
                    <a:pt x="150" y="323"/>
                  </a:cubicBezTo>
                  <a:cubicBezTo>
                    <a:pt x="155" y="322"/>
                    <a:pt x="158" y="317"/>
                    <a:pt x="158" y="312"/>
                  </a:cubicBezTo>
                  <a:cubicBezTo>
                    <a:pt x="152" y="277"/>
                    <a:pt x="152" y="277"/>
                    <a:pt x="152" y="277"/>
                  </a:cubicBezTo>
                  <a:cubicBezTo>
                    <a:pt x="152" y="275"/>
                    <a:pt x="151" y="274"/>
                    <a:pt x="150" y="273"/>
                  </a:cubicBezTo>
                  <a:cubicBezTo>
                    <a:pt x="197" y="270"/>
                    <a:pt x="239" y="242"/>
                    <a:pt x="260" y="200"/>
                  </a:cubicBezTo>
                  <a:cubicBezTo>
                    <a:pt x="288" y="214"/>
                    <a:pt x="288" y="214"/>
                    <a:pt x="288" y="214"/>
                  </a:cubicBezTo>
                  <a:cubicBezTo>
                    <a:pt x="292" y="216"/>
                    <a:pt x="298" y="214"/>
                    <a:pt x="300" y="210"/>
                  </a:cubicBezTo>
                  <a:cubicBezTo>
                    <a:pt x="302" y="205"/>
                    <a:pt x="300" y="200"/>
                    <a:pt x="296" y="198"/>
                  </a:cubicBezTo>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57" name="Google Shape;557;p40"/>
            <p:cNvSpPr/>
            <p:nvPr/>
          </p:nvSpPr>
          <p:spPr>
            <a:xfrm>
              <a:off x="2527697" y="2322910"/>
              <a:ext cx="360468" cy="385534"/>
            </a:xfrm>
            <a:custGeom>
              <a:avLst/>
              <a:gdLst/>
              <a:ahLst/>
              <a:cxnLst/>
              <a:rect l="l" t="t" r="r" b="b"/>
              <a:pathLst>
                <a:path w="302" h="323" extrusionOk="0">
                  <a:moveTo>
                    <a:pt x="295" y="198"/>
                  </a:moveTo>
                  <a:cubicBezTo>
                    <a:pt x="266" y="183"/>
                    <a:pt x="266" y="183"/>
                    <a:pt x="266" y="183"/>
                  </a:cubicBezTo>
                  <a:cubicBezTo>
                    <a:pt x="267" y="180"/>
                    <a:pt x="268" y="177"/>
                    <a:pt x="268" y="174"/>
                  </a:cubicBezTo>
                  <a:cubicBezTo>
                    <a:pt x="286" y="105"/>
                    <a:pt x="243" y="35"/>
                    <a:pt x="174" y="17"/>
                  </a:cubicBezTo>
                  <a:cubicBezTo>
                    <a:pt x="104" y="0"/>
                    <a:pt x="34" y="42"/>
                    <a:pt x="17" y="112"/>
                  </a:cubicBezTo>
                  <a:cubicBezTo>
                    <a:pt x="0" y="181"/>
                    <a:pt x="42" y="252"/>
                    <a:pt x="111" y="269"/>
                  </a:cubicBezTo>
                  <a:cubicBezTo>
                    <a:pt x="119" y="271"/>
                    <a:pt x="127" y="272"/>
                    <a:pt x="135" y="272"/>
                  </a:cubicBezTo>
                  <a:cubicBezTo>
                    <a:pt x="134" y="274"/>
                    <a:pt x="133" y="277"/>
                    <a:pt x="134" y="279"/>
                  </a:cubicBezTo>
                  <a:cubicBezTo>
                    <a:pt x="139" y="315"/>
                    <a:pt x="139" y="315"/>
                    <a:pt x="139" y="315"/>
                  </a:cubicBezTo>
                  <a:cubicBezTo>
                    <a:pt x="140" y="320"/>
                    <a:pt x="144" y="323"/>
                    <a:pt x="149" y="323"/>
                  </a:cubicBezTo>
                  <a:cubicBezTo>
                    <a:pt x="154" y="322"/>
                    <a:pt x="158" y="317"/>
                    <a:pt x="157" y="312"/>
                  </a:cubicBezTo>
                  <a:cubicBezTo>
                    <a:pt x="151" y="277"/>
                    <a:pt x="151" y="277"/>
                    <a:pt x="151" y="277"/>
                  </a:cubicBezTo>
                  <a:cubicBezTo>
                    <a:pt x="151" y="275"/>
                    <a:pt x="151" y="274"/>
                    <a:pt x="150" y="273"/>
                  </a:cubicBezTo>
                  <a:cubicBezTo>
                    <a:pt x="196" y="270"/>
                    <a:pt x="239" y="242"/>
                    <a:pt x="259" y="200"/>
                  </a:cubicBezTo>
                  <a:cubicBezTo>
                    <a:pt x="287" y="214"/>
                    <a:pt x="287" y="214"/>
                    <a:pt x="287" y="214"/>
                  </a:cubicBezTo>
                  <a:cubicBezTo>
                    <a:pt x="292" y="216"/>
                    <a:pt x="297" y="214"/>
                    <a:pt x="299" y="210"/>
                  </a:cubicBezTo>
                  <a:cubicBezTo>
                    <a:pt x="302" y="205"/>
                    <a:pt x="300" y="200"/>
                    <a:pt x="295" y="198"/>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58" name="Google Shape;558;p40"/>
            <p:cNvSpPr/>
            <p:nvPr/>
          </p:nvSpPr>
          <p:spPr>
            <a:xfrm>
              <a:off x="2563415" y="2358629"/>
              <a:ext cx="270427" cy="270427"/>
            </a:xfrm>
            <a:custGeom>
              <a:avLst/>
              <a:gdLst/>
              <a:ahLst/>
              <a:cxnLst/>
              <a:rect l="l" t="t" r="r" b="b"/>
              <a:pathLst>
                <a:path w="226" h="226" extrusionOk="0">
                  <a:moveTo>
                    <a:pt x="212" y="138"/>
                  </a:moveTo>
                  <a:cubicBezTo>
                    <a:pt x="198" y="193"/>
                    <a:pt x="143" y="226"/>
                    <a:pt x="88" y="213"/>
                  </a:cubicBezTo>
                  <a:cubicBezTo>
                    <a:pt x="33" y="199"/>
                    <a:pt x="0" y="143"/>
                    <a:pt x="13" y="88"/>
                  </a:cubicBezTo>
                  <a:cubicBezTo>
                    <a:pt x="27" y="34"/>
                    <a:pt x="82" y="0"/>
                    <a:pt x="137" y="14"/>
                  </a:cubicBezTo>
                  <a:cubicBezTo>
                    <a:pt x="192" y="27"/>
                    <a:pt x="226" y="83"/>
                    <a:pt x="212" y="138"/>
                  </a:cubicBezTo>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59" name="Google Shape;559;p40"/>
            <p:cNvSpPr/>
            <p:nvPr/>
          </p:nvSpPr>
          <p:spPr>
            <a:xfrm>
              <a:off x="2725340" y="2374107"/>
              <a:ext cx="4763" cy="1191"/>
            </a:xfrm>
            <a:custGeom>
              <a:avLst/>
              <a:gdLst/>
              <a:ahLst/>
              <a:cxnLst/>
              <a:rect l="l" t="t" r="r" b="b"/>
              <a:pathLst>
                <a:path w="4" h="1" extrusionOk="0">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3" y="1"/>
                  </a:moveTo>
                  <a:cubicBezTo>
                    <a:pt x="3" y="1"/>
                    <a:pt x="3" y="1"/>
                    <a:pt x="4" y="1"/>
                  </a:cubicBezTo>
                  <a:cubicBezTo>
                    <a:pt x="3" y="1"/>
                    <a:pt x="3" y="1"/>
                    <a:pt x="3" y="1"/>
                  </a:cubicBezTo>
                  <a:moveTo>
                    <a:pt x="3" y="1"/>
                  </a:moveTo>
                  <a:cubicBezTo>
                    <a:pt x="3" y="1"/>
                    <a:pt x="3" y="1"/>
                    <a:pt x="3" y="1"/>
                  </a:cubicBezTo>
                  <a:cubicBezTo>
                    <a:pt x="3" y="1"/>
                    <a:pt x="3" y="1"/>
                    <a:pt x="3" y="1"/>
                  </a:cubicBezTo>
                  <a:moveTo>
                    <a:pt x="3" y="1"/>
                  </a:moveTo>
                  <a:cubicBezTo>
                    <a:pt x="3" y="1"/>
                    <a:pt x="3" y="1"/>
                    <a:pt x="3" y="1"/>
                  </a:cubicBezTo>
                  <a:cubicBezTo>
                    <a:pt x="3" y="1"/>
                    <a:pt x="3" y="1"/>
                    <a:pt x="3" y="1"/>
                  </a:cubicBezTo>
                  <a:moveTo>
                    <a:pt x="0" y="0"/>
                  </a:moveTo>
                  <a:cubicBezTo>
                    <a:pt x="1" y="0"/>
                    <a:pt x="2" y="1"/>
                    <a:pt x="2" y="1"/>
                  </a:cubicBezTo>
                  <a:cubicBezTo>
                    <a:pt x="2" y="1"/>
                    <a:pt x="2" y="1"/>
                    <a:pt x="3" y="1"/>
                  </a:cubicBezTo>
                  <a:cubicBezTo>
                    <a:pt x="2" y="1"/>
                    <a:pt x="2" y="1"/>
                    <a:pt x="2" y="1"/>
                  </a:cubicBezTo>
                  <a:cubicBezTo>
                    <a:pt x="2" y="1"/>
                    <a:pt x="1" y="0"/>
                    <a:pt x="0" y="0"/>
                  </a:cubicBezTo>
                  <a:moveTo>
                    <a:pt x="0" y="0"/>
                  </a:moveTo>
                  <a:cubicBezTo>
                    <a:pt x="0" y="0"/>
                    <a:pt x="0" y="0"/>
                    <a:pt x="0" y="0"/>
                  </a:cubicBezTo>
                  <a:cubicBezTo>
                    <a:pt x="0" y="0"/>
                    <a:pt x="0" y="0"/>
                    <a:pt x="0" y="0"/>
                  </a:cubicBezTo>
                </a:path>
              </a:pathLst>
            </a:custGeom>
            <a:solidFill>
              <a:srgbClr val="9FDBD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0" name="Google Shape;560;p40"/>
            <p:cNvSpPr/>
            <p:nvPr/>
          </p:nvSpPr>
          <p:spPr>
            <a:xfrm>
              <a:off x="2591990" y="2371726"/>
              <a:ext cx="227350" cy="103584"/>
            </a:xfrm>
            <a:custGeom>
              <a:avLst/>
              <a:gdLst/>
              <a:ahLst/>
              <a:cxnLst/>
              <a:rect l="l" t="t" r="r" b="b"/>
              <a:pathLst>
                <a:path w="190" h="87" extrusionOk="0">
                  <a:moveTo>
                    <a:pt x="89" y="0"/>
                  </a:moveTo>
                  <a:cubicBezTo>
                    <a:pt x="52" y="0"/>
                    <a:pt x="18" y="20"/>
                    <a:pt x="0" y="51"/>
                  </a:cubicBezTo>
                  <a:cubicBezTo>
                    <a:pt x="25" y="39"/>
                    <a:pt x="53" y="32"/>
                    <a:pt x="80" y="32"/>
                  </a:cubicBezTo>
                  <a:cubicBezTo>
                    <a:pt x="115" y="32"/>
                    <a:pt x="149" y="43"/>
                    <a:pt x="176" y="70"/>
                  </a:cubicBezTo>
                  <a:cubicBezTo>
                    <a:pt x="181" y="76"/>
                    <a:pt x="186" y="82"/>
                    <a:pt x="190" y="87"/>
                  </a:cubicBezTo>
                  <a:cubicBezTo>
                    <a:pt x="184" y="48"/>
                    <a:pt x="156" y="14"/>
                    <a:pt x="115" y="3"/>
                  </a:cubicBezTo>
                  <a:cubicBezTo>
                    <a:pt x="115" y="3"/>
                    <a:pt x="115" y="3"/>
                    <a:pt x="115" y="3"/>
                  </a:cubicBezTo>
                  <a:cubicBezTo>
                    <a:pt x="115" y="3"/>
                    <a:pt x="115" y="3"/>
                    <a:pt x="115" y="3"/>
                  </a:cubicBezTo>
                  <a:cubicBezTo>
                    <a:pt x="115" y="3"/>
                    <a:pt x="115" y="3"/>
                    <a:pt x="115" y="3"/>
                  </a:cubicBezTo>
                  <a:cubicBezTo>
                    <a:pt x="115" y="3"/>
                    <a:pt x="115" y="3"/>
                    <a:pt x="115" y="3"/>
                  </a:cubicBezTo>
                  <a:cubicBezTo>
                    <a:pt x="114" y="3"/>
                    <a:pt x="114" y="3"/>
                    <a:pt x="114" y="3"/>
                  </a:cubicBezTo>
                  <a:cubicBezTo>
                    <a:pt x="114" y="3"/>
                    <a:pt x="114" y="3"/>
                    <a:pt x="114" y="3"/>
                  </a:cubicBezTo>
                  <a:cubicBezTo>
                    <a:pt x="114" y="3"/>
                    <a:pt x="114" y="3"/>
                    <a:pt x="114" y="3"/>
                  </a:cubicBezTo>
                  <a:cubicBezTo>
                    <a:pt x="114" y="3"/>
                    <a:pt x="114" y="3"/>
                    <a:pt x="114" y="3"/>
                  </a:cubicBezTo>
                  <a:cubicBezTo>
                    <a:pt x="114" y="3"/>
                    <a:pt x="114" y="3"/>
                    <a:pt x="114" y="3"/>
                  </a:cubicBezTo>
                  <a:cubicBezTo>
                    <a:pt x="114" y="3"/>
                    <a:pt x="114" y="3"/>
                    <a:pt x="114" y="3"/>
                  </a:cubicBezTo>
                  <a:cubicBezTo>
                    <a:pt x="113" y="3"/>
                    <a:pt x="113" y="3"/>
                    <a:pt x="113" y="3"/>
                  </a:cubicBezTo>
                  <a:cubicBezTo>
                    <a:pt x="113" y="3"/>
                    <a:pt x="112" y="2"/>
                    <a:pt x="111" y="2"/>
                  </a:cubicBezTo>
                  <a:cubicBezTo>
                    <a:pt x="111" y="2"/>
                    <a:pt x="111" y="2"/>
                    <a:pt x="111" y="2"/>
                  </a:cubicBezTo>
                  <a:cubicBezTo>
                    <a:pt x="111" y="2"/>
                    <a:pt x="111" y="2"/>
                    <a:pt x="111" y="2"/>
                  </a:cubicBezTo>
                  <a:cubicBezTo>
                    <a:pt x="103" y="0"/>
                    <a:pt x="96" y="0"/>
                    <a:pt x="89"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1" name="Google Shape;561;p40"/>
            <p:cNvSpPr/>
            <p:nvPr/>
          </p:nvSpPr>
          <p:spPr>
            <a:xfrm>
              <a:off x="2659856" y="2521744"/>
              <a:ext cx="157163" cy="95235"/>
            </a:xfrm>
            <a:custGeom>
              <a:avLst/>
              <a:gdLst/>
              <a:ahLst/>
              <a:cxnLst/>
              <a:rect l="l" t="t" r="r" b="b"/>
              <a:pathLst>
                <a:path w="132" h="79" extrusionOk="0">
                  <a:moveTo>
                    <a:pt x="33" y="79"/>
                  </a:moveTo>
                  <a:cubicBezTo>
                    <a:pt x="33" y="79"/>
                    <a:pt x="33" y="79"/>
                    <a:pt x="33" y="79"/>
                  </a:cubicBezTo>
                  <a:cubicBezTo>
                    <a:pt x="33" y="79"/>
                    <a:pt x="33" y="79"/>
                    <a:pt x="33" y="79"/>
                  </a:cubicBezTo>
                  <a:cubicBezTo>
                    <a:pt x="33" y="79"/>
                    <a:pt x="33" y="79"/>
                    <a:pt x="33" y="79"/>
                  </a:cubicBezTo>
                  <a:moveTo>
                    <a:pt x="8" y="76"/>
                  </a:moveTo>
                  <a:cubicBezTo>
                    <a:pt x="8" y="76"/>
                    <a:pt x="8" y="76"/>
                    <a:pt x="8" y="76"/>
                  </a:cubicBezTo>
                  <a:cubicBezTo>
                    <a:pt x="8" y="76"/>
                    <a:pt x="8" y="76"/>
                    <a:pt x="8" y="76"/>
                  </a:cubicBezTo>
                  <a:moveTo>
                    <a:pt x="7" y="75"/>
                  </a:moveTo>
                  <a:cubicBezTo>
                    <a:pt x="7" y="75"/>
                    <a:pt x="8" y="75"/>
                    <a:pt x="8" y="75"/>
                  </a:cubicBezTo>
                  <a:cubicBezTo>
                    <a:pt x="8" y="75"/>
                    <a:pt x="7" y="75"/>
                    <a:pt x="7" y="75"/>
                  </a:cubicBezTo>
                  <a:moveTo>
                    <a:pt x="7" y="75"/>
                  </a:moveTo>
                  <a:cubicBezTo>
                    <a:pt x="7" y="75"/>
                    <a:pt x="7" y="75"/>
                    <a:pt x="7" y="75"/>
                  </a:cubicBezTo>
                  <a:cubicBezTo>
                    <a:pt x="7" y="75"/>
                    <a:pt x="7" y="75"/>
                    <a:pt x="7" y="75"/>
                  </a:cubicBezTo>
                  <a:moveTo>
                    <a:pt x="7" y="75"/>
                  </a:moveTo>
                  <a:cubicBezTo>
                    <a:pt x="7" y="75"/>
                    <a:pt x="7" y="75"/>
                    <a:pt x="7" y="75"/>
                  </a:cubicBezTo>
                  <a:cubicBezTo>
                    <a:pt x="7" y="75"/>
                    <a:pt x="7" y="75"/>
                    <a:pt x="7" y="75"/>
                  </a:cubicBezTo>
                  <a:moveTo>
                    <a:pt x="6" y="75"/>
                  </a:moveTo>
                  <a:cubicBezTo>
                    <a:pt x="7" y="75"/>
                    <a:pt x="7" y="75"/>
                    <a:pt x="7" y="75"/>
                  </a:cubicBezTo>
                  <a:cubicBezTo>
                    <a:pt x="7" y="75"/>
                    <a:pt x="7" y="75"/>
                    <a:pt x="6" y="75"/>
                  </a:cubicBezTo>
                  <a:moveTo>
                    <a:pt x="6" y="75"/>
                  </a:moveTo>
                  <a:cubicBezTo>
                    <a:pt x="6" y="75"/>
                    <a:pt x="6" y="75"/>
                    <a:pt x="6" y="75"/>
                  </a:cubicBezTo>
                  <a:cubicBezTo>
                    <a:pt x="6" y="75"/>
                    <a:pt x="6" y="75"/>
                    <a:pt x="6" y="75"/>
                  </a:cubicBezTo>
                  <a:moveTo>
                    <a:pt x="6" y="75"/>
                  </a:moveTo>
                  <a:cubicBezTo>
                    <a:pt x="6" y="75"/>
                    <a:pt x="6" y="75"/>
                    <a:pt x="6" y="75"/>
                  </a:cubicBezTo>
                  <a:cubicBezTo>
                    <a:pt x="6" y="75"/>
                    <a:pt x="6" y="75"/>
                    <a:pt x="6" y="75"/>
                  </a:cubicBezTo>
                  <a:moveTo>
                    <a:pt x="5" y="75"/>
                  </a:moveTo>
                  <a:cubicBezTo>
                    <a:pt x="6" y="75"/>
                    <a:pt x="6" y="75"/>
                    <a:pt x="6" y="75"/>
                  </a:cubicBezTo>
                  <a:cubicBezTo>
                    <a:pt x="6" y="75"/>
                    <a:pt x="6" y="75"/>
                    <a:pt x="5" y="75"/>
                  </a:cubicBezTo>
                  <a:moveTo>
                    <a:pt x="5" y="75"/>
                  </a:moveTo>
                  <a:cubicBezTo>
                    <a:pt x="5" y="75"/>
                    <a:pt x="5" y="75"/>
                    <a:pt x="5" y="75"/>
                  </a:cubicBezTo>
                  <a:cubicBezTo>
                    <a:pt x="5" y="75"/>
                    <a:pt x="5" y="75"/>
                    <a:pt x="5" y="75"/>
                  </a:cubicBezTo>
                  <a:moveTo>
                    <a:pt x="5" y="75"/>
                  </a:moveTo>
                  <a:cubicBezTo>
                    <a:pt x="5" y="75"/>
                    <a:pt x="5" y="75"/>
                    <a:pt x="5" y="75"/>
                  </a:cubicBezTo>
                  <a:cubicBezTo>
                    <a:pt x="5" y="75"/>
                    <a:pt x="5" y="75"/>
                    <a:pt x="5" y="75"/>
                  </a:cubicBezTo>
                  <a:moveTo>
                    <a:pt x="5" y="75"/>
                  </a:moveTo>
                  <a:cubicBezTo>
                    <a:pt x="5" y="75"/>
                    <a:pt x="5" y="75"/>
                    <a:pt x="5" y="75"/>
                  </a:cubicBezTo>
                  <a:cubicBezTo>
                    <a:pt x="5" y="75"/>
                    <a:pt x="5" y="75"/>
                    <a:pt x="5" y="75"/>
                  </a:cubicBezTo>
                  <a:moveTo>
                    <a:pt x="4" y="75"/>
                  </a:moveTo>
                  <a:cubicBezTo>
                    <a:pt x="4" y="75"/>
                    <a:pt x="4" y="75"/>
                    <a:pt x="4" y="75"/>
                  </a:cubicBezTo>
                  <a:cubicBezTo>
                    <a:pt x="4" y="75"/>
                    <a:pt x="4" y="75"/>
                    <a:pt x="4" y="75"/>
                  </a:cubicBezTo>
                  <a:moveTo>
                    <a:pt x="4" y="75"/>
                  </a:moveTo>
                  <a:cubicBezTo>
                    <a:pt x="4" y="75"/>
                    <a:pt x="4" y="75"/>
                    <a:pt x="4" y="75"/>
                  </a:cubicBezTo>
                  <a:cubicBezTo>
                    <a:pt x="4" y="75"/>
                    <a:pt x="4" y="75"/>
                    <a:pt x="4" y="75"/>
                  </a:cubicBezTo>
                  <a:moveTo>
                    <a:pt x="4" y="74"/>
                  </a:moveTo>
                  <a:cubicBezTo>
                    <a:pt x="4" y="74"/>
                    <a:pt x="4" y="74"/>
                    <a:pt x="4" y="74"/>
                  </a:cubicBezTo>
                  <a:cubicBezTo>
                    <a:pt x="4" y="74"/>
                    <a:pt x="4" y="74"/>
                    <a:pt x="4" y="74"/>
                  </a:cubicBezTo>
                  <a:moveTo>
                    <a:pt x="3" y="74"/>
                  </a:moveTo>
                  <a:cubicBezTo>
                    <a:pt x="3" y="74"/>
                    <a:pt x="3" y="74"/>
                    <a:pt x="3" y="74"/>
                  </a:cubicBezTo>
                  <a:cubicBezTo>
                    <a:pt x="3" y="74"/>
                    <a:pt x="3" y="74"/>
                    <a:pt x="3" y="74"/>
                  </a:cubicBezTo>
                  <a:moveTo>
                    <a:pt x="3" y="74"/>
                  </a:moveTo>
                  <a:cubicBezTo>
                    <a:pt x="3" y="74"/>
                    <a:pt x="3" y="74"/>
                    <a:pt x="3" y="74"/>
                  </a:cubicBezTo>
                  <a:cubicBezTo>
                    <a:pt x="3" y="74"/>
                    <a:pt x="3" y="74"/>
                    <a:pt x="3" y="74"/>
                  </a:cubicBezTo>
                  <a:moveTo>
                    <a:pt x="2" y="74"/>
                  </a:moveTo>
                  <a:cubicBezTo>
                    <a:pt x="2" y="74"/>
                    <a:pt x="2" y="74"/>
                    <a:pt x="2" y="74"/>
                  </a:cubicBezTo>
                  <a:cubicBezTo>
                    <a:pt x="2" y="74"/>
                    <a:pt x="2" y="74"/>
                    <a:pt x="2" y="74"/>
                  </a:cubicBezTo>
                  <a:moveTo>
                    <a:pt x="2" y="74"/>
                  </a:moveTo>
                  <a:cubicBezTo>
                    <a:pt x="2" y="74"/>
                    <a:pt x="2" y="74"/>
                    <a:pt x="2" y="74"/>
                  </a:cubicBezTo>
                  <a:cubicBezTo>
                    <a:pt x="2" y="74"/>
                    <a:pt x="2" y="74"/>
                    <a:pt x="2" y="74"/>
                  </a:cubicBezTo>
                  <a:moveTo>
                    <a:pt x="2" y="74"/>
                  </a:moveTo>
                  <a:cubicBezTo>
                    <a:pt x="2" y="74"/>
                    <a:pt x="2" y="74"/>
                    <a:pt x="2" y="74"/>
                  </a:cubicBezTo>
                  <a:cubicBezTo>
                    <a:pt x="2" y="74"/>
                    <a:pt x="2" y="74"/>
                    <a:pt x="2" y="74"/>
                  </a:cubicBezTo>
                  <a:moveTo>
                    <a:pt x="2" y="74"/>
                  </a:moveTo>
                  <a:cubicBezTo>
                    <a:pt x="2" y="74"/>
                    <a:pt x="2" y="74"/>
                    <a:pt x="2" y="74"/>
                  </a:cubicBezTo>
                  <a:cubicBezTo>
                    <a:pt x="2" y="74"/>
                    <a:pt x="2" y="74"/>
                    <a:pt x="2" y="74"/>
                  </a:cubicBezTo>
                  <a:moveTo>
                    <a:pt x="1" y="74"/>
                  </a:moveTo>
                  <a:cubicBezTo>
                    <a:pt x="1" y="74"/>
                    <a:pt x="1" y="74"/>
                    <a:pt x="1" y="74"/>
                  </a:cubicBezTo>
                  <a:cubicBezTo>
                    <a:pt x="1" y="74"/>
                    <a:pt x="1" y="74"/>
                    <a:pt x="1" y="74"/>
                  </a:cubicBezTo>
                  <a:moveTo>
                    <a:pt x="1" y="73"/>
                  </a:moveTo>
                  <a:cubicBezTo>
                    <a:pt x="1" y="73"/>
                    <a:pt x="1" y="73"/>
                    <a:pt x="1" y="73"/>
                  </a:cubicBezTo>
                  <a:cubicBezTo>
                    <a:pt x="1" y="73"/>
                    <a:pt x="1" y="73"/>
                    <a:pt x="1" y="73"/>
                  </a:cubicBezTo>
                  <a:moveTo>
                    <a:pt x="0" y="73"/>
                  </a:moveTo>
                  <a:cubicBezTo>
                    <a:pt x="0" y="73"/>
                    <a:pt x="0" y="73"/>
                    <a:pt x="0" y="73"/>
                  </a:cubicBezTo>
                  <a:cubicBezTo>
                    <a:pt x="0" y="73"/>
                    <a:pt x="0" y="73"/>
                    <a:pt x="0" y="73"/>
                  </a:cubicBezTo>
                  <a:moveTo>
                    <a:pt x="0" y="73"/>
                  </a:moveTo>
                  <a:cubicBezTo>
                    <a:pt x="0" y="73"/>
                    <a:pt x="0" y="73"/>
                    <a:pt x="0" y="73"/>
                  </a:cubicBezTo>
                  <a:cubicBezTo>
                    <a:pt x="0" y="73"/>
                    <a:pt x="0" y="73"/>
                    <a:pt x="0" y="73"/>
                  </a:cubicBezTo>
                  <a:moveTo>
                    <a:pt x="0" y="73"/>
                  </a:moveTo>
                  <a:cubicBezTo>
                    <a:pt x="0" y="73"/>
                    <a:pt x="0" y="73"/>
                    <a:pt x="0" y="73"/>
                  </a:cubicBezTo>
                  <a:cubicBezTo>
                    <a:pt x="0" y="73"/>
                    <a:pt x="0" y="73"/>
                    <a:pt x="0" y="73"/>
                  </a:cubicBezTo>
                  <a:moveTo>
                    <a:pt x="132" y="1"/>
                  </a:moveTo>
                  <a:cubicBezTo>
                    <a:pt x="121" y="47"/>
                    <a:pt x="79" y="79"/>
                    <a:pt x="33" y="79"/>
                  </a:cubicBezTo>
                  <a:cubicBezTo>
                    <a:pt x="79" y="79"/>
                    <a:pt x="121" y="47"/>
                    <a:pt x="132" y="1"/>
                  </a:cubicBezTo>
                  <a:moveTo>
                    <a:pt x="132" y="0"/>
                  </a:moveTo>
                  <a:cubicBezTo>
                    <a:pt x="132" y="1"/>
                    <a:pt x="132" y="1"/>
                    <a:pt x="132" y="1"/>
                  </a:cubicBezTo>
                  <a:cubicBezTo>
                    <a:pt x="132" y="1"/>
                    <a:pt x="132" y="1"/>
                    <a:pt x="132" y="0"/>
                  </a:cubicBezTo>
                </a:path>
              </a:pathLst>
            </a:custGeom>
            <a:solidFill>
              <a:srgbClr val="50B9A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2" name="Google Shape;562;p40"/>
            <p:cNvSpPr/>
            <p:nvPr/>
          </p:nvSpPr>
          <p:spPr>
            <a:xfrm>
              <a:off x="2572940" y="2488407"/>
              <a:ext cx="247692" cy="128671"/>
            </a:xfrm>
            <a:custGeom>
              <a:avLst/>
              <a:gdLst/>
              <a:ahLst/>
              <a:cxnLst/>
              <a:rect l="l" t="t" r="r" b="b"/>
              <a:pathLst>
                <a:path w="207" h="107" extrusionOk="0">
                  <a:moveTo>
                    <a:pt x="2" y="0"/>
                  </a:moveTo>
                  <a:cubicBezTo>
                    <a:pt x="0" y="45"/>
                    <a:pt x="28" y="86"/>
                    <a:pt x="72" y="101"/>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1"/>
                    <a:pt x="72" y="101"/>
                    <a:pt x="73" y="101"/>
                  </a:cubicBezTo>
                  <a:cubicBezTo>
                    <a:pt x="73" y="101"/>
                    <a:pt x="73" y="101"/>
                    <a:pt x="73" y="101"/>
                  </a:cubicBezTo>
                  <a:cubicBezTo>
                    <a:pt x="73" y="101"/>
                    <a:pt x="73" y="101"/>
                    <a:pt x="73" y="102"/>
                  </a:cubicBezTo>
                  <a:cubicBezTo>
                    <a:pt x="73" y="102"/>
                    <a:pt x="73" y="102"/>
                    <a:pt x="73" y="102"/>
                  </a:cubicBezTo>
                  <a:cubicBezTo>
                    <a:pt x="73" y="102"/>
                    <a:pt x="73"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2"/>
                    <a:pt x="75" y="102"/>
                    <a:pt x="76" y="102"/>
                  </a:cubicBezTo>
                  <a:cubicBezTo>
                    <a:pt x="76" y="102"/>
                    <a:pt x="76" y="102"/>
                    <a:pt x="76" y="102"/>
                  </a:cubicBezTo>
                  <a:cubicBezTo>
                    <a:pt x="76" y="102"/>
                    <a:pt x="76" y="102"/>
                    <a:pt x="76" y="103"/>
                  </a:cubicBezTo>
                  <a:cubicBezTo>
                    <a:pt x="76" y="103"/>
                    <a:pt x="76" y="103"/>
                    <a:pt x="76" y="103"/>
                  </a:cubicBezTo>
                  <a:cubicBezTo>
                    <a:pt x="76" y="103"/>
                    <a:pt x="76" y="103"/>
                    <a:pt x="76" y="103"/>
                  </a:cubicBezTo>
                  <a:cubicBezTo>
                    <a:pt x="76" y="103"/>
                    <a:pt x="76" y="103"/>
                    <a:pt x="76" y="103"/>
                  </a:cubicBezTo>
                  <a:cubicBezTo>
                    <a:pt x="76" y="103"/>
                    <a:pt x="77" y="103"/>
                    <a:pt x="77" y="103"/>
                  </a:cubicBezTo>
                  <a:cubicBezTo>
                    <a:pt x="77" y="103"/>
                    <a:pt x="77" y="103"/>
                    <a:pt x="77" y="103"/>
                  </a:cubicBezTo>
                  <a:cubicBezTo>
                    <a:pt x="77" y="103"/>
                    <a:pt x="77" y="103"/>
                    <a:pt x="77" y="103"/>
                  </a:cubicBezTo>
                  <a:cubicBezTo>
                    <a:pt x="77" y="103"/>
                    <a:pt x="77" y="103"/>
                    <a:pt x="77" y="103"/>
                  </a:cubicBezTo>
                  <a:cubicBezTo>
                    <a:pt x="77" y="103"/>
                    <a:pt x="77" y="103"/>
                    <a:pt x="77" y="103"/>
                  </a:cubicBezTo>
                  <a:cubicBezTo>
                    <a:pt x="77" y="103"/>
                    <a:pt x="77" y="103"/>
                    <a:pt x="77" y="103"/>
                  </a:cubicBezTo>
                  <a:cubicBezTo>
                    <a:pt x="77" y="103"/>
                    <a:pt x="77" y="103"/>
                    <a:pt x="77" y="103"/>
                  </a:cubicBezTo>
                  <a:cubicBezTo>
                    <a:pt x="78" y="103"/>
                    <a:pt x="78" y="103"/>
                    <a:pt x="78" y="103"/>
                  </a:cubicBezTo>
                  <a:cubicBezTo>
                    <a:pt x="78" y="103"/>
                    <a:pt x="78" y="103"/>
                    <a:pt x="78" y="103"/>
                  </a:cubicBezTo>
                  <a:cubicBezTo>
                    <a:pt x="78" y="103"/>
                    <a:pt x="78" y="103"/>
                    <a:pt x="78" y="103"/>
                  </a:cubicBezTo>
                  <a:cubicBezTo>
                    <a:pt x="78" y="103"/>
                    <a:pt x="78" y="103"/>
                    <a:pt x="78" y="103"/>
                  </a:cubicBezTo>
                  <a:cubicBezTo>
                    <a:pt x="78" y="103"/>
                    <a:pt x="78" y="103"/>
                    <a:pt x="78" y="103"/>
                  </a:cubicBezTo>
                  <a:cubicBezTo>
                    <a:pt x="78" y="103"/>
                    <a:pt x="78" y="103"/>
                    <a:pt x="78" y="103"/>
                  </a:cubicBezTo>
                  <a:cubicBezTo>
                    <a:pt x="79" y="103"/>
                    <a:pt x="79" y="103"/>
                    <a:pt x="79" y="103"/>
                  </a:cubicBezTo>
                  <a:cubicBezTo>
                    <a:pt x="79" y="103"/>
                    <a:pt x="79" y="103"/>
                    <a:pt x="79" y="103"/>
                  </a:cubicBezTo>
                  <a:cubicBezTo>
                    <a:pt x="79" y="103"/>
                    <a:pt x="79" y="103"/>
                    <a:pt x="79" y="103"/>
                  </a:cubicBezTo>
                  <a:cubicBezTo>
                    <a:pt x="79" y="103"/>
                    <a:pt x="79" y="103"/>
                    <a:pt x="79" y="103"/>
                  </a:cubicBezTo>
                  <a:cubicBezTo>
                    <a:pt x="79" y="103"/>
                    <a:pt x="79" y="103"/>
                    <a:pt x="79" y="103"/>
                  </a:cubicBezTo>
                  <a:cubicBezTo>
                    <a:pt x="79" y="103"/>
                    <a:pt x="79" y="103"/>
                    <a:pt x="79" y="103"/>
                  </a:cubicBezTo>
                  <a:cubicBezTo>
                    <a:pt x="79" y="103"/>
                    <a:pt x="80" y="103"/>
                    <a:pt x="80" y="103"/>
                  </a:cubicBezTo>
                  <a:cubicBezTo>
                    <a:pt x="80" y="103"/>
                    <a:pt x="80" y="103"/>
                    <a:pt x="80" y="104"/>
                  </a:cubicBezTo>
                  <a:cubicBezTo>
                    <a:pt x="80" y="104"/>
                    <a:pt x="80" y="104"/>
                    <a:pt x="80" y="104"/>
                  </a:cubicBezTo>
                  <a:cubicBezTo>
                    <a:pt x="80" y="104"/>
                    <a:pt x="80" y="104"/>
                    <a:pt x="80" y="104"/>
                  </a:cubicBezTo>
                  <a:cubicBezTo>
                    <a:pt x="88" y="106"/>
                    <a:pt x="97" y="107"/>
                    <a:pt x="105" y="107"/>
                  </a:cubicBezTo>
                  <a:cubicBezTo>
                    <a:pt x="105" y="107"/>
                    <a:pt x="105" y="107"/>
                    <a:pt x="105" y="107"/>
                  </a:cubicBezTo>
                  <a:cubicBezTo>
                    <a:pt x="105" y="107"/>
                    <a:pt x="105" y="107"/>
                    <a:pt x="105" y="107"/>
                  </a:cubicBezTo>
                  <a:cubicBezTo>
                    <a:pt x="151" y="107"/>
                    <a:pt x="193" y="75"/>
                    <a:pt x="204" y="29"/>
                  </a:cubicBezTo>
                  <a:cubicBezTo>
                    <a:pt x="204" y="29"/>
                    <a:pt x="204" y="29"/>
                    <a:pt x="204" y="29"/>
                  </a:cubicBezTo>
                  <a:cubicBezTo>
                    <a:pt x="204" y="29"/>
                    <a:pt x="204" y="29"/>
                    <a:pt x="204" y="29"/>
                  </a:cubicBezTo>
                  <a:cubicBezTo>
                    <a:pt x="204" y="29"/>
                    <a:pt x="204" y="29"/>
                    <a:pt x="204" y="28"/>
                  </a:cubicBezTo>
                  <a:cubicBezTo>
                    <a:pt x="206" y="23"/>
                    <a:pt x="206" y="17"/>
                    <a:pt x="207" y="11"/>
                  </a:cubicBezTo>
                  <a:cubicBezTo>
                    <a:pt x="205" y="11"/>
                    <a:pt x="203" y="12"/>
                    <a:pt x="201" y="12"/>
                  </a:cubicBezTo>
                  <a:cubicBezTo>
                    <a:pt x="194" y="54"/>
                    <a:pt x="152" y="84"/>
                    <a:pt x="107" y="84"/>
                  </a:cubicBezTo>
                  <a:cubicBezTo>
                    <a:pt x="96" y="84"/>
                    <a:pt x="85" y="82"/>
                    <a:pt x="74" y="78"/>
                  </a:cubicBezTo>
                  <a:cubicBezTo>
                    <a:pt x="36" y="65"/>
                    <a:pt x="9" y="34"/>
                    <a:pt x="2" y="0"/>
                  </a:cubicBezTo>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3" name="Google Shape;563;p40"/>
            <p:cNvSpPr/>
            <p:nvPr/>
          </p:nvSpPr>
          <p:spPr>
            <a:xfrm>
              <a:off x="2695575" y="2258616"/>
              <a:ext cx="138113" cy="98822"/>
            </a:xfrm>
            <a:custGeom>
              <a:avLst/>
              <a:gdLst/>
              <a:ahLst/>
              <a:cxnLst/>
              <a:rect l="l" t="t" r="r" b="b"/>
              <a:pathLst>
                <a:path w="116" h="83" extrusionOk="0">
                  <a:moveTo>
                    <a:pt x="73" y="18"/>
                  </a:moveTo>
                  <a:cubicBezTo>
                    <a:pt x="77" y="6"/>
                    <a:pt x="77" y="6"/>
                    <a:pt x="77" y="6"/>
                  </a:cubicBezTo>
                  <a:cubicBezTo>
                    <a:pt x="77" y="3"/>
                    <a:pt x="76" y="1"/>
                    <a:pt x="74" y="1"/>
                  </a:cubicBezTo>
                  <a:cubicBezTo>
                    <a:pt x="72" y="0"/>
                    <a:pt x="69" y="1"/>
                    <a:pt x="69" y="3"/>
                  </a:cubicBezTo>
                  <a:cubicBezTo>
                    <a:pt x="65" y="16"/>
                    <a:pt x="65" y="16"/>
                    <a:pt x="65" y="16"/>
                  </a:cubicBezTo>
                  <a:cubicBezTo>
                    <a:pt x="38" y="10"/>
                    <a:pt x="10" y="26"/>
                    <a:pt x="0" y="52"/>
                  </a:cubicBezTo>
                  <a:cubicBezTo>
                    <a:pt x="112" y="83"/>
                    <a:pt x="112" y="83"/>
                    <a:pt x="112" y="83"/>
                  </a:cubicBezTo>
                  <a:cubicBezTo>
                    <a:pt x="116" y="55"/>
                    <a:pt x="100" y="27"/>
                    <a:pt x="73" y="18"/>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4" name="Google Shape;564;p40"/>
            <p:cNvSpPr/>
            <p:nvPr/>
          </p:nvSpPr>
          <p:spPr>
            <a:xfrm>
              <a:off x="2464594" y="2356248"/>
              <a:ext cx="98822" cy="139303"/>
            </a:xfrm>
            <a:custGeom>
              <a:avLst/>
              <a:gdLst/>
              <a:ahLst/>
              <a:cxnLst/>
              <a:rect l="l" t="t" r="r" b="b"/>
              <a:pathLst>
                <a:path w="83" h="117" extrusionOk="0">
                  <a:moveTo>
                    <a:pt x="18" y="43"/>
                  </a:moveTo>
                  <a:cubicBezTo>
                    <a:pt x="6" y="40"/>
                    <a:pt x="6" y="40"/>
                    <a:pt x="6" y="40"/>
                  </a:cubicBezTo>
                  <a:cubicBezTo>
                    <a:pt x="4" y="39"/>
                    <a:pt x="2" y="40"/>
                    <a:pt x="1" y="43"/>
                  </a:cubicBezTo>
                  <a:cubicBezTo>
                    <a:pt x="0" y="45"/>
                    <a:pt x="2" y="47"/>
                    <a:pt x="4" y="48"/>
                  </a:cubicBezTo>
                  <a:cubicBezTo>
                    <a:pt x="16" y="51"/>
                    <a:pt x="16" y="51"/>
                    <a:pt x="16" y="51"/>
                  </a:cubicBezTo>
                  <a:cubicBezTo>
                    <a:pt x="10" y="79"/>
                    <a:pt x="26" y="107"/>
                    <a:pt x="52" y="117"/>
                  </a:cubicBezTo>
                  <a:cubicBezTo>
                    <a:pt x="83" y="5"/>
                    <a:pt x="83" y="5"/>
                    <a:pt x="83" y="5"/>
                  </a:cubicBezTo>
                  <a:cubicBezTo>
                    <a:pt x="55" y="0"/>
                    <a:pt x="28" y="16"/>
                    <a:pt x="18" y="43"/>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5" name="Google Shape;565;p40"/>
            <p:cNvSpPr/>
            <p:nvPr/>
          </p:nvSpPr>
          <p:spPr>
            <a:xfrm>
              <a:off x="2783681" y="2339579"/>
              <a:ext cx="45244" cy="17859"/>
            </a:xfrm>
            <a:custGeom>
              <a:avLst/>
              <a:gdLst/>
              <a:ahLst/>
              <a:cxnLst/>
              <a:rect l="l" t="t" r="r" b="b"/>
              <a:pathLst>
                <a:path w="38" h="15" extrusionOk="0">
                  <a:moveTo>
                    <a:pt x="38" y="14"/>
                  </a:moveTo>
                  <a:cubicBezTo>
                    <a:pt x="38" y="14"/>
                    <a:pt x="38" y="14"/>
                    <a:pt x="38" y="14"/>
                  </a:cubicBezTo>
                  <a:cubicBezTo>
                    <a:pt x="38" y="14"/>
                    <a:pt x="38" y="14"/>
                    <a:pt x="38" y="14"/>
                  </a:cubicBezTo>
                  <a:moveTo>
                    <a:pt x="38" y="14"/>
                  </a:moveTo>
                  <a:cubicBezTo>
                    <a:pt x="38" y="14"/>
                    <a:pt x="38" y="14"/>
                    <a:pt x="38" y="14"/>
                  </a:cubicBezTo>
                  <a:cubicBezTo>
                    <a:pt x="38" y="14"/>
                    <a:pt x="38" y="14"/>
                    <a:pt x="38" y="14"/>
                  </a:cubicBezTo>
                  <a:moveTo>
                    <a:pt x="38" y="14"/>
                  </a:moveTo>
                  <a:cubicBezTo>
                    <a:pt x="38" y="14"/>
                    <a:pt x="38" y="14"/>
                    <a:pt x="38" y="14"/>
                  </a:cubicBezTo>
                  <a:cubicBezTo>
                    <a:pt x="38" y="14"/>
                    <a:pt x="38" y="14"/>
                    <a:pt x="38" y="14"/>
                  </a:cubicBezTo>
                  <a:moveTo>
                    <a:pt x="38" y="13"/>
                  </a:moveTo>
                  <a:cubicBezTo>
                    <a:pt x="38" y="13"/>
                    <a:pt x="38" y="13"/>
                    <a:pt x="38" y="13"/>
                  </a:cubicBezTo>
                  <a:cubicBezTo>
                    <a:pt x="38" y="13"/>
                    <a:pt x="38" y="13"/>
                    <a:pt x="38" y="13"/>
                  </a:cubicBezTo>
                  <a:moveTo>
                    <a:pt x="38" y="13"/>
                  </a:moveTo>
                  <a:cubicBezTo>
                    <a:pt x="38" y="13"/>
                    <a:pt x="38" y="13"/>
                    <a:pt x="38" y="13"/>
                  </a:cubicBezTo>
                  <a:cubicBezTo>
                    <a:pt x="38" y="13"/>
                    <a:pt x="38" y="13"/>
                    <a:pt x="38" y="13"/>
                  </a:cubicBezTo>
                  <a:moveTo>
                    <a:pt x="38" y="13"/>
                  </a:moveTo>
                  <a:cubicBezTo>
                    <a:pt x="38" y="13"/>
                    <a:pt x="38" y="13"/>
                    <a:pt x="38" y="13"/>
                  </a:cubicBezTo>
                  <a:cubicBezTo>
                    <a:pt x="38" y="13"/>
                    <a:pt x="38" y="13"/>
                    <a:pt x="38" y="13"/>
                  </a:cubicBezTo>
                  <a:moveTo>
                    <a:pt x="38" y="12"/>
                  </a:moveTo>
                  <a:cubicBezTo>
                    <a:pt x="38" y="12"/>
                    <a:pt x="38" y="13"/>
                    <a:pt x="38" y="13"/>
                  </a:cubicBezTo>
                  <a:cubicBezTo>
                    <a:pt x="38" y="13"/>
                    <a:pt x="38" y="12"/>
                    <a:pt x="38" y="12"/>
                  </a:cubicBezTo>
                  <a:moveTo>
                    <a:pt x="38" y="12"/>
                  </a:moveTo>
                  <a:cubicBezTo>
                    <a:pt x="38" y="12"/>
                    <a:pt x="38" y="12"/>
                    <a:pt x="38" y="12"/>
                  </a:cubicBezTo>
                  <a:cubicBezTo>
                    <a:pt x="38" y="12"/>
                    <a:pt x="38" y="12"/>
                    <a:pt x="38" y="12"/>
                  </a:cubicBezTo>
                  <a:moveTo>
                    <a:pt x="38" y="12"/>
                  </a:moveTo>
                  <a:cubicBezTo>
                    <a:pt x="38" y="12"/>
                    <a:pt x="38" y="12"/>
                    <a:pt x="38" y="12"/>
                  </a:cubicBezTo>
                  <a:cubicBezTo>
                    <a:pt x="38" y="12"/>
                    <a:pt x="38" y="12"/>
                    <a:pt x="38" y="12"/>
                  </a:cubicBezTo>
                  <a:moveTo>
                    <a:pt x="38" y="12"/>
                  </a:moveTo>
                  <a:cubicBezTo>
                    <a:pt x="38" y="12"/>
                    <a:pt x="38" y="12"/>
                    <a:pt x="38" y="12"/>
                  </a:cubicBezTo>
                  <a:cubicBezTo>
                    <a:pt x="38" y="12"/>
                    <a:pt x="38" y="12"/>
                    <a:pt x="38" y="12"/>
                  </a:cubicBezTo>
                  <a:moveTo>
                    <a:pt x="38" y="11"/>
                  </a:moveTo>
                  <a:cubicBezTo>
                    <a:pt x="38" y="11"/>
                    <a:pt x="38" y="11"/>
                    <a:pt x="38" y="11"/>
                  </a:cubicBezTo>
                  <a:cubicBezTo>
                    <a:pt x="38" y="11"/>
                    <a:pt x="38" y="11"/>
                    <a:pt x="38" y="11"/>
                  </a:cubicBezTo>
                  <a:moveTo>
                    <a:pt x="38" y="11"/>
                  </a:moveTo>
                  <a:cubicBezTo>
                    <a:pt x="38" y="11"/>
                    <a:pt x="38" y="11"/>
                    <a:pt x="38" y="11"/>
                  </a:cubicBezTo>
                  <a:cubicBezTo>
                    <a:pt x="38" y="11"/>
                    <a:pt x="38" y="11"/>
                    <a:pt x="38" y="11"/>
                  </a:cubicBezTo>
                  <a:moveTo>
                    <a:pt x="38" y="11"/>
                  </a:moveTo>
                  <a:cubicBezTo>
                    <a:pt x="38" y="11"/>
                    <a:pt x="38" y="11"/>
                    <a:pt x="38" y="11"/>
                  </a:cubicBezTo>
                  <a:cubicBezTo>
                    <a:pt x="38" y="11"/>
                    <a:pt x="38" y="11"/>
                    <a:pt x="38" y="11"/>
                  </a:cubicBezTo>
                  <a:moveTo>
                    <a:pt x="38" y="10"/>
                  </a:moveTo>
                  <a:cubicBezTo>
                    <a:pt x="38" y="10"/>
                    <a:pt x="38" y="10"/>
                    <a:pt x="38" y="10"/>
                  </a:cubicBezTo>
                  <a:cubicBezTo>
                    <a:pt x="38" y="10"/>
                    <a:pt x="38" y="10"/>
                    <a:pt x="38" y="10"/>
                  </a:cubicBezTo>
                  <a:moveTo>
                    <a:pt x="38" y="10"/>
                  </a:moveTo>
                  <a:cubicBezTo>
                    <a:pt x="38" y="10"/>
                    <a:pt x="38" y="10"/>
                    <a:pt x="38" y="10"/>
                  </a:cubicBezTo>
                  <a:cubicBezTo>
                    <a:pt x="38" y="10"/>
                    <a:pt x="38" y="10"/>
                    <a:pt x="38" y="10"/>
                  </a:cubicBezTo>
                  <a:moveTo>
                    <a:pt x="38" y="10"/>
                  </a:moveTo>
                  <a:cubicBezTo>
                    <a:pt x="38" y="10"/>
                    <a:pt x="38" y="10"/>
                    <a:pt x="38" y="10"/>
                  </a:cubicBezTo>
                  <a:cubicBezTo>
                    <a:pt x="38" y="10"/>
                    <a:pt x="38" y="10"/>
                    <a:pt x="38" y="10"/>
                  </a:cubicBezTo>
                  <a:moveTo>
                    <a:pt x="38" y="9"/>
                  </a:moveTo>
                  <a:cubicBezTo>
                    <a:pt x="38" y="9"/>
                    <a:pt x="38" y="9"/>
                    <a:pt x="38" y="10"/>
                  </a:cubicBezTo>
                  <a:cubicBezTo>
                    <a:pt x="38" y="9"/>
                    <a:pt x="38" y="9"/>
                    <a:pt x="38" y="9"/>
                  </a:cubicBezTo>
                  <a:moveTo>
                    <a:pt x="38" y="9"/>
                  </a:moveTo>
                  <a:cubicBezTo>
                    <a:pt x="38" y="9"/>
                    <a:pt x="38" y="9"/>
                    <a:pt x="38" y="9"/>
                  </a:cubicBezTo>
                  <a:cubicBezTo>
                    <a:pt x="38" y="9"/>
                    <a:pt x="38" y="9"/>
                    <a:pt x="38" y="9"/>
                  </a:cubicBezTo>
                  <a:moveTo>
                    <a:pt x="38" y="9"/>
                  </a:moveTo>
                  <a:cubicBezTo>
                    <a:pt x="38" y="9"/>
                    <a:pt x="38" y="9"/>
                    <a:pt x="38" y="9"/>
                  </a:cubicBezTo>
                  <a:cubicBezTo>
                    <a:pt x="38" y="9"/>
                    <a:pt x="38" y="9"/>
                    <a:pt x="38" y="9"/>
                  </a:cubicBezTo>
                  <a:moveTo>
                    <a:pt x="38" y="8"/>
                  </a:moveTo>
                  <a:cubicBezTo>
                    <a:pt x="38" y="9"/>
                    <a:pt x="38" y="9"/>
                    <a:pt x="38" y="9"/>
                  </a:cubicBezTo>
                  <a:cubicBezTo>
                    <a:pt x="38" y="9"/>
                    <a:pt x="38" y="9"/>
                    <a:pt x="38" y="8"/>
                  </a:cubicBezTo>
                  <a:moveTo>
                    <a:pt x="38" y="8"/>
                  </a:moveTo>
                  <a:cubicBezTo>
                    <a:pt x="38" y="8"/>
                    <a:pt x="38" y="8"/>
                    <a:pt x="38" y="8"/>
                  </a:cubicBezTo>
                  <a:cubicBezTo>
                    <a:pt x="38" y="8"/>
                    <a:pt x="38" y="8"/>
                    <a:pt x="38" y="8"/>
                  </a:cubicBezTo>
                  <a:moveTo>
                    <a:pt x="38" y="8"/>
                  </a:moveTo>
                  <a:cubicBezTo>
                    <a:pt x="38" y="8"/>
                    <a:pt x="38" y="8"/>
                    <a:pt x="38" y="8"/>
                  </a:cubicBezTo>
                  <a:cubicBezTo>
                    <a:pt x="38" y="8"/>
                    <a:pt x="38" y="8"/>
                    <a:pt x="38" y="8"/>
                  </a:cubicBezTo>
                  <a:moveTo>
                    <a:pt x="38" y="8"/>
                  </a:moveTo>
                  <a:cubicBezTo>
                    <a:pt x="38" y="8"/>
                    <a:pt x="38" y="8"/>
                    <a:pt x="38" y="8"/>
                  </a:cubicBezTo>
                  <a:cubicBezTo>
                    <a:pt x="38" y="8"/>
                    <a:pt x="38" y="8"/>
                    <a:pt x="38" y="8"/>
                  </a:cubicBezTo>
                  <a:moveTo>
                    <a:pt x="38" y="7"/>
                  </a:moveTo>
                  <a:cubicBezTo>
                    <a:pt x="38" y="7"/>
                    <a:pt x="38" y="7"/>
                    <a:pt x="38" y="7"/>
                  </a:cubicBezTo>
                  <a:cubicBezTo>
                    <a:pt x="38" y="7"/>
                    <a:pt x="38" y="7"/>
                    <a:pt x="38" y="7"/>
                  </a:cubicBezTo>
                  <a:moveTo>
                    <a:pt x="38" y="7"/>
                  </a:moveTo>
                  <a:cubicBezTo>
                    <a:pt x="38" y="7"/>
                    <a:pt x="38" y="7"/>
                    <a:pt x="38" y="7"/>
                  </a:cubicBezTo>
                  <a:cubicBezTo>
                    <a:pt x="38" y="7"/>
                    <a:pt x="38" y="7"/>
                    <a:pt x="38" y="7"/>
                  </a:cubicBezTo>
                  <a:moveTo>
                    <a:pt x="38" y="7"/>
                  </a:moveTo>
                  <a:cubicBezTo>
                    <a:pt x="38" y="7"/>
                    <a:pt x="38" y="7"/>
                    <a:pt x="38" y="7"/>
                  </a:cubicBezTo>
                  <a:cubicBezTo>
                    <a:pt x="38" y="7"/>
                    <a:pt x="38" y="7"/>
                    <a:pt x="38" y="7"/>
                  </a:cubicBezTo>
                  <a:moveTo>
                    <a:pt x="38" y="6"/>
                  </a:moveTo>
                  <a:cubicBezTo>
                    <a:pt x="38" y="6"/>
                    <a:pt x="38" y="6"/>
                    <a:pt x="38" y="6"/>
                  </a:cubicBezTo>
                  <a:cubicBezTo>
                    <a:pt x="38" y="6"/>
                    <a:pt x="38" y="6"/>
                    <a:pt x="38" y="6"/>
                  </a:cubicBezTo>
                  <a:moveTo>
                    <a:pt x="38" y="6"/>
                  </a:moveTo>
                  <a:cubicBezTo>
                    <a:pt x="38" y="6"/>
                    <a:pt x="38" y="6"/>
                    <a:pt x="38" y="6"/>
                  </a:cubicBezTo>
                  <a:cubicBezTo>
                    <a:pt x="38" y="6"/>
                    <a:pt x="38" y="6"/>
                    <a:pt x="38" y="6"/>
                  </a:cubicBezTo>
                  <a:moveTo>
                    <a:pt x="38" y="6"/>
                  </a:moveTo>
                  <a:cubicBezTo>
                    <a:pt x="38" y="6"/>
                    <a:pt x="38" y="6"/>
                    <a:pt x="38" y="6"/>
                  </a:cubicBezTo>
                  <a:cubicBezTo>
                    <a:pt x="38" y="6"/>
                    <a:pt x="38" y="6"/>
                    <a:pt x="38" y="6"/>
                  </a:cubicBezTo>
                  <a:moveTo>
                    <a:pt x="38" y="5"/>
                  </a:moveTo>
                  <a:cubicBezTo>
                    <a:pt x="38" y="5"/>
                    <a:pt x="38" y="5"/>
                    <a:pt x="38" y="6"/>
                  </a:cubicBezTo>
                  <a:cubicBezTo>
                    <a:pt x="38" y="5"/>
                    <a:pt x="38" y="5"/>
                    <a:pt x="38" y="5"/>
                  </a:cubicBezTo>
                  <a:moveTo>
                    <a:pt x="38" y="5"/>
                  </a:moveTo>
                  <a:cubicBezTo>
                    <a:pt x="38" y="5"/>
                    <a:pt x="38" y="5"/>
                    <a:pt x="38" y="5"/>
                  </a:cubicBezTo>
                  <a:cubicBezTo>
                    <a:pt x="38" y="5"/>
                    <a:pt x="38" y="5"/>
                    <a:pt x="38" y="5"/>
                  </a:cubicBezTo>
                  <a:moveTo>
                    <a:pt x="38" y="5"/>
                  </a:moveTo>
                  <a:cubicBezTo>
                    <a:pt x="38" y="5"/>
                    <a:pt x="38" y="5"/>
                    <a:pt x="38" y="5"/>
                  </a:cubicBezTo>
                  <a:cubicBezTo>
                    <a:pt x="38" y="5"/>
                    <a:pt x="38" y="5"/>
                    <a:pt x="38" y="5"/>
                  </a:cubicBezTo>
                  <a:moveTo>
                    <a:pt x="38" y="4"/>
                  </a:moveTo>
                  <a:cubicBezTo>
                    <a:pt x="38" y="5"/>
                    <a:pt x="38" y="5"/>
                    <a:pt x="38" y="5"/>
                  </a:cubicBezTo>
                  <a:cubicBezTo>
                    <a:pt x="38" y="5"/>
                    <a:pt x="38" y="5"/>
                    <a:pt x="38" y="4"/>
                  </a:cubicBezTo>
                  <a:moveTo>
                    <a:pt x="0" y="4"/>
                  </a:moveTo>
                  <a:cubicBezTo>
                    <a:pt x="0" y="4"/>
                    <a:pt x="0" y="4"/>
                    <a:pt x="0" y="4"/>
                  </a:cubicBezTo>
                  <a:cubicBezTo>
                    <a:pt x="38" y="15"/>
                    <a:pt x="38" y="15"/>
                    <a:pt x="38" y="15"/>
                  </a:cubicBezTo>
                  <a:cubicBezTo>
                    <a:pt x="0" y="4"/>
                    <a:pt x="0" y="4"/>
                    <a:pt x="0" y="4"/>
                  </a:cubicBezTo>
                  <a:moveTo>
                    <a:pt x="38" y="4"/>
                  </a:moveTo>
                  <a:cubicBezTo>
                    <a:pt x="38" y="4"/>
                    <a:pt x="38" y="4"/>
                    <a:pt x="38" y="4"/>
                  </a:cubicBezTo>
                  <a:cubicBezTo>
                    <a:pt x="38" y="4"/>
                    <a:pt x="38" y="4"/>
                    <a:pt x="38" y="4"/>
                  </a:cubicBezTo>
                  <a:moveTo>
                    <a:pt x="38" y="4"/>
                  </a:moveTo>
                  <a:cubicBezTo>
                    <a:pt x="38" y="4"/>
                    <a:pt x="38" y="4"/>
                    <a:pt x="38" y="4"/>
                  </a:cubicBezTo>
                  <a:cubicBezTo>
                    <a:pt x="38" y="4"/>
                    <a:pt x="38" y="4"/>
                    <a:pt x="38" y="4"/>
                  </a:cubicBezTo>
                  <a:moveTo>
                    <a:pt x="38" y="4"/>
                  </a:moveTo>
                  <a:cubicBezTo>
                    <a:pt x="38" y="4"/>
                    <a:pt x="38" y="4"/>
                    <a:pt x="38" y="4"/>
                  </a:cubicBezTo>
                  <a:cubicBezTo>
                    <a:pt x="38" y="4"/>
                    <a:pt x="38" y="4"/>
                    <a:pt x="38" y="4"/>
                  </a:cubicBezTo>
                  <a:moveTo>
                    <a:pt x="38" y="3"/>
                  </a:moveTo>
                  <a:cubicBezTo>
                    <a:pt x="38" y="3"/>
                    <a:pt x="38" y="3"/>
                    <a:pt x="38" y="3"/>
                  </a:cubicBezTo>
                  <a:cubicBezTo>
                    <a:pt x="38" y="3"/>
                    <a:pt x="38" y="3"/>
                    <a:pt x="38" y="3"/>
                  </a:cubicBezTo>
                  <a:moveTo>
                    <a:pt x="38" y="3"/>
                  </a:moveTo>
                  <a:cubicBezTo>
                    <a:pt x="38" y="3"/>
                    <a:pt x="38" y="3"/>
                    <a:pt x="38" y="3"/>
                  </a:cubicBezTo>
                  <a:cubicBezTo>
                    <a:pt x="38" y="3"/>
                    <a:pt x="38" y="3"/>
                    <a:pt x="38" y="3"/>
                  </a:cubicBezTo>
                  <a:moveTo>
                    <a:pt x="38" y="3"/>
                  </a:moveTo>
                  <a:cubicBezTo>
                    <a:pt x="38" y="3"/>
                    <a:pt x="38" y="3"/>
                    <a:pt x="38" y="3"/>
                  </a:cubicBezTo>
                  <a:cubicBezTo>
                    <a:pt x="38" y="3"/>
                    <a:pt x="38" y="3"/>
                    <a:pt x="38" y="3"/>
                  </a:cubicBezTo>
                  <a:moveTo>
                    <a:pt x="38" y="2"/>
                  </a:moveTo>
                  <a:cubicBezTo>
                    <a:pt x="38" y="2"/>
                    <a:pt x="38" y="2"/>
                    <a:pt x="38" y="3"/>
                  </a:cubicBezTo>
                  <a:cubicBezTo>
                    <a:pt x="38" y="2"/>
                    <a:pt x="38" y="2"/>
                    <a:pt x="38" y="2"/>
                  </a:cubicBezTo>
                  <a:moveTo>
                    <a:pt x="38" y="2"/>
                  </a:moveTo>
                  <a:cubicBezTo>
                    <a:pt x="38" y="2"/>
                    <a:pt x="38" y="2"/>
                    <a:pt x="38" y="2"/>
                  </a:cubicBezTo>
                  <a:cubicBezTo>
                    <a:pt x="38" y="2"/>
                    <a:pt x="38" y="2"/>
                    <a:pt x="38" y="2"/>
                  </a:cubicBezTo>
                  <a:moveTo>
                    <a:pt x="38" y="2"/>
                  </a:moveTo>
                  <a:cubicBezTo>
                    <a:pt x="38" y="2"/>
                    <a:pt x="38" y="2"/>
                    <a:pt x="38" y="2"/>
                  </a:cubicBezTo>
                  <a:cubicBezTo>
                    <a:pt x="38" y="2"/>
                    <a:pt x="38" y="2"/>
                    <a:pt x="38" y="2"/>
                  </a:cubicBezTo>
                  <a:moveTo>
                    <a:pt x="38" y="2"/>
                  </a:moveTo>
                  <a:cubicBezTo>
                    <a:pt x="38" y="2"/>
                    <a:pt x="38" y="2"/>
                    <a:pt x="38" y="2"/>
                  </a:cubicBezTo>
                  <a:cubicBezTo>
                    <a:pt x="38" y="2"/>
                    <a:pt x="38" y="2"/>
                    <a:pt x="38" y="2"/>
                  </a:cubicBezTo>
                  <a:moveTo>
                    <a:pt x="38" y="1"/>
                  </a:moveTo>
                  <a:cubicBezTo>
                    <a:pt x="38" y="1"/>
                    <a:pt x="38" y="1"/>
                    <a:pt x="38" y="1"/>
                  </a:cubicBezTo>
                  <a:cubicBezTo>
                    <a:pt x="38" y="1"/>
                    <a:pt x="38" y="1"/>
                    <a:pt x="38" y="1"/>
                  </a:cubicBezTo>
                  <a:moveTo>
                    <a:pt x="38" y="1"/>
                  </a:moveTo>
                  <a:cubicBezTo>
                    <a:pt x="38" y="1"/>
                    <a:pt x="38" y="1"/>
                    <a:pt x="38" y="1"/>
                  </a:cubicBezTo>
                  <a:cubicBezTo>
                    <a:pt x="38" y="1"/>
                    <a:pt x="38" y="1"/>
                    <a:pt x="38" y="1"/>
                  </a:cubicBezTo>
                  <a:moveTo>
                    <a:pt x="38" y="1"/>
                  </a:moveTo>
                  <a:cubicBezTo>
                    <a:pt x="38" y="1"/>
                    <a:pt x="38" y="1"/>
                    <a:pt x="38" y="1"/>
                  </a:cubicBezTo>
                  <a:cubicBezTo>
                    <a:pt x="38" y="1"/>
                    <a:pt x="38" y="1"/>
                    <a:pt x="38" y="1"/>
                  </a:cubicBezTo>
                  <a:moveTo>
                    <a:pt x="38" y="0"/>
                  </a:moveTo>
                  <a:cubicBezTo>
                    <a:pt x="38" y="0"/>
                    <a:pt x="38" y="0"/>
                    <a:pt x="38" y="0"/>
                  </a:cubicBezTo>
                  <a:cubicBezTo>
                    <a:pt x="38" y="0"/>
                    <a:pt x="38" y="0"/>
                    <a:pt x="38" y="0"/>
                  </a:cubicBezTo>
                  <a:moveTo>
                    <a:pt x="38" y="0"/>
                  </a:moveTo>
                  <a:cubicBezTo>
                    <a:pt x="38" y="0"/>
                    <a:pt x="38" y="0"/>
                    <a:pt x="38" y="0"/>
                  </a:cubicBezTo>
                  <a:cubicBezTo>
                    <a:pt x="38" y="0"/>
                    <a:pt x="38" y="0"/>
                    <a:pt x="38" y="0"/>
                  </a:cubicBezTo>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6" name="Google Shape;566;p40"/>
            <p:cNvSpPr/>
            <p:nvPr/>
          </p:nvSpPr>
          <p:spPr>
            <a:xfrm>
              <a:off x="2783681" y="2282429"/>
              <a:ext cx="45244" cy="75009"/>
            </a:xfrm>
            <a:custGeom>
              <a:avLst/>
              <a:gdLst/>
              <a:ahLst/>
              <a:cxnLst/>
              <a:rect l="l" t="t" r="r" b="b"/>
              <a:pathLst>
                <a:path w="38" h="63" extrusionOk="0">
                  <a:moveTo>
                    <a:pt x="4" y="0"/>
                  </a:moveTo>
                  <a:cubicBezTo>
                    <a:pt x="4" y="15"/>
                    <a:pt x="3" y="31"/>
                    <a:pt x="0" y="47"/>
                  </a:cubicBezTo>
                  <a:cubicBezTo>
                    <a:pt x="0" y="49"/>
                    <a:pt x="0" y="50"/>
                    <a:pt x="0" y="52"/>
                  </a:cubicBezTo>
                  <a:cubicBezTo>
                    <a:pt x="38" y="63"/>
                    <a:pt x="38" y="63"/>
                    <a:pt x="38" y="63"/>
                  </a:cubicBezTo>
                  <a:cubicBezTo>
                    <a:pt x="38" y="63"/>
                    <a:pt x="38" y="62"/>
                    <a:pt x="38" y="62"/>
                  </a:cubicBezTo>
                  <a:cubicBezTo>
                    <a:pt x="38" y="62"/>
                    <a:pt x="38" y="62"/>
                    <a:pt x="38" y="62"/>
                  </a:cubicBezTo>
                  <a:cubicBezTo>
                    <a:pt x="38" y="62"/>
                    <a:pt x="38" y="62"/>
                    <a:pt x="38" y="62"/>
                  </a:cubicBezTo>
                  <a:cubicBezTo>
                    <a:pt x="38" y="62"/>
                    <a:pt x="38" y="62"/>
                    <a:pt x="38" y="62"/>
                  </a:cubicBezTo>
                  <a:cubicBezTo>
                    <a:pt x="38" y="62"/>
                    <a:pt x="38" y="62"/>
                    <a:pt x="38" y="62"/>
                  </a:cubicBezTo>
                  <a:cubicBezTo>
                    <a:pt x="38" y="62"/>
                    <a:pt x="38" y="62"/>
                    <a:pt x="38" y="62"/>
                  </a:cubicBezTo>
                  <a:cubicBezTo>
                    <a:pt x="38" y="62"/>
                    <a:pt x="38" y="62"/>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1"/>
                    <a:pt x="38" y="61"/>
                  </a:cubicBezTo>
                  <a:cubicBezTo>
                    <a:pt x="38" y="61"/>
                    <a:pt x="38" y="60"/>
                    <a:pt x="38" y="60"/>
                  </a:cubicBezTo>
                  <a:cubicBezTo>
                    <a:pt x="38" y="60"/>
                    <a:pt x="38" y="60"/>
                    <a:pt x="38" y="60"/>
                  </a:cubicBezTo>
                  <a:cubicBezTo>
                    <a:pt x="38" y="60"/>
                    <a:pt x="38" y="60"/>
                    <a:pt x="38" y="60"/>
                  </a:cubicBezTo>
                  <a:cubicBezTo>
                    <a:pt x="38" y="60"/>
                    <a:pt x="38" y="60"/>
                    <a:pt x="38" y="60"/>
                  </a:cubicBezTo>
                  <a:cubicBezTo>
                    <a:pt x="38" y="60"/>
                    <a:pt x="38" y="60"/>
                    <a:pt x="38" y="60"/>
                  </a:cubicBezTo>
                  <a:cubicBezTo>
                    <a:pt x="38" y="60"/>
                    <a:pt x="38" y="60"/>
                    <a:pt x="38" y="60"/>
                  </a:cubicBezTo>
                  <a:cubicBezTo>
                    <a:pt x="38" y="60"/>
                    <a:pt x="38" y="60"/>
                    <a:pt x="38" y="60"/>
                  </a:cubicBezTo>
                  <a:cubicBezTo>
                    <a:pt x="38" y="59"/>
                    <a:pt x="38" y="59"/>
                    <a:pt x="38" y="59"/>
                  </a:cubicBezTo>
                  <a:cubicBezTo>
                    <a:pt x="38" y="59"/>
                    <a:pt x="38" y="59"/>
                    <a:pt x="38" y="59"/>
                  </a:cubicBezTo>
                  <a:cubicBezTo>
                    <a:pt x="38" y="59"/>
                    <a:pt x="38" y="59"/>
                    <a:pt x="38" y="59"/>
                  </a:cubicBezTo>
                  <a:cubicBezTo>
                    <a:pt x="38" y="59"/>
                    <a:pt x="38" y="59"/>
                    <a:pt x="38" y="59"/>
                  </a:cubicBezTo>
                  <a:cubicBezTo>
                    <a:pt x="38" y="59"/>
                    <a:pt x="38" y="59"/>
                    <a:pt x="38" y="59"/>
                  </a:cubicBezTo>
                  <a:cubicBezTo>
                    <a:pt x="38" y="59"/>
                    <a:pt x="38" y="59"/>
                    <a:pt x="38" y="59"/>
                  </a:cubicBezTo>
                  <a:cubicBezTo>
                    <a:pt x="38" y="59"/>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8" y="50"/>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8"/>
                    <a:pt x="38" y="48"/>
                  </a:cubicBezTo>
                  <a:cubicBezTo>
                    <a:pt x="38" y="48"/>
                    <a:pt x="38" y="48"/>
                    <a:pt x="38" y="48"/>
                  </a:cubicBezTo>
                  <a:cubicBezTo>
                    <a:pt x="38" y="48"/>
                    <a:pt x="38" y="48"/>
                    <a:pt x="38" y="48"/>
                  </a:cubicBezTo>
                  <a:cubicBezTo>
                    <a:pt x="38" y="48"/>
                    <a:pt x="38" y="48"/>
                    <a:pt x="38" y="48"/>
                  </a:cubicBezTo>
                  <a:cubicBezTo>
                    <a:pt x="37" y="27"/>
                    <a:pt x="24" y="9"/>
                    <a:pt x="4"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7" name="Google Shape;567;p40"/>
            <p:cNvSpPr/>
            <p:nvPr/>
          </p:nvSpPr>
          <p:spPr>
            <a:xfrm>
              <a:off x="2553890" y="2362201"/>
              <a:ext cx="9525" cy="35719"/>
            </a:xfrm>
            <a:custGeom>
              <a:avLst/>
              <a:gdLst/>
              <a:ahLst/>
              <a:cxnLst/>
              <a:rect l="l" t="t" r="r" b="b"/>
              <a:pathLst>
                <a:path w="8" h="30" extrusionOk="0">
                  <a:moveTo>
                    <a:pt x="8" y="0"/>
                  </a:moveTo>
                  <a:cubicBezTo>
                    <a:pt x="0" y="30"/>
                    <a:pt x="0" y="30"/>
                    <a:pt x="0" y="30"/>
                  </a:cubicBezTo>
                  <a:cubicBezTo>
                    <a:pt x="0" y="30"/>
                    <a:pt x="0" y="30"/>
                    <a:pt x="0" y="30"/>
                  </a:cubicBezTo>
                  <a:cubicBezTo>
                    <a:pt x="8" y="0"/>
                    <a:pt x="8" y="0"/>
                    <a:pt x="8" y="0"/>
                  </a:cubicBezTo>
                  <a:moveTo>
                    <a:pt x="8" y="0"/>
                  </a:moveTo>
                  <a:cubicBezTo>
                    <a:pt x="8" y="0"/>
                    <a:pt x="8" y="0"/>
                    <a:pt x="8" y="0"/>
                  </a:cubicBezTo>
                  <a:cubicBezTo>
                    <a:pt x="8" y="0"/>
                    <a:pt x="8" y="0"/>
                    <a:pt x="8" y="0"/>
                  </a:cubicBezTo>
                  <a:cubicBezTo>
                    <a:pt x="8" y="0"/>
                    <a:pt x="8" y="0"/>
                    <a:pt x="8" y="0"/>
                  </a:cubicBezTo>
                  <a:moveTo>
                    <a:pt x="8" y="0"/>
                  </a:moveTo>
                  <a:cubicBezTo>
                    <a:pt x="8" y="0"/>
                    <a:pt x="8" y="0"/>
                    <a:pt x="8" y="0"/>
                  </a:cubicBezTo>
                  <a:cubicBezTo>
                    <a:pt x="8" y="0"/>
                    <a:pt x="8" y="0"/>
                    <a:pt x="8" y="0"/>
                  </a:cubicBezTo>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8" name="Google Shape;568;p40"/>
            <p:cNvSpPr/>
            <p:nvPr/>
          </p:nvSpPr>
          <p:spPr>
            <a:xfrm>
              <a:off x="2488406" y="2361010"/>
              <a:ext cx="75009" cy="42863"/>
            </a:xfrm>
            <a:custGeom>
              <a:avLst/>
              <a:gdLst/>
              <a:ahLst/>
              <a:cxnLst/>
              <a:rect l="l" t="t" r="r" b="b"/>
              <a:pathLst>
                <a:path w="63" h="36" extrusionOk="0">
                  <a:moveTo>
                    <a:pt x="53" y="0"/>
                  </a:moveTo>
                  <a:cubicBezTo>
                    <a:pt x="30" y="0"/>
                    <a:pt x="9" y="14"/>
                    <a:pt x="0" y="36"/>
                  </a:cubicBezTo>
                  <a:cubicBezTo>
                    <a:pt x="14" y="32"/>
                    <a:pt x="28" y="29"/>
                    <a:pt x="43" y="29"/>
                  </a:cubicBezTo>
                  <a:cubicBezTo>
                    <a:pt x="44" y="29"/>
                    <a:pt x="44" y="29"/>
                    <a:pt x="44" y="29"/>
                  </a:cubicBezTo>
                  <a:cubicBezTo>
                    <a:pt x="48" y="29"/>
                    <a:pt x="52" y="30"/>
                    <a:pt x="55" y="31"/>
                  </a:cubicBezTo>
                  <a:cubicBezTo>
                    <a:pt x="63" y="1"/>
                    <a:pt x="63" y="1"/>
                    <a:pt x="63" y="1"/>
                  </a:cubicBezTo>
                  <a:cubicBezTo>
                    <a:pt x="63" y="1"/>
                    <a:pt x="63" y="1"/>
                    <a:pt x="63" y="1"/>
                  </a:cubicBezTo>
                  <a:cubicBezTo>
                    <a:pt x="63" y="1"/>
                    <a:pt x="63" y="1"/>
                    <a:pt x="63" y="1"/>
                  </a:cubicBezTo>
                  <a:cubicBezTo>
                    <a:pt x="63" y="1"/>
                    <a:pt x="63" y="1"/>
                    <a:pt x="63" y="1"/>
                  </a:cubicBezTo>
                  <a:cubicBezTo>
                    <a:pt x="59" y="1"/>
                    <a:pt x="56" y="0"/>
                    <a:pt x="53"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69" name="Google Shape;569;p40"/>
            <p:cNvSpPr/>
            <p:nvPr/>
          </p:nvSpPr>
          <p:spPr>
            <a:xfrm>
              <a:off x="2661047" y="2444354"/>
              <a:ext cx="95250" cy="67866"/>
            </a:xfrm>
            <a:custGeom>
              <a:avLst/>
              <a:gdLst/>
              <a:ahLst/>
              <a:cxnLst/>
              <a:rect l="l" t="t" r="r" b="b"/>
              <a:pathLst>
                <a:path w="80" h="57" extrusionOk="0">
                  <a:moveTo>
                    <a:pt x="27" y="57"/>
                  </a:moveTo>
                  <a:cubicBezTo>
                    <a:pt x="1" y="5"/>
                    <a:pt x="1" y="5"/>
                    <a:pt x="1" y="5"/>
                  </a:cubicBezTo>
                  <a:cubicBezTo>
                    <a:pt x="0" y="3"/>
                    <a:pt x="1" y="1"/>
                    <a:pt x="2" y="0"/>
                  </a:cubicBezTo>
                  <a:cubicBezTo>
                    <a:pt x="4" y="0"/>
                    <a:pt x="6" y="0"/>
                    <a:pt x="6" y="2"/>
                  </a:cubicBezTo>
                  <a:cubicBezTo>
                    <a:pt x="30" y="49"/>
                    <a:pt x="30" y="49"/>
                    <a:pt x="30" y="49"/>
                  </a:cubicBezTo>
                  <a:cubicBezTo>
                    <a:pt x="76" y="31"/>
                    <a:pt x="76" y="31"/>
                    <a:pt x="76" y="31"/>
                  </a:cubicBezTo>
                  <a:cubicBezTo>
                    <a:pt x="77" y="30"/>
                    <a:pt x="79" y="31"/>
                    <a:pt x="80" y="33"/>
                  </a:cubicBezTo>
                  <a:cubicBezTo>
                    <a:pt x="80" y="34"/>
                    <a:pt x="80" y="36"/>
                    <a:pt x="78" y="37"/>
                  </a:cubicBezTo>
                  <a:lnTo>
                    <a:pt x="27" y="57"/>
                  </a:lnTo>
                  <a:close/>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570" name="Google Shape;570;p40"/>
          <p:cNvGrpSpPr/>
          <p:nvPr/>
        </p:nvGrpSpPr>
        <p:grpSpPr>
          <a:xfrm>
            <a:off x="7951423" y="667758"/>
            <a:ext cx="1645699" cy="1665002"/>
            <a:chOff x="3843337" y="2876551"/>
            <a:chExt cx="533400" cy="539656"/>
          </a:xfrm>
        </p:grpSpPr>
        <p:sp>
          <p:nvSpPr>
            <p:cNvPr id="571" name="Google Shape;571;p40"/>
            <p:cNvSpPr/>
            <p:nvPr/>
          </p:nvSpPr>
          <p:spPr>
            <a:xfrm>
              <a:off x="3921919" y="2931319"/>
              <a:ext cx="238125" cy="278803"/>
            </a:xfrm>
            <a:custGeom>
              <a:avLst/>
              <a:gdLst/>
              <a:ahLst/>
              <a:cxnLst/>
              <a:rect l="l" t="t" r="r" b="b"/>
              <a:pathLst>
                <a:path w="200" h="233" extrusionOk="0">
                  <a:moveTo>
                    <a:pt x="178" y="198"/>
                  </a:moveTo>
                  <a:cubicBezTo>
                    <a:pt x="177" y="200"/>
                    <a:pt x="176" y="201"/>
                    <a:pt x="174" y="202"/>
                  </a:cubicBezTo>
                  <a:cubicBezTo>
                    <a:pt x="174" y="202"/>
                    <a:pt x="174" y="202"/>
                    <a:pt x="174" y="202"/>
                  </a:cubicBezTo>
                  <a:cubicBezTo>
                    <a:pt x="176" y="201"/>
                    <a:pt x="177" y="200"/>
                    <a:pt x="178" y="198"/>
                  </a:cubicBezTo>
                  <a:moveTo>
                    <a:pt x="14" y="34"/>
                  </a:moveTo>
                  <a:cubicBezTo>
                    <a:pt x="14" y="34"/>
                    <a:pt x="14" y="34"/>
                    <a:pt x="14" y="34"/>
                  </a:cubicBezTo>
                  <a:cubicBezTo>
                    <a:pt x="14" y="34"/>
                    <a:pt x="14" y="34"/>
                    <a:pt x="14" y="34"/>
                  </a:cubicBezTo>
                  <a:moveTo>
                    <a:pt x="14" y="33"/>
                  </a:moveTo>
                  <a:cubicBezTo>
                    <a:pt x="14" y="34"/>
                    <a:pt x="14" y="34"/>
                    <a:pt x="14" y="34"/>
                  </a:cubicBezTo>
                  <a:cubicBezTo>
                    <a:pt x="14" y="34"/>
                    <a:pt x="14" y="34"/>
                    <a:pt x="14" y="33"/>
                  </a:cubicBezTo>
                  <a:moveTo>
                    <a:pt x="178" y="33"/>
                  </a:moveTo>
                  <a:cubicBezTo>
                    <a:pt x="178" y="34"/>
                    <a:pt x="178" y="34"/>
                    <a:pt x="178" y="34"/>
                  </a:cubicBezTo>
                  <a:cubicBezTo>
                    <a:pt x="178" y="34"/>
                    <a:pt x="178" y="34"/>
                    <a:pt x="178" y="33"/>
                  </a:cubicBezTo>
                  <a:moveTo>
                    <a:pt x="177" y="33"/>
                  </a:moveTo>
                  <a:cubicBezTo>
                    <a:pt x="177" y="33"/>
                    <a:pt x="177" y="33"/>
                    <a:pt x="177" y="33"/>
                  </a:cubicBezTo>
                  <a:cubicBezTo>
                    <a:pt x="177" y="33"/>
                    <a:pt x="177" y="33"/>
                    <a:pt x="177" y="33"/>
                  </a:cubicBezTo>
                  <a:moveTo>
                    <a:pt x="14" y="33"/>
                  </a:moveTo>
                  <a:cubicBezTo>
                    <a:pt x="14" y="33"/>
                    <a:pt x="14" y="33"/>
                    <a:pt x="14" y="33"/>
                  </a:cubicBezTo>
                  <a:cubicBezTo>
                    <a:pt x="14" y="33"/>
                    <a:pt x="14" y="33"/>
                    <a:pt x="14" y="33"/>
                  </a:cubicBezTo>
                  <a:moveTo>
                    <a:pt x="15" y="33"/>
                  </a:moveTo>
                  <a:cubicBezTo>
                    <a:pt x="15" y="33"/>
                    <a:pt x="14" y="33"/>
                    <a:pt x="14" y="33"/>
                  </a:cubicBezTo>
                  <a:cubicBezTo>
                    <a:pt x="14" y="33"/>
                    <a:pt x="15" y="33"/>
                    <a:pt x="15" y="33"/>
                  </a:cubicBezTo>
                  <a:moveTo>
                    <a:pt x="15" y="33"/>
                  </a:moveTo>
                  <a:cubicBezTo>
                    <a:pt x="15" y="33"/>
                    <a:pt x="15" y="33"/>
                    <a:pt x="15" y="33"/>
                  </a:cubicBezTo>
                  <a:cubicBezTo>
                    <a:pt x="15" y="33"/>
                    <a:pt x="15" y="33"/>
                    <a:pt x="15" y="33"/>
                  </a:cubicBezTo>
                  <a:moveTo>
                    <a:pt x="15" y="32"/>
                  </a:moveTo>
                  <a:cubicBezTo>
                    <a:pt x="15" y="33"/>
                    <a:pt x="15" y="33"/>
                    <a:pt x="15" y="33"/>
                  </a:cubicBezTo>
                  <a:cubicBezTo>
                    <a:pt x="15" y="33"/>
                    <a:pt x="15" y="33"/>
                    <a:pt x="15" y="32"/>
                  </a:cubicBezTo>
                  <a:moveTo>
                    <a:pt x="15" y="32"/>
                  </a:moveTo>
                  <a:cubicBezTo>
                    <a:pt x="15" y="32"/>
                    <a:pt x="15" y="32"/>
                    <a:pt x="15" y="32"/>
                  </a:cubicBezTo>
                  <a:cubicBezTo>
                    <a:pt x="15" y="32"/>
                    <a:pt x="15" y="32"/>
                    <a:pt x="15" y="32"/>
                  </a:cubicBezTo>
                  <a:moveTo>
                    <a:pt x="16" y="32"/>
                  </a:moveTo>
                  <a:cubicBezTo>
                    <a:pt x="16" y="32"/>
                    <a:pt x="15" y="32"/>
                    <a:pt x="15" y="32"/>
                  </a:cubicBezTo>
                  <a:cubicBezTo>
                    <a:pt x="15" y="32"/>
                    <a:pt x="16" y="32"/>
                    <a:pt x="16" y="32"/>
                  </a:cubicBezTo>
                  <a:moveTo>
                    <a:pt x="75" y="129"/>
                  </a:moveTo>
                  <a:cubicBezTo>
                    <a:pt x="75" y="126"/>
                    <a:pt x="75" y="123"/>
                    <a:pt x="75" y="120"/>
                  </a:cubicBezTo>
                  <a:cubicBezTo>
                    <a:pt x="75" y="117"/>
                    <a:pt x="75" y="114"/>
                    <a:pt x="76" y="111"/>
                  </a:cubicBezTo>
                  <a:cubicBezTo>
                    <a:pt x="76" y="108"/>
                    <a:pt x="77" y="105"/>
                    <a:pt x="78" y="103"/>
                  </a:cubicBezTo>
                  <a:cubicBezTo>
                    <a:pt x="78" y="100"/>
                    <a:pt x="79" y="97"/>
                    <a:pt x="81" y="94"/>
                  </a:cubicBezTo>
                  <a:cubicBezTo>
                    <a:pt x="82" y="97"/>
                    <a:pt x="82" y="100"/>
                    <a:pt x="82" y="103"/>
                  </a:cubicBezTo>
                  <a:cubicBezTo>
                    <a:pt x="82" y="106"/>
                    <a:pt x="81" y="109"/>
                    <a:pt x="81" y="112"/>
                  </a:cubicBezTo>
                  <a:cubicBezTo>
                    <a:pt x="80" y="115"/>
                    <a:pt x="80" y="118"/>
                    <a:pt x="79" y="121"/>
                  </a:cubicBezTo>
                  <a:cubicBezTo>
                    <a:pt x="78" y="124"/>
                    <a:pt x="77" y="126"/>
                    <a:pt x="75" y="129"/>
                  </a:cubicBezTo>
                  <a:moveTo>
                    <a:pt x="114" y="142"/>
                  </a:moveTo>
                  <a:cubicBezTo>
                    <a:pt x="114" y="138"/>
                    <a:pt x="114" y="134"/>
                    <a:pt x="114" y="130"/>
                  </a:cubicBezTo>
                  <a:cubicBezTo>
                    <a:pt x="114" y="126"/>
                    <a:pt x="115" y="122"/>
                    <a:pt x="115" y="118"/>
                  </a:cubicBezTo>
                  <a:cubicBezTo>
                    <a:pt x="116" y="114"/>
                    <a:pt x="117" y="110"/>
                    <a:pt x="118" y="106"/>
                  </a:cubicBezTo>
                  <a:cubicBezTo>
                    <a:pt x="119" y="102"/>
                    <a:pt x="120" y="98"/>
                    <a:pt x="122" y="94"/>
                  </a:cubicBezTo>
                  <a:cubicBezTo>
                    <a:pt x="122" y="98"/>
                    <a:pt x="122" y="102"/>
                    <a:pt x="122" y="106"/>
                  </a:cubicBezTo>
                  <a:cubicBezTo>
                    <a:pt x="122" y="110"/>
                    <a:pt x="121" y="114"/>
                    <a:pt x="121" y="118"/>
                  </a:cubicBezTo>
                  <a:cubicBezTo>
                    <a:pt x="120" y="122"/>
                    <a:pt x="119" y="126"/>
                    <a:pt x="118" y="130"/>
                  </a:cubicBezTo>
                  <a:cubicBezTo>
                    <a:pt x="117" y="134"/>
                    <a:pt x="116" y="138"/>
                    <a:pt x="114" y="142"/>
                  </a:cubicBezTo>
                  <a:moveTo>
                    <a:pt x="94" y="155"/>
                  </a:moveTo>
                  <a:cubicBezTo>
                    <a:pt x="94" y="149"/>
                    <a:pt x="94" y="143"/>
                    <a:pt x="94" y="136"/>
                  </a:cubicBezTo>
                  <a:cubicBezTo>
                    <a:pt x="94" y="130"/>
                    <a:pt x="94" y="124"/>
                    <a:pt x="95" y="118"/>
                  </a:cubicBezTo>
                  <a:cubicBezTo>
                    <a:pt x="96" y="112"/>
                    <a:pt x="96" y="106"/>
                    <a:pt x="97" y="99"/>
                  </a:cubicBezTo>
                  <a:cubicBezTo>
                    <a:pt x="98" y="93"/>
                    <a:pt x="100" y="87"/>
                    <a:pt x="101" y="81"/>
                  </a:cubicBezTo>
                  <a:cubicBezTo>
                    <a:pt x="102" y="87"/>
                    <a:pt x="102" y="94"/>
                    <a:pt x="101" y="100"/>
                  </a:cubicBezTo>
                  <a:cubicBezTo>
                    <a:pt x="101" y="106"/>
                    <a:pt x="101" y="112"/>
                    <a:pt x="100" y="118"/>
                  </a:cubicBezTo>
                  <a:cubicBezTo>
                    <a:pt x="100" y="124"/>
                    <a:pt x="99" y="131"/>
                    <a:pt x="98" y="137"/>
                  </a:cubicBezTo>
                  <a:cubicBezTo>
                    <a:pt x="97" y="143"/>
                    <a:pt x="96" y="149"/>
                    <a:pt x="94" y="155"/>
                  </a:cubicBezTo>
                  <a:moveTo>
                    <a:pt x="96" y="0"/>
                  </a:moveTo>
                  <a:cubicBezTo>
                    <a:pt x="67" y="0"/>
                    <a:pt x="38" y="11"/>
                    <a:pt x="16" y="32"/>
                  </a:cubicBezTo>
                  <a:cubicBezTo>
                    <a:pt x="37" y="12"/>
                    <a:pt x="64" y="1"/>
                    <a:pt x="92" y="0"/>
                  </a:cubicBezTo>
                  <a:cubicBezTo>
                    <a:pt x="92" y="0"/>
                    <a:pt x="92" y="0"/>
                    <a:pt x="92" y="0"/>
                  </a:cubicBezTo>
                  <a:cubicBezTo>
                    <a:pt x="92" y="0"/>
                    <a:pt x="92" y="0"/>
                    <a:pt x="92" y="0"/>
                  </a:cubicBezTo>
                  <a:cubicBezTo>
                    <a:pt x="90" y="8"/>
                    <a:pt x="82" y="15"/>
                    <a:pt x="75" y="20"/>
                  </a:cubicBezTo>
                  <a:cubicBezTo>
                    <a:pt x="60" y="28"/>
                    <a:pt x="43" y="32"/>
                    <a:pt x="30" y="42"/>
                  </a:cubicBezTo>
                  <a:cubicBezTo>
                    <a:pt x="16" y="52"/>
                    <a:pt x="10" y="67"/>
                    <a:pt x="7" y="83"/>
                  </a:cubicBezTo>
                  <a:cubicBezTo>
                    <a:pt x="0" y="119"/>
                    <a:pt x="6" y="154"/>
                    <a:pt x="32" y="181"/>
                  </a:cubicBezTo>
                  <a:cubicBezTo>
                    <a:pt x="50" y="199"/>
                    <a:pt x="73" y="210"/>
                    <a:pt x="94" y="225"/>
                  </a:cubicBezTo>
                  <a:cubicBezTo>
                    <a:pt x="97" y="228"/>
                    <a:pt x="100" y="230"/>
                    <a:pt x="102" y="232"/>
                  </a:cubicBezTo>
                  <a:cubicBezTo>
                    <a:pt x="100" y="232"/>
                    <a:pt x="98" y="233"/>
                    <a:pt x="96" y="233"/>
                  </a:cubicBezTo>
                  <a:cubicBezTo>
                    <a:pt x="66" y="233"/>
                    <a:pt x="36" y="221"/>
                    <a:pt x="14" y="199"/>
                  </a:cubicBezTo>
                  <a:cubicBezTo>
                    <a:pt x="14" y="199"/>
                    <a:pt x="14" y="199"/>
                    <a:pt x="14" y="199"/>
                  </a:cubicBezTo>
                  <a:cubicBezTo>
                    <a:pt x="22" y="207"/>
                    <a:pt x="31" y="214"/>
                    <a:pt x="41" y="219"/>
                  </a:cubicBezTo>
                  <a:cubicBezTo>
                    <a:pt x="58" y="228"/>
                    <a:pt x="77" y="233"/>
                    <a:pt x="96" y="233"/>
                  </a:cubicBezTo>
                  <a:cubicBezTo>
                    <a:pt x="122" y="233"/>
                    <a:pt x="148" y="224"/>
                    <a:pt x="169" y="207"/>
                  </a:cubicBezTo>
                  <a:cubicBezTo>
                    <a:pt x="165" y="210"/>
                    <a:pt x="161" y="213"/>
                    <a:pt x="157" y="215"/>
                  </a:cubicBezTo>
                  <a:cubicBezTo>
                    <a:pt x="155" y="216"/>
                    <a:pt x="154" y="216"/>
                    <a:pt x="152" y="216"/>
                  </a:cubicBezTo>
                  <a:cubicBezTo>
                    <a:pt x="150" y="216"/>
                    <a:pt x="147" y="215"/>
                    <a:pt x="147" y="213"/>
                  </a:cubicBezTo>
                  <a:cubicBezTo>
                    <a:pt x="144" y="206"/>
                    <a:pt x="161" y="191"/>
                    <a:pt x="164" y="187"/>
                  </a:cubicBezTo>
                  <a:cubicBezTo>
                    <a:pt x="185" y="164"/>
                    <a:pt x="200" y="137"/>
                    <a:pt x="199" y="105"/>
                  </a:cubicBezTo>
                  <a:cubicBezTo>
                    <a:pt x="197" y="70"/>
                    <a:pt x="177" y="46"/>
                    <a:pt x="156" y="21"/>
                  </a:cubicBezTo>
                  <a:cubicBezTo>
                    <a:pt x="154" y="19"/>
                    <a:pt x="151" y="16"/>
                    <a:pt x="149" y="13"/>
                  </a:cubicBezTo>
                  <a:cubicBezTo>
                    <a:pt x="159" y="18"/>
                    <a:pt x="169" y="25"/>
                    <a:pt x="177" y="33"/>
                  </a:cubicBezTo>
                  <a:cubicBezTo>
                    <a:pt x="155" y="11"/>
                    <a:pt x="125" y="0"/>
                    <a:pt x="96" y="0"/>
                  </a:cubicBezTo>
                </a:path>
              </a:pathLst>
            </a:custGeom>
            <a:solidFill>
              <a:srgbClr val="FFFFFF">
                <a:alpha val="3426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2" name="Google Shape;572;p40"/>
            <p:cNvSpPr/>
            <p:nvPr/>
          </p:nvSpPr>
          <p:spPr>
            <a:xfrm>
              <a:off x="3886200" y="2931319"/>
              <a:ext cx="157163" cy="278803"/>
            </a:xfrm>
            <a:custGeom>
              <a:avLst/>
              <a:gdLst/>
              <a:ahLst/>
              <a:cxnLst/>
              <a:rect l="l" t="t" r="r" b="b"/>
              <a:pathLst>
                <a:path w="132" h="233" extrusionOk="0">
                  <a:moveTo>
                    <a:pt x="122" y="0"/>
                  </a:moveTo>
                  <a:cubicBezTo>
                    <a:pt x="94" y="1"/>
                    <a:pt x="67" y="12"/>
                    <a:pt x="46" y="32"/>
                  </a:cubicBezTo>
                  <a:cubicBezTo>
                    <a:pt x="46" y="32"/>
                    <a:pt x="46" y="32"/>
                    <a:pt x="46" y="32"/>
                  </a:cubicBezTo>
                  <a:cubicBezTo>
                    <a:pt x="46" y="32"/>
                    <a:pt x="45" y="32"/>
                    <a:pt x="45" y="32"/>
                  </a:cubicBezTo>
                  <a:cubicBezTo>
                    <a:pt x="45" y="32"/>
                    <a:pt x="45" y="32"/>
                    <a:pt x="45" y="32"/>
                  </a:cubicBezTo>
                  <a:cubicBezTo>
                    <a:pt x="45" y="32"/>
                    <a:pt x="45" y="32"/>
                    <a:pt x="45" y="32"/>
                  </a:cubicBezTo>
                  <a:cubicBezTo>
                    <a:pt x="45" y="32"/>
                    <a:pt x="45" y="32"/>
                    <a:pt x="45" y="32"/>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4" y="33"/>
                    <a:pt x="44" y="33"/>
                  </a:cubicBezTo>
                  <a:cubicBezTo>
                    <a:pt x="44" y="33"/>
                    <a:pt x="44" y="33"/>
                    <a:pt x="44" y="33"/>
                  </a:cubicBezTo>
                  <a:cubicBezTo>
                    <a:pt x="44" y="33"/>
                    <a:pt x="44" y="33"/>
                    <a:pt x="44" y="33"/>
                  </a:cubicBezTo>
                  <a:cubicBezTo>
                    <a:pt x="44" y="33"/>
                    <a:pt x="44" y="33"/>
                    <a:pt x="44" y="33"/>
                  </a:cubicBezTo>
                  <a:cubicBezTo>
                    <a:pt x="44" y="34"/>
                    <a:pt x="44" y="34"/>
                    <a:pt x="44" y="34"/>
                  </a:cubicBezTo>
                  <a:cubicBezTo>
                    <a:pt x="44" y="34"/>
                    <a:pt x="44" y="34"/>
                    <a:pt x="44" y="34"/>
                  </a:cubicBezTo>
                  <a:cubicBezTo>
                    <a:pt x="44" y="34"/>
                    <a:pt x="44" y="34"/>
                    <a:pt x="44" y="34"/>
                  </a:cubicBezTo>
                  <a:cubicBezTo>
                    <a:pt x="44" y="34"/>
                    <a:pt x="43" y="34"/>
                    <a:pt x="43" y="34"/>
                  </a:cubicBezTo>
                  <a:cubicBezTo>
                    <a:pt x="42" y="35"/>
                    <a:pt x="41" y="37"/>
                    <a:pt x="40" y="38"/>
                  </a:cubicBezTo>
                  <a:cubicBezTo>
                    <a:pt x="40" y="38"/>
                    <a:pt x="40" y="38"/>
                    <a:pt x="40" y="38"/>
                  </a:cubicBezTo>
                  <a:cubicBezTo>
                    <a:pt x="40" y="38"/>
                    <a:pt x="40" y="38"/>
                    <a:pt x="40" y="38"/>
                  </a:cubicBezTo>
                  <a:cubicBezTo>
                    <a:pt x="40" y="38"/>
                    <a:pt x="40" y="38"/>
                    <a:pt x="40" y="38"/>
                  </a:cubicBezTo>
                  <a:cubicBezTo>
                    <a:pt x="4" y="77"/>
                    <a:pt x="0" y="135"/>
                    <a:pt x="28" y="179"/>
                  </a:cubicBezTo>
                  <a:cubicBezTo>
                    <a:pt x="28" y="179"/>
                    <a:pt x="28" y="179"/>
                    <a:pt x="28" y="179"/>
                  </a:cubicBezTo>
                  <a:cubicBezTo>
                    <a:pt x="28" y="179"/>
                    <a:pt x="28" y="179"/>
                    <a:pt x="28" y="179"/>
                  </a:cubicBezTo>
                  <a:cubicBezTo>
                    <a:pt x="28" y="179"/>
                    <a:pt x="28" y="179"/>
                    <a:pt x="28" y="179"/>
                  </a:cubicBezTo>
                  <a:cubicBezTo>
                    <a:pt x="28" y="179"/>
                    <a:pt x="28" y="179"/>
                    <a:pt x="28" y="179"/>
                  </a:cubicBezTo>
                  <a:cubicBezTo>
                    <a:pt x="28" y="179"/>
                    <a:pt x="28" y="179"/>
                    <a:pt x="28" y="180"/>
                  </a:cubicBezTo>
                  <a:cubicBezTo>
                    <a:pt x="28" y="180"/>
                    <a:pt x="28" y="180"/>
                    <a:pt x="28" y="180"/>
                  </a:cubicBezTo>
                  <a:cubicBezTo>
                    <a:pt x="28" y="180"/>
                    <a:pt x="28" y="180"/>
                    <a:pt x="28" y="180"/>
                  </a:cubicBezTo>
                  <a:cubicBezTo>
                    <a:pt x="28" y="180"/>
                    <a:pt x="28" y="180"/>
                    <a:pt x="28" y="180"/>
                  </a:cubicBezTo>
                  <a:cubicBezTo>
                    <a:pt x="28" y="180"/>
                    <a:pt x="29" y="180"/>
                    <a:pt x="29" y="180"/>
                  </a:cubicBezTo>
                  <a:cubicBezTo>
                    <a:pt x="29" y="180"/>
                    <a:pt x="29" y="180"/>
                    <a:pt x="29" y="180"/>
                  </a:cubicBezTo>
                  <a:cubicBezTo>
                    <a:pt x="29" y="180"/>
                    <a:pt x="29" y="180"/>
                    <a:pt x="29" y="180"/>
                  </a:cubicBezTo>
                  <a:cubicBezTo>
                    <a:pt x="29" y="180"/>
                    <a:pt x="29" y="181"/>
                    <a:pt x="29" y="181"/>
                  </a:cubicBezTo>
                  <a:cubicBezTo>
                    <a:pt x="29" y="181"/>
                    <a:pt x="29" y="181"/>
                    <a:pt x="29" y="181"/>
                  </a:cubicBezTo>
                  <a:cubicBezTo>
                    <a:pt x="29" y="181"/>
                    <a:pt x="29" y="181"/>
                    <a:pt x="29" y="181"/>
                  </a:cubicBezTo>
                  <a:cubicBezTo>
                    <a:pt x="29" y="181"/>
                    <a:pt x="29" y="181"/>
                    <a:pt x="29" y="181"/>
                  </a:cubicBezTo>
                  <a:cubicBezTo>
                    <a:pt x="29" y="181"/>
                    <a:pt x="29" y="181"/>
                    <a:pt x="29" y="181"/>
                  </a:cubicBezTo>
                  <a:cubicBezTo>
                    <a:pt x="29" y="181"/>
                    <a:pt x="29" y="181"/>
                    <a:pt x="29" y="181"/>
                  </a:cubicBezTo>
                  <a:cubicBezTo>
                    <a:pt x="29" y="181"/>
                    <a:pt x="29" y="181"/>
                    <a:pt x="29" y="181"/>
                  </a:cubicBezTo>
                  <a:cubicBezTo>
                    <a:pt x="29" y="182"/>
                    <a:pt x="30" y="182"/>
                    <a:pt x="30" y="182"/>
                  </a:cubicBezTo>
                  <a:cubicBezTo>
                    <a:pt x="30" y="182"/>
                    <a:pt x="30" y="182"/>
                    <a:pt x="30" y="182"/>
                  </a:cubicBezTo>
                  <a:cubicBezTo>
                    <a:pt x="30" y="182"/>
                    <a:pt x="30" y="182"/>
                    <a:pt x="30" y="182"/>
                  </a:cubicBezTo>
                  <a:cubicBezTo>
                    <a:pt x="30" y="182"/>
                    <a:pt x="30" y="182"/>
                    <a:pt x="30" y="182"/>
                  </a:cubicBezTo>
                  <a:cubicBezTo>
                    <a:pt x="30" y="182"/>
                    <a:pt x="30" y="182"/>
                    <a:pt x="30" y="182"/>
                  </a:cubicBezTo>
                  <a:cubicBezTo>
                    <a:pt x="30" y="182"/>
                    <a:pt x="30" y="182"/>
                    <a:pt x="30" y="182"/>
                  </a:cubicBezTo>
                  <a:cubicBezTo>
                    <a:pt x="30" y="182"/>
                    <a:pt x="30" y="182"/>
                    <a:pt x="30" y="183"/>
                  </a:cubicBezTo>
                  <a:cubicBezTo>
                    <a:pt x="30" y="183"/>
                    <a:pt x="30" y="183"/>
                    <a:pt x="30" y="183"/>
                  </a:cubicBezTo>
                  <a:cubicBezTo>
                    <a:pt x="30" y="183"/>
                    <a:pt x="30" y="183"/>
                    <a:pt x="30" y="183"/>
                  </a:cubicBezTo>
                  <a:cubicBezTo>
                    <a:pt x="30" y="183"/>
                    <a:pt x="30" y="183"/>
                    <a:pt x="30" y="183"/>
                  </a:cubicBezTo>
                  <a:cubicBezTo>
                    <a:pt x="30" y="183"/>
                    <a:pt x="31" y="183"/>
                    <a:pt x="31" y="183"/>
                  </a:cubicBezTo>
                  <a:cubicBezTo>
                    <a:pt x="31" y="183"/>
                    <a:pt x="31" y="183"/>
                    <a:pt x="31" y="183"/>
                  </a:cubicBezTo>
                  <a:cubicBezTo>
                    <a:pt x="31" y="183"/>
                    <a:pt x="31" y="183"/>
                    <a:pt x="31" y="183"/>
                  </a:cubicBezTo>
                  <a:cubicBezTo>
                    <a:pt x="31" y="183"/>
                    <a:pt x="31" y="183"/>
                    <a:pt x="31" y="183"/>
                  </a:cubicBezTo>
                  <a:cubicBezTo>
                    <a:pt x="31" y="184"/>
                    <a:pt x="31" y="184"/>
                    <a:pt x="31" y="184"/>
                  </a:cubicBezTo>
                  <a:cubicBezTo>
                    <a:pt x="31" y="184"/>
                    <a:pt x="31" y="184"/>
                    <a:pt x="31" y="184"/>
                  </a:cubicBezTo>
                  <a:cubicBezTo>
                    <a:pt x="31" y="184"/>
                    <a:pt x="31" y="184"/>
                    <a:pt x="31" y="184"/>
                  </a:cubicBezTo>
                  <a:cubicBezTo>
                    <a:pt x="31" y="184"/>
                    <a:pt x="31" y="184"/>
                    <a:pt x="31" y="184"/>
                  </a:cubicBezTo>
                  <a:cubicBezTo>
                    <a:pt x="31" y="184"/>
                    <a:pt x="31" y="184"/>
                    <a:pt x="31" y="184"/>
                  </a:cubicBezTo>
                  <a:cubicBezTo>
                    <a:pt x="31" y="184"/>
                    <a:pt x="31" y="184"/>
                    <a:pt x="31" y="184"/>
                  </a:cubicBezTo>
                  <a:cubicBezTo>
                    <a:pt x="32" y="184"/>
                    <a:pt x="32" y="185"/>
                    <a:pt x="32" y="185"/>
                  </a:cubicBezTo>
                  <a:cubicBezTo>
                    <a:pt x="32" y="185"/>
                    <a:pt x="32" y="185"/>
                    <a:pt x="32" y="185"/>
                  </a:cubicBezTo>
                  <a:cubicBezTo>
                    <a:pt x="34" y="188"/>
                    <a:pt x="36" y="191"/>
                    <a:pt x="39" y="194"/>
                  </a:cubicBezTo>
                  <a:cubicBezTo>
                    <a:pt x="39" y="194"/>
                    <a:pt x="39" y="194"/>
                    <a:pt x="39" y="194"/>
                  </a:cubicBezTo>
                  <a:cubicBezTo>
                    <a:pt x="39" y="194"/>
                    <a:pt x="39" y="194"/>
                    <a:pt x="39" y="194"/>
                  </a:cubicBezTo>
                  <a:cubicBezTo>
                    <a:pt x="39" y="194"/>
                    <a:pt x="39" y="194"/>
                    <a:pt x="39" y="194"/>
                  </a:cubicBezTo>
                  <a:cubicBezTo>
                    <a:pt x="39" y="194"/>
                    <a:pt x="39" y="194"/>
                    <a:pt x="39" y="194"/>
                  </a:cubicBezTo>
                  <a:cubicBezTo>
                    <a:pt x="39" y="194"/>
                    <a:pt x="39" y="194"/>
                    <a:pt x="39" y="194"/>
                  </a:cubicBezTo>
                  <a:cubicBezTo>
                    <a:pt x="39" y="194"/>
                    <a:pt x="40" y="194"/>
                    <a:pt x="40" y="194"/>
                  </a:cubicBezTo>
                  <a:cubicBezTo>
                    <a:pt x="40" y="194"/>
                    <a:pt x="40" y="194"/>
                    <a:pt x="40" y="194"/>
                  </a:cubicBezTo>
                  <a:cubicBezTo>
                    <a:pt x="40" y="194"/>
                    <a:pt x="40" y="195"/>
                    <a:pt x="40" y="195"/>
                  </a:cubicBezTo>
                  <a:cubicBezTo>
                    <a:pt x="40" y="195"/>
                    <a:pt x="40" y="195"/>
                    <a:pt x="40" y="195"/>
                  </a:cubicBezTo>
                  <a:cubicBezTo>
                    <a:pt x="40" y="195"/>
                    <a:pt x="40" y="195"/>
                    <a:pt x="40" y="195"/>
                  </a:cubicBezTo>
                  <a:cubicBezTo>
                    <a:pt x="40" y="195"/>
                    <a:pt x="40" y="195"/>
                    <a:pt x="40" y="195"/>
                  </a:cubicBezTo>
                  <a:cubicBezTo>
                    <a:pt x="40" y="195"/>
                    <a:pt x="40" y="195"/>
                    <a:pt x="40" y="195"/>
                  </a:cubicBezTo>
                  <a:cubicBezTo>
                    <a:pt x="40" y="195"/>
                    <a:pt x="40" y="195"/>
                    <a:pt x="40" y="195"/>
                  </a:cubicBezTo>
                  <a:cubicBezTo>
                    <a:pt x="40" y="195"/>
                    <a:pt x="41" y="195"/>
                    <a:pt x="41" y="195"/>
                  </a:cubicBezTo>
                  <a:cubicBezTo>
                    <a:pt x="41" y="195"/>
                    <a:pt x="41" y="195"/>
                    <a:pt x="41" y="195"/>
                  </a:cubicBezTo>
                  <a:cubicBezTo>
                    <a:pt x="41" y="196"/>
                    <a:pt x="41" y="196"/>
                    <a:pt x="41" y="196"/>
                  </a:cubicBezTo>
                  <a:cubicBezTo>
                    <a:pt x="41" y="196"/>
                    <a:pt x="41" y="196"/>
                    <a:pt x="41" y="196"/>
                  </a:cubicBezTo>
                  <a:cubicBezTo>
                    <a:pt x="41" y="196"/>
                    <a:pt x="41" y="196"/>
                    <a:pt x="41" y="196"/>
                  </a:cubicBezTo>
                  <a:cubicBezTo>
                    <a:pt x="41" y="196"/>
                    <a:pt x="41" y="196"/>
                    <a:pt x="41" y="196"/>
                  </a:cubicBezTo>
                  <a:cubicBezTo>
                    <a:pt x="41" y="196"/>
                    <a:pt x="41" y="196"/>
                    <a:pt x="41" y="196"/>
                  </a:cubicBezTo>
                  <a:cubicBezTo>
                    <a:pt x="41" y="196"/>
                    <a:pt x="41" y="196"/>
                    <a:pt x="41" y="196"/>
                  </a:cubicBezTo>
                  <a:cubicBezTo>
                    <a:pt x="41" y="196"/>
                    <a:pt x="42" y="196"/>
                    <a:pt x="42" y="197"/>
                  </a:cubicBezTo>
                  <a:cubicBezTo>
                    <a:pt x="42" y="197"/>
                    <a:pt x="42" y="197"/>
                    <a:pt x="42" y="197"/>
                  </a:cubicBezTo>
                  <a:cubicBezTo>
                    <a:pt x="42" y="197"/>
                    <a:pt x="42" y="197"/>
                    <a:pt x="42" y="197"/>
                  </a:cubicBezTo>
                  <a:cubicBezTo>
                    <a:pt x="42" y="197"/>
                    <a:pt x="42" y="197"/>
                    <a:pt x="42" y="197"/>
                  </a:cubicBezTo>
                  <a:cubicBezTo>
                    <a:pt x="42" y="197"/>
                    <a:pt x="42" y="197"/>
                    <a:pt x="42" y="197"/>
                  </a:cubicBezTo>
                  <a:cubicBezTo>
                    <a:pt x="42" y="197"/>
                    <a:pt x="42" y="197"/>
                    <a:pt x="42" y="197"/>
                  </a:cubicBezTo>
                  <a:cubicBezTo>
                    <a:pt x="42" y="197"/>
                    <a:pt x="42" y="197"/>
                    <a:pt x="42" y="197"/>
                  </a:cubicBezTo>
                  <a:cubicBezTo>
                    <a:pt x="42" y="197"/>
                    <a:pt x="42" y="197"/>
                    <a:pt x="42" y="197"/>
                  </a:cubicBezTo>
                  <a:cubicBezTo>
                    <a:pt x="42" y="197"/>
                    <a:pt x="43" y="198"/>
                    <a:pt x="43" y="198"/>
                  </a:cubicBezTo>
                  <a:cubicBezTo>
                    <a:pt x="43" y="198"/>
                    <a:pt x="43" y="198"/>
                    <a:pt x="43" y="198"/>
                  </a:cubicBezTo>
                  <a:cubicBezTo>
                    <a:pt x="43" y="198"/>
                    <a:pt x="43" y="198"/>
                    <a:pt x="43" y="198"/>
                  </a:cubicBezTo>
                  <a:cubicBezTo>
                    <a:pt x="43" y="198"/>
                    <a:pt x="43" y="198"/>
                    <a:pt x="43" y="198"/>
                  </a:cubicBezTo>
                  <a:cubicBezTo>
                    <a:pt x="43" y="198"/>
                    <a:pt x="43" y="198"/>
                    <a:pt x="43" y="198"/>
                  </a:cubicBezTo>
                  <a:cubicBezTo>
                    <a:pt x="43" y="198"/>
                    <a:pt x="43" y="198"/>
                    <a:pt x="43" y="198"/>
                  </a:cubicBezTo>
                  <a:cubicBezTo>
                    <a:pt x="43" y="198"/>
                    <a:pt x="43" y="198"/>
                    <a:pt x="43" y="198"/>
                  </a:cubicBezTo>
                  <a:cubicBezTo>
                    <a:pt x="43" y="198"/>
                    <a:pt x="43" y="198"/>
                    <a:pt x="43" y="198"/>
                  </a:cubicBezTo>
                  <a:cubicBezTo>
                    <a:pt x="44" y="199"/>
                    <a:pt x="44" y="199"/>
                    <a:pt x="44" y="199"/>
                  </a:cubicBezTo>
                  <a:cubicBezTo>
                    <a:pt x="44" y="199"/>
                    <a:pt x="44" y="199"/>
                    <a:pt x="44" y="199"/>
                  </a:cubicBezTo>
                  <a:cubicBezTo>
                    <a:pt x="44" y="199"/>
                    <a:pt x="44" y="199"/>
                    <a:pt x="44" y="199"/>
                  </a:cubicBezTo>
                  <a:cubicBezTo>
                    <a:pt x="66" y="221"/>
                    <a:pt x="96" y="233"/>
                    <a:pt x="126" y="233"/>
                  </a:cubicBezTo>
                  <a:cubicBezTo>
                    <a:pt x="128" y="233"/>
                    <a:pt x="130" y="232"/>
                    <a:pt x="132" y="232"/>
                  </a:cubicBezTo>
                  <a:cubicBezTo>
                    <a:pt x="130" y="230"/>
                    <a:pt x="127" y="228"/>
                    <a:pt x="124" y="225"/>
                  </a:cubicBezTo>
                  <a:cubicBezTo>
                    <a:pt x="103" y="210"/>
                    <a:pt x="80" y="199"/>
                    <a:pt x="62" y="181"/>
                  </a:cubicBezTo>
                  <a:cubicBezTo>
                    <a:pt x="36" y="154"/>
                    <a:pt x="30" y="119"/>
                    <a:pt x="37" y="83"/>
                  </a:cubicBezTo>
                  <a:cubicBezTo>
                    <a:pt x="40" y="67"/>
                    <a:pt x="46" y="52"/>
                    <a:pt x="60" y="42"/>
                  </a:cubicBezTo>
                  <a:cubicBezTo>
                    <a:pt x="73" y="32"/>
                    <a:pt x="90" y="28"/>
                    <a:pt x="105" y="20"/>
                  </a:cubicBezTo>
                  <a:cubicBezTo>
                    <a:pt x="112" y="15"/>
                    <a:pt x="120" y="8"/>
                    <a:pt x="122" y="0"/>
                  </a:cubicBezTo>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3" name="Google Shape;573;p40"/>
            <p:cNvSpPr/>
            <p:nvPr/>
          </p:nvSpPr>
          <p:spPr>
            <a:xfrm>
              <a:off x="4093369" y="2946798"/>
              <a:ext cx="80963" cy="242905"/>
            </a:xfrm>
            <a:custGeom>
              <a:avLst/>
              <a:gdLst/>
              <a:ahLst/>
              <a:cxnLst/>
              <a:rect l="l" t="t" r="r" b="b"/>
              <a:pathLst>
                <a:path w="68" h="203" extrusionOk="0">
                  <a:moveTo>
                    <a:pt x="5" y="0"/>
                  </a:moveTo>
                  <a:cubicBezTo>
                    <a:pt x="7" y="3"/>
                    <a:pt x="10" y="6"/>
                    <a:pt x="12" y="8"/>
                  </a:cubicBezTo>
                  <a:cubicBezTo>
                    <a:pt x="33" y="33"/>
                    <a:pt x="53" y="57"/>
                    <a:pt x="55" y="92"/>
                  </a:cubicBezTo>
                  <a:cubicBezTo>
                    <a:pt x="56" y="124"/>
                    <a:pt x="41" y="151"/>
                    <a:pt x="20" y="174"/>
                  </a:cubicBezTo>
                  <a:cubicBezTo>
                    <a:pt x="17" y="178"/>
                    <a:pt x="0" y="193"/>
                    <a:pt x="3" y="200"/>
                  </a:cubicBezTo>
                  <a:cubicBezTo>
                    <a:pt x="3" y="202"/>
                    <a:pt x="6" y="203"/>
                    <a:pt x="8" y="203"/>
                  </a:cubicBezTo>
                  <a:cubicBezTo>
                    <a:pt x="10" y="203"/>
                    <a:pt x="11" y="203"/>
                    <a:pt x="13" y="202"/>
                  </a:cubicBezTo>
                  <a:cubicBezTo>
                    <a:pt x="17" y="200"/>
                    <a:pt x="21" y="197"/>
                    <a:pt x="25" y="194"/>
                  </a:cubicBezTo>
                  <a:cubicBezTo>
                    <a:pt x="27" y="192"/>
                    <a:pt x="29" y="191"/>
                    <a:pt x="30" y="189"/>
                  </a:cubicBezTo>
                  <a:cubicBezTo>
                    <a:pt x="30" y="189"/>
                    <a:pt x="30" y="189"/>
                    <a:pt x="30" y="189"/>
                  </a:cubicBezTo>
                  <a:cubicBezTo>
                    <a:pt x="32" y="188"/>
                    <a:pt x="33" y="187"/>
                    <a:pt x="34" y="185"/>
                  </a:cubicBezTo>
                  <a:cubicBezTo>
                    <a:pt x="34" y="185"/>
                    <a:pt x="34" y="185"/>
                    <a:pt x="34" y="185"/>
                  </a:cubicBezTo>
                  <a:cubicBezTo>
                    <a:pt x="57" y="163"/>
                    <a:pt x="68" y="133"/>
                    <a:pt x="68" y="103"/>
                  </a:cubicBezTo>
                  <a:cubicBezTo>
                    <a:pt x="68" y="73"/>
                    <a:pt x="57" y="44"/>
                    <a:pt x="34" y="21"/>
                  </a:cubicBezTo>
                  <a:cubicBezTo>
                    <a:pt x="34" y="21"/>
                    <a:pt x="34" y="21"/>
                    <a:pt x="34" y="21"/>
                  </a:cubicBezTo>
                  <a:cubicBezTo>
                    <a:pt x="34" y="21"/>
                    <a:pt x="34" y="21"/>
                    <a:pt x="34" y="20"/>
                  </a:cubicBezTo>
                  <a:cubicBezTo>
                    <a:pt x="33" y="20"/>
                    <a:pt x="33" y="20"/>
                    <a:pt x="33" y="20"/>
                  </a:cubicBezTo>
                  <a:cubicBezTo>
                    <a:pt x="33" y="20"/>
                    <a:pt x="33" y="20"/>
                    <a:pt x="33" y="20"/>
                  </a:cubicBezTo>
                  <a:cubicBezTo>
                    <a:pt x="33" y="20"/>
                    <a:pt x="33" y="20"/>
                    <a:pt x="33" y="20"/>
                  </a:cubicBezTo>
                  <a:cubicBezTo>
                    <a:pt x="25" y="12"/>
                    <a:pt x="15" y="5"/>
                    <a:pt x="5"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4" name="Google Shape;574;p40"/>
            <p:cNvSpPr/>
            <p:nvPr/>
          </p:nvSpPr>
          <p:spPr>
            <a:xfrm>
              <a:off x="3843337" y="2876551"/>
              <a:ext cx="533400" cy="539656"/>
            </a:xfrm>
            <a:custGeom>
              <a:avLst/>
              <a:gdLst/>
              <a:ahLst/>
              <a:cxnLst/>
              <a:rect l="l" t="t" r="r" b="b"/>
              <a:pathLst>
                <a:path w="448" h="451" extrusionOk="0">
                  <a:moveTo>
                    <a:pt x="266" y="58"/>
                  </a:moveTo>
                  <a:cubicBezTo>
                    <a:pt x="208" y="0"/>
                    <a:pt x="115" y="0"/>
                    <a:pt x="57" y="58"/>
                  </a:cubicBezTo>
                  <a:cubicBezTo>
                    <a:pt x="0" y="116"/>
                    <a:pt x="0" y="209"/>
                    <a:pt x="58" y="267"/>
                  </a:cubicBezTo>
                  <a:cubicBezTo>
                    <a:pt x="108" y="317"/>
                    <a:pt x="186" y="323"/>
                    <a:pt x="243" y="286"/>
                  </a:cubicBezTo>
                  <a:cubicBezTo>
                    <a:pt x="401" y="443"/>
                    <a:pt x="401" y="443"/>
                    <a:pt x="401" y="443"/>
                  </a:cubicBezTo>
                  <a:cubicBezTo>
                    <a:pt x="409" y="451"/>
                    <a:pt x="422" y="451"/>
                    <a:pt x="430" y="443"/>
                  </a:cubicBezTo>
                  <a:cubicBezTo>
                    <a:pt x="440" y="433"/>
                    <a:pt x="440" y="433"/>
                    <a:pt x="440" y="433"/>
                  </a:cubicBezTo>
                  <a:cubicBezTo>
                    <a:pt x="448" y="425"/>
                    <a:pt x="448" y="412"/>
                    <a:pt x="440" y="404"/>
                  </a:cubicBezTo>
                  <a:cubicBezTo>
                    <a:pt x="282" y="247"/>
                    <a:pt x="282" y="247"/>
                    <a:pt x="282" y="247"/>
                  </a:cubicBezTo>
                  <a:cubicBezTo>
                    <a:pt x="323" y="190"/>
                    <a:pt x="318" y="109"/>
                    <a:pt x="266" y="58"/>
                  </a:cubicBezTo>
                  <a:moveTo>
                    <a:pt x="424" y="414"/>
                  </a:moveTo>
                  <a:cubicBezTo>
                    <a:pt x="427" y="417"/>
                    <a:pt x="428" y="423"/>
                    <a:pt x="424" y="427"/>
                  </a:cubicBezTo>
                  <a:cubicBezTo>
                    <a:pt x="420" y="430"/>
                    <a:pt x="415" y="430"/>
                    <a:pt x="411" y="427"/>
                  </a:cubicBezTo>
                  <a:cubicBezTo>
                    <a:pt x="387" y="403"/>
                    <a:pt x="387" y="403"/>
                    <a:pt x="387" y="403"/>
                  </a:cubicBezTo>
                  <a:cubicBezTo>
                    <a:pt x="383" y="399"/>
                    <a:pt x="383" y="394"/>
                    <a:pt x="387" y="390"/>
                  </a:cubicBezTo>
                  <a:cubicBezTo>
                    <a:pt x="390" y="386"/>
                    <a:pt x="396" y="386"/>
                    <a:pt x="400" y="390"/>
                  </a:cubicBezTo>
                  <a:cubicBezTo>
                    <a:pt x="424" y="414"/>
                    <a:pt x="424" y="414"/>
                    <a:pt x="424" y="414"/>
                  </a:cubicBezTo>
                  <a:moveTo>
                    <a:pt x="244" y="244"/>
                  </a:moveTo>
                  <a:cubicBezTo>
                    <a:pt x="199" y="290"/>
                    <a:pt x="125" y="290"/>
                    <a:pt x="80" y="245"/>
                  </a:cubicBezTo>
                  <a:cubicBezTo>
                    <a:pt x="34" y="199"/>
                    <a:pt x="34" y="126"/>
                    <a:pt x="79" y="80"/>
                  </a:cubicBezTo>
                  <a:cubicBezTo>
                    <a:pt x="125" y="35"/>
                    <a:pt x="198" y="34"/>
                    <a:pt x="244" y="80"/>
                  </a:cubicBezTo>
                  <a:cubicBezTo>
                    <a:pt x="289" y="125"/>
                    <a:pt x="290" y="199"/>
                    <a:pt x="244" y="244"/>
                  </a:cubicBezTo>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5" name="Google Shape;575;p40"/>
            <p:cNvSpPr/>
            <p:nvPr/>
          </p:nvSpPr>
          <p:spPr>
            <a:xfrm>
              <a:off x="3886200" y="2977754"/>
              <a:ext cx="51197" cy="190500"/>
            </a:xfrm>
            <a:custGeom>
              <a:avLst/>
              <a:gdLst/>
              <a:ahLst/>
              <a:cxnLst/>
              <a:rect l="l" t="t" r="r" b="b"/>
              <a:pathLst>
                <a:path w="43" h="160" extrusionOk="0">
                  <a:moveTo>
                    <a:pt x="43" y="160"/>
                  </a:moveTo>
                  <a:cubicBezTo>
                    <a:pt x="43" y="160"/>
                    <a:pt x="43" y="160"/>
                    <a:pt x="43" y="160"/>
                  </a:cubicBezTo>
                  <a:cubicBezTo>
                    <a:pt x="43" y="160"/>
                    <a:pt x="43" y="160"/>
                    <a:pt x="43" y="160"/>
                  </a:cubicBezTo>
                  <a:moveTo>
                    <a:pt x="43" y="160"/>
                  </a:moveTo>
                  <a:cubicBezTo>
                    <a:pt x="43" y="160"/>
                    <a:pt x="43" y="160"/>
                    <a:pt x="43" y="160"/>
                  </a:cubicBezTo>
                  <a:cubicBezTo>
                    <a:pt x="43" y="160"/>
                    <a:pt x="43" y="160"/>
                    <a:pt x="43" y="160"/>
                  </a:cubicBezTo>
                  <a:moveTo>
                    <a:pt x="43" y="160"/>
                  </a:moveTo>
                  <a:cubicBezTo>
                    <a:pt x="43" y="160"/>
                    <a:pt x="43" y="160"/>
                    <a:pt x="43" y="160"/>
                  </a:cubicBezTo>
                  <a:cubicBezTo>
                    <a:pt x="43" y="160"/>
                    <a:pt x="43" y="160"/>
                    <a:pt x="43" y="160"/>
                  </a:cubicBezTo>
                  <a:moveTo>
                    <a:pt x="43" y="160"/>
                  </a:moveTo>
                  <a:cubicBezTo>
                    <a:pt x="43" y="160"/>
                    <a:pt x="43" y="160"/>
                    <a:pt x="43" y="160"/>
                  </a:cubicBezTo>
                  <a:cubicBezTo>
                    <a:pt x="43" y="160"/>
                    <a:pt x="43" y="160"/>
                    <a:pt x="43" y="160"/>
                  </a:cubicBezTo>
                  <a:moveTo>
                    <a:pt x="42" y="159"/>
                  </a:moveTo>
                  <a:cubicBezTo>
                    <a:pt x="42" y="159"/>
                    <a:pt x="42" y="159"/>
                    <a:pt x="42" y="159"/>
                  </a:cubicBezTo>
                  <a:cubicBezTo>
                    <a:pt x="42" y="159"/>
                    <a:pt x="42" y="159"/>
                    <a:pt x="42" y="159"/>
                  </a:cubicBezTo>
                  <a:moveTo>
                    <a:pt x="42" y="159"/>
                  </a:moveTo>
                  <a:cubicBezTo>
                    <a:pt x="42" y="159"/>
                    <a:pt x="42" y="159"/>
                    <a:pt x="42" y="159"/>
                  </a:cubicBezTo>
                  <a:cubicBezTo>
                    <a:pt x="42" y="159"/>
                    <a:pt x="42" y="159"/>
                    <a:pt x="42" y="159"/>
                  </a:cubicBezTo>
                  <a:moveTo>
                    <a:pt x="42" y="159"/>
                  </a:moveTo>
                  <a:cubicBezTo>
                    <a:pt x="42" y="159"/>
                    <a:pt x="42" y="159"/>
                    <a:pt x="42" y="159"/>
                  </a:cubicBezTo>
                  <a:cubicBezTo>
                    <a:pt x="42" y="159"/>
                    <a:pt x="42" y="159"/>
                    <a:pt x="42" y="159"/>
                  </a:cubicBezTo>
                  <a:moveTo>
                    <a:pt x="42" y="159"/>
                  </a:moveTo>
                  <a:cubicBezTo>
                    <a:pt x="42" y="159"/>
                    <a:pt x="42" y="159"/>
                    <a:pt x="42" y="159"/>
                  </a:cubicBezTo>
                  <a:cubicBezTo>
                    <a:pt x="42" y="159"/>
                    <a:pt x="42" y="159"/>
                    <a:pt x="42" y="159"/>
                  </a:cubicBezTo>
                  <a:moveTo>
                    <a:pt x="41" y="158"/>
                  </a:moveTo>
                  <a:cubicBezTo>
                    <a:pt x="41" y="158"/>
                    <a:pt x="41" y="158"/>
                    <a:pt x="41" y="158"/>
                  </a:cubicBezTo>
                  <a:cubicBezTo>
                    <a:pt x="41" y="158"/>
                    <a:pt x="41" y="158"/>
                    <a:pt x="41" y="158"/>
                  </a:cubicBezTo>
                  <a:moveTo>
                    <a:pt x="41" y="158"/>
                  </a:moveTo>
                  <a:cubicBezTo>
                    <a:pt x="41" y="158"/>
                    <a:pt x="41" y="158"/>
                    <a:pt x="41" y="158"/>
                  </a:cubicBezTo>
                  <a:cubicBezTo>
                    <a:pt x="41" y="158"/>
                    <a:pt x="41" y="158"/>
                    <a:pt x="41" y="158"/>
                  </a:cubicBezTo>
                  <a:moveTo>
                    <a:pt x="41" y="158"/>
                  </a:moveTo>
                  <a:cubicBezTo>
                    <a:pt x="41" y="158"/>
                    <a:pt x="41" y="158"/>
                    <a:pt x="41" y="158"/>
                  </a:cubicBezTo>
                  <a:cubicBezTo>
                    <a:pt x="41" y="158"/>
                    <a:pt x="41" y="158"/>
                    <a:pt x="41" y="158"/>
                  </a:cubicBezTo>
                  <a:moveTo>
                    <a:pt x="41" y="157"/>
                  </a:moveTo>
                  <a:cubicBezTo>
                    <a:pt x="41" y="157"/>
                    <a:pt x="41" y="157"/>
                    <a:pt x="41" y="157"/>
                  </a:cubicBezTo>
                  <a:cubicBezTo>
                    <a:pt x="41" y="157"/>
                    <a:pt x="41" y="157"/>
                    <a:pt x="41" y="157"/>
                  </a:cubicBezTo>
                  <a:moveTo>
                    <a:pt x="40" y="157"/>
                  </a:moveTo>
                  <a:cubicBezTo>
                    <a:pt x="40" y="157"/>
                    <a:pt x="40" y="157"/>
                    <a:pt x="40" y="157"/>
                  </a:cubicBezTo>
                  <a:cubicBezTo>
                    <a:pt x="40" y="157"/>
                    <a:pt x="40" y="157"/>
                    <a:pt x="40" y="157"/>
                  </a:cubicBezTo>
                  <a:moveTo>
                    <a:pt x="40" y="157"/>
                  </a:moveTo>
                  <a:cubicBezTo>
                    <a:pt x="40" y="157"/>
                    <a:pt x="40" y="157"/>
                    <a:pt x="40" y="157"/>
                  </a:cubicBezTo>
                  <a:cubicBezTo>
                    <a:pt x="40" y="157"/>
                    <a:pt x="40" y="157"/>
                    <a:pt x="40" y="157"/>
                  </a:cubicBezTo>
                  <a:moveTo>
                    <a:pt x="40" y="157"/>
                  </a:moveTo>
                  <a:cubicBezTo>
                    <a:pt x="40" y="157"/>
                    <a:pt x="40" y="157"/>
                    <a:pt x="40" y="157"/>
                  </a:cubicBezTo>
                  <a:cubicBezTo>
                    <a:pt x="40" y="157"/>
                    <a:pt x="40" y="157"/>
                    <a:pt x="40" y="157"/>
                  </a:cubicBezTo>
                  <a:moveTo>
                    <a:pt x="40" y="156"/>
                  </a:moveTo>
                  <a:cubicBezTo>
                    <a:pt x="40" y="156"/>
                    <a:pt x="40" y="156"/>
                    <a:pt x="40" y="156"/>
                  </a:cubicBezTo>
                  <a:cubicBezTo>
                    <a:pt x="40" y="156"/>
                    <a:pt x="40" y="156"/>
                    <a:pt x="40" y="156"/>
                  </a:cubicBezTo>
                  <a:moveTo>
                    <a:pt x="39" y="156"/>
                  </a:moveTo>
                  <a:cubicBezTo>
                    <a:pt x="39" y="156"/>
                    <a:pt x="39" y="156"/>
                    <a:pt x="39" y="156"/>
                  </a:cubicBezTo>
                  <a:cubicBezTo>
                    <a:pt x="39" y="156"/>
                    <a:pt x="39" y="156"/>
                    <a:pt x="39" y="156"/>
                  </a:cubicBezTo>
                  <a:moveTo>
                    <a:pt x="39" y="156"/>
                  </a:moveTo>
                  <a:cubicBezTo>
                    <a:pt x="39" y="156"/>
                    <a:pt x="39" y="156"/>
                    <a:pt x="39" y="156"/>
                  </a:cubicBezTo>
                  <a:cubicBezTo>
                    <a:pt x="39" y="156"/>
                    <a:pt x="39" y="156"/>
                    <a:pt x="39" y="156"/>
                  </a:cubicBezTo>
                  <a:moveTo>
                    <a:pt x="39" y="156"/>
                  </a:moveTo>
                  <a:cubicBezTo>
                    <a:pt x="39" y="156"/>
                    <a:pt x="39" y="156"/>
                    <a:pt x="39" y="156"/>
                  </a:cubicBezTo>
                  <a:cubicBezTo>
                    <a:pt x="39" y="156"/>
                    <a:pt x="39" y="156"/>
                    <a:pt x="39" y="156"/>
                  </a:cubicBezTo>
                  <a:moveTo>
                    <a:pt x="32" y="147"/>
                  </a:moveTo>
                  <a:cubicBezTo>
                    <a:pt x="32" y="147"/>
                    <a:pt x="32" y="147"/>
                    <a:pt x="32" y="147"/>
                  </a:cubicBezTo>
                  <a:cubicBezTo>
                    <a:pt x="32" y="147"/>
                    <a:pt x="32" y="147"/>
                    <a:pt x="32" y="147"/>
                  </a:cubicBezTo>
                  <a:moveTo>
                    <a:pt x="31" y="146"/>
                  </a:moveTo>
                  <a:cubicBezTo>
                    <a:pt x="31" y="146"/>
                    <a:pt x="31" y="146"/>
                    <a:pt x="31" y="146"/>
                  </a:cubicBezTo>
                  <a:cubicBezTo>
                    <a:pt x="31" y="146"/>
                    <a:pt x="31" y="146"/>
                    <a:pt x="31" y="146"/>
                  </a:cubicBezTo>
                  <a:moveTo>
                    <a:pt x="31" y="146"/>
                  </a:moveTo>
                  <a:cubicBezTo>
                    <a:pt x="31" y="146"/>
                    <a:pt x="31" y="146"/>
                    <a:pt x="31" y="146"/>
                  </a:cubicBezTo>
                  <a:cubicBezTo>
                    <a:pt x="31" y="146"/>
                    <a:pt x="31" y="146"/>
                    <a:pt x="31" y="146"/>
                  </a:cubicBezTo>
                  <a:moveTo>
                    <a:pt x="31" y="146"/>
                  </a:moveTo>
                  <a:cubicBezTo>
                    <a:pt x="31" y="146"/>
                    <a:pt x="31" y="146"/>
                    <a:pt x="31" y="146"/>
                  </a:cubicBezTo>
                  <a:cubicBezTo>
                    <a:pt x="31" y="146"/>
                    <a:pt x="31" y="146"/>
                    <a:pt x="31" y="146"/>
                  </a:cubicBezTo>
                  <a:moveTo>
                    <a:pt x="31" y="145"/>
                  </a:moveTo>
                  <a:cubicBezTo>
                    <a:pt x="31" y="145"/>
                    <a:pt x="31" y="145"/>
                    <a:pt x="31" y="145"/>
                  </a:cubicBezTo>
                  <a:cubicBezTo>
                    <a:pt x="31" y="145"/>
                    <a:pt x="31" y="145"/>
                    <a:pt x="31" y="145"/>
                  </a:cubicBezTo>
                  <a:moveTo>
                    <a:pt x="31" y="145"/>
                  </a:moveTo>
                  <a:cubicBezTo>
                    <a:pt x="31" y="145"/>
                    <a:pt x="31" y="145"/>
                    <a:pt x="31" y="145"/>
                  </a:cubicBezTo>
                  <a:cubicBezTo>
                    <a:pt x="31" y="145"/>
                    <a:pt x="31" y="145"/>
                    <a:pt x="31" y="145"/>
                  </a:cubicBezTo>
                  <a:moveTo>
                    <a:pt x="30" y="145"/>
                  </a:moveTo>
                  <a:cubicBezTo>
                    <a:pt x="30" y="145"/>
                    <a:pt x="30" y="145"/>
                    <a:pt x="30" y="145"/>
                  </a:cubicBezTo>
                  <a:cubicBezTo>
                    <a:pt x="30" y="145"/>
                    <a:pt x="30" y="145"/>
                    <a:pt x="30" y="145"/>
                  </a:cubicBezTo>
                  <a:moveTo>
                    <a:pt x="30" y="145"/>
                  </a:moveTo>
                  <a:cubicBezTo>
                    <a:pt x="30" y="145"/>
                    <a:pt x="30" y="145"/>
                    <a:pt x="30" y="145"/>
                  </a:cubicBezTo>
                  <a:cubicBezTo>
                    <a:pt x="30" y="145"/>
                    <a:pt x="30" y="145"/>
                    <a:pt x="30" y="145"/>
                  </a:cubicBezTo>
                  <a:moveTo>
                    <a:pt x="30" y="144"/>
                  </a:moveTo>
                  <a:cubicBezTo>
                    <a:pt x="30" y="144"/>
                    <a:pt x="30" y="144"/>
                    <a:pt x="30" y="144"/>
                  </a:cubicBezTo>
                  <a:cubicBezTo>
                    <a:pt x="30" y="144"/>
                    <a:pt x="30" y="144"/>
                    <a:pt x="30" y="144"/>
                  </a:cubicBezTo>
                  <a:moveTo>
                    <a:pt x="30" y="144"/>
                  </a:moveTo>
                  <a:cubicBezTo>
                    <a:pt x="30" y="144"/>
                    <a:pt x="30" y="144"/>
                    <a:pt x="30" y="144"/>
                  </a:cubicBezTo>
                  <a:cubicBezTo>
                    <a:pt x="30" y="144"/>
                    <a:pt x="30" y="144"/>
                    <a:pt x="30" y="144"/>
                  </a:cubicBezTo>
                  <a:moveTo>
                    <a:pt x="30" y="144"/>
                  </a:moveTo>
                  <a:cubicBezTo>
                    <a:pt x="30" y="144"/>
                    <a:pt x="30" y="144"/>
                    <a:pt x="30" y="144"/>
                  </a:cubicBezTo>
                  <a:cubicBezTo>
                    <a:pt x="30" y="144"/>
                    <a:pt x="30" y="144"/>
                    <a:pt x="30" y="144"/>
                  </a:cubicBezTo>
                  <a:moveTo>
                    <a:pt x="29" y="143"/>
                  </a:moveTo>
                  <a:cubicBezTo>
                    <a:pt x="29" y="143"/>
                    <a:pt x="29" y="143"/>
                    <a:pt x="29" y="143"/>
                  </a:cubicBezTo>
                  <a:cubicBezTo>
                    <a:pt x="29" y="143"/>
                    <a:pt x="29" y="143"/>
                    <a:pt x="29" y="143"/>
                  </a:cubicBezTo>
                  <a:moveTo>
                    <a:pt x="29" y="143"/>
                  </a:moveTo>
                  <a:cubicBezTo>
                    <a:pt x="29" y="143"/>
                    <a:pt x="29" y="143"/>
                    <a:pt x="29" y="143"/>
                  </a:cubicBezTo>
                  <a:cubicBezTo>
                    <a:pt x="29" y="143"/>
                    <a:pt x="29" y="143"/>
                    <a:pt x="29" y="143"/>
                  </a:cubicBezTo>
                  <a:moveTo>
                    <a:pt x="29" y="143"/>
                  </a:moveTo>
                  <a:cubicBezTo>
                    <a:pt x="29" y="143"/>
                    <a:pt x="29" y="143"/>
                    <a:pt x="29" y="143"/>
                  </a:cubicBezTo>
                  <a:cubicBezTo>
                    <a:pt x="29" y="143"/>
                    <a:pt x="29" y="143"/>
                    <a:pt x="29" y="143"/>
                  </a:cubicBezTo>
                  <a:moveTo>
                    <a:pt x="29" y="142"/>
                  </a:moveTo>
                  <a:cubicBezTo>
                    <a:pt x="29" y="142"/>
                    <a:pt x="29" y="143"/>
                    <a:pt x="29" y="143"/>
                  </a:cubicBezTo>
                  <a:cubicBezTo>
                    <a:pt x="29" y="143"/>
                    <a:pt x="29" y="142"/>
                    <a:pt x="29" y="142"/>
                  </a:cubicBezTo>
                  <a:moveTo>
                    <a:pt x="29" y="142"/>
                  </a:moveTo>
                  <a:cubicBezTo>
                    <a:pt x="29" y="142"/>
                    <a:pt x="29" y="142"/>
                    <a:pt x="29" y="142"/>
                  </a:cubicBezTo>
                  <a:cubicBezTo>
                    <a:pt x="29" y="142"/>
                    <a:pt x="29" y="142"/>
                    <a:pt x="29" y="142"/>
                  </a:cubicBezTo>
                  <a:moveTo>
                    <a:pt x="28" y="142"/>
                  </a:moveTo>
                  <a:cubicBezTo>
                    <a:pt x="28" y="142"/>
                    <a:pt x="28" y="142"/>
                    <a:pt x="28" y="142"/>
                  </a:cubicBezTo>
                  <a:cubicBezTo>
                    <a:pt x="28" y="142"/>
                    <a:pt x="28" y="142"/>
                    <a:pt x="28" y="142"/>
                  </a:cubicBezTo>
                  <a:moveTo>
                    <a:pt x="28" y="142"/>
                  </a:moveTo>
                  <a:cubicBezTo>
                    <a:pt x="28" y="142"/>
                    <a:pt x="28" y="142"/>
                    <a:pt x="28" y="142"/>
                  </a:cubicBezTo>
                  <a:cubicBezTo>
                    <a:pt x="28" y="142"/>
                    <a:pt x="28" y="142"/>
                    <a:pt x="28" y="142"/>
                  </a:cubicBezTo>
                  <a:moveTo>
                    <a:pt x="28" y="141"/>
                  </a:moveTo>
                  <a:cubicBezTo>
                    <a:pt x="28" y="141"/>
                    <a:pt x="28" y="141"/>
                    <a:pt x="28" y="141"/>
                  </a:cubicBezTo>
                  <a:cubicBezTo>
                    <a:pt x="28" y="141"/>
                    <a:pt x="28" y="141"/>
                    <a:pt x="28" y="141"/>
                  </a:cubicBezTo>
                  <a:moveTo>
                    <a:pt x="28" y="141"/>
                  </a:moveTo>
                  <a:cubicBezTo>
                    <a:pt x="28" y="141"/>
                    <a:pt x="28" y="141"/>
                    <a:pt x="28" y="141"/>
                  </a:cubicBezTo>
                  <a:cubicBezTo>
                    <a:pt x="28" y="141"/>
                    <a:pt x="28" y="141"/>
                    <a:pt x="28" y="141"/>
                  </a:cubicBezTo>
                  <a:moveTo>
                    <a:pt x="40" y="0"/>
                  </a:moveTo>
                  <a:cubicBezTo>
                    <a:pt x="40" y="0"/>
                    <a:pt x="40" y="0"/>
                    <a:pt x="40" y="0"/>
                  </a:cubicBezTo>
                  <a:cubicBezTo>
                    <a:pt x="20" y="22"/>
                    <a:pt x="9" y="50"/>
                    <a:pt x="9" y="78"/>
                  </a:cubicBezTo>
                  <a:cubicBezTo>
                    <a:pt x="9" y="100"/>
                    <a:pt x="16" y="122"/>
                    <a:pt x="28" y="141"/>
                  </a:cubicBezTo>
                  <a:cubicBezTo>
                    <a:pt x="0" y="97"/>
                    <a:pt x="4" y="39"/>
                    <a:pt x="40" y="0"/>
                  </a:cubicBezTo>
                </a:path>
              </a:pathLst>
            </a:custGeom>
            <a:solidFill>
              <a:srgbClr val="B4C8C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6" name="Google Shape;576;p40"/>
            <p:cNvSpPr/>
            <p:nvPr/>
          </p:nvSpPr>
          <p:spPr>
            <a:xfrm>
              <a:off x="3970734" y="3173016"/>
              <a:ext cx="158353" cy="36909"/>
            </a:xfrm>
            <a:custGeom>
              <a:avLst/>
              <a:gdLst/>
              <a:ahLst/>
              <a:cxnLst/>
              <a:rect l="l" t="t" r="r" b="b"/>
              <a:pathLst>
                <a:path w="133" h="31" extrusionOk="0">
                  <a:moveTo>
                    <a:pt x="133" y="0"/>
                  </a:moveTo>
                  <a:cubicBezTo>
                    <a:pt x="132" y="2"/>
                    <a:pt x="130" y="3"/>
                    <a:pt x="128" y="5"/>
                  </a:cubicBezTo>
                  <a:cubicBezTo>
                    <a:pt x="107" y="22"/>
                    <a:pt x="81" y="31"/>
                    <a:pt x="55" y="31"/>
                  </a:cubicBezTo>
                  <a:cubicBezTo>
                    <a:pt x="36" y="31"/>
                    <a:pt x="17" y="26"/>
                    <a:pt x="0" y="17"/>
                  </a:cubicBezTo>
                  <a:cubicBezTo>
                    <a:pt x="17" y="26"/>
                    <a:pt x="36" y="31"/>
                    <a:pt x="55" y="31"/>
                  </a:cubicBezTo>
                  <a:cubicBezTo>
                    <a:pt x="83" y="31"/>
                    <a:pt x="111" y="20"/>
                    <a:pt x="133" y="0"/>
                  </a:cubicBezTo>
                  <a:cubicBezTo>
                    <a:pt x="133" y="0"/>
                    <a:pt x="133" y="0"/>
                    <a:pt x="133" y="0"/>
                  </a:cubicBezTo>
                </a:path>
              </a:pathLst>
            </a:custGeom>
            <a:solidFill>
              <a:srgbClr val="B4C9CE"/>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7" name="Google Shape;577;p40"/>
            <p:cNvSpPr/>
            <p:nvPr/>
          </p:nvSpPr>
          <p:spPr>
            <a:xfrm>
              <a:off x="4123134" y="3173016"/>
              <a:ext cx="5953" cy="5953"/>
            </a:xfrm>
            <a:custGeom>
              <a:avLst/>
              <a:gdLst/>
              <a:ahLst/>
              <a:cxnLst/>
              <a:rect l="l" t="t" r="r" b="b"/>
              <a:pathLst>
                <a:path w="5" h="5" extrusionOk="0">
                  <a:moveTo>
                    <a:pt x="5" y="0"/>
                  </a:moveTo>
                  <a:cubicBezTo>
                    <a:pt x="4" y="2"/>
                    <a:pt x="2" y="3"/>
                    <a:pt x="0" y="5"/>
                  </a:cubicBezTo>
                  <a:cubicBezTo>
                    <a:pt x="2" y="3"/>
                    <a:pt x="4" y="2"/>
                    <a:pt x="5" y="0"/>
                  </a:cubicBezTo>
                  <a:cubicBezTo>
                    <a:pt x="5" y="0"/>
                    <a:pt x="5" y="0"/>
                    <a:pt x="5" y="0"/>
                  </a:cubicBezTo>
                </a:path>
              </a:pathLst>
            </a:custGeom>
            <a:solidFill>
              <a:srgbClr val="B4C8C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8" name="Google Shape;578;p40"/>
            <p:cNvSpPr/>
            <p:nvPr/>
          </p:nvSpPr>
          <p:spPr>
            <a:xfrm>
              <a:off x="3875484" y="2977754"/>
              <a:ext cx="253603" cy="240506"/>
            </a:xfrm>
            <a:custGeom>
              <a:avLst/>
              <a:gdLst/>
              <a:ahLst/>
              <a:cxnLst/>
              <a:rect l="l" t="t" r="r" b="b"/>
              <a:pathLst>
                <a:path w="213" h="202" extrusionOk="0">
                  <a:moveTo>
                    <a:pt x="49" y="0"/>
                  </a:moveTo>
                  <a:cubicBezTo>
                    <a:pt x="47" y="1"/>
                    <a:pt x="46" y="2"/>
                    <a:pt x="45" y="4"/>
                  </a:cubicBezTo>
                  <a:cubicBezTo>
                    <a:pt x="0" y="49"/>
                    <a:pt x="0" y="123"/>
                    <a:pt x="45" y="168"/>
                  </a:cubicBezTo>
                  <a:cubicBezTo>
                    <a:pt x="68" y="191"/>
                    <a:pt x="98" y="202"/>
                    <a:pt x="127" y="202"/>
                  </a:cubicBezTo>
                  <a:cubicBezTo>
                    <a:pt x="157" y="202"/>
                    <a:pt x="187" y="191"/>
                    <a:pt x="210" y="168"/>
                  </a:cubicBezTo>
                  <a:cubicBezTo>
                    <a:pt x="211" y="167"/>
                    <a:pt x="212" y="165"/>
                    <a:pt x="213" y="164"/>
                  </a:cubicBezTo>
                  <a:cubicBezTo>
                    <a:pt x="191" y="184"/>
                    <a:pt x="163" y="195"/>
                    <a:pt x="135" y="195"/>
                  </a:cubicBezTo>
                  <a:cubicBezTo>
                    <a:pt x="116" y="195"/>
                    <a:pt x="97" y="190"/>
                    <a:pt x="80" y="181"/>
                  </a:cubicBezTo>
                  <a:cubicBezTo>
                    <a:pt x="70" y="176"/>
                    <a:pt x="61" y="169"/>
                    <a:pt x="53" y="161"/>
                  </a:cubicBezTo>
                  <a:cubicBezTo>
                    <a:pt x="53" y="161"/>
                    <a:pt x="53" y="161"/>
                    <a:pt x="53" y="161"/>
                  </a:cubicBezTo>
                  <a:cubicBezTo>
                    <a:pt x="53" y="161"/>
                    <a:pt x="53" y="161"/>
                    <a:pt x="53" y="161"/>
                  </a:cubicBezTo>
                  <a:cubicBezTo>
                    <a:pt x="53" y="161"/>
                    <a:pt x="53" y="161"/>
                    <a:pt x="53" y="161"/>
                  </a:cubicBezTo>
                  <a:cubicBezTo>
                    <a:pt x="53" y="161"/>
                    <a:pt x="53" y="161"/>
                    <a:pt x="52" y="160"/>
                  </a:cubicBezTo>
                  <a:cubicBezTo>
                    <a:pt x="52" y="160"/>
                    <a:pt x="52" y="160"/>
                    <a:pt x="52" y="160"/>
                  </a:cubicBezTo>
                  <a:cubicBezTo>
                    <a:pt x="52" y="160"/>
                    <a:pt x="52" y="160"/>
                    <a:pt x="52" y="160"/>
                  </a:cubicBezTo>
                  <a:cubicBezTo>
                    <a:pt x="52" y="160"/>
                    <a:pt x="52" y="160"/>
                    <a:pt x="52" y="160"/>
                  </a:cubicBezTo>
                  <a:cubicBezTo>
                    <a:pt x="52" y="160"/>
                    <a:pt x="52" y="160"/>
                    <a:pt x="52" y="160"/>
                  </a:cubicBezTo>
                  <a:cubicBezTo>
                    <a:pt x="52" y="160"/>
                    <a:pt x="52" y="160"/>
                    <a:pt x="52" y="160"/>
                  </a:cubicBezTo>
                  <a:cubicBezTo>
                    <a:pt x="52" y="160"/>
                    <a:pt x="52" y="160"/>
                    <a:pt x="52" y="160"/>
                  </a:cubicBezTo>
                  <a:cubicBezTo>
                    <a:pt x="52" y="160"/>
                    <a:pt x="52" y="160"/>
                    <a:pt x="52" y="160"/>
                  </a:cubicBezTo>
                  <a:cubicBezTo>
                    <a:pt x="52" y="160"/>
                    <a:pt x="51" y="159"/>
                    <a:pt x="51" y="159"/>
                  </a:cubicBezTo>
                  <a:cubicBezTo>
                    <a:pt x="51" y="159"/>
                    <a:pt x="51" y="159"/>
                    <a:pt x="51" y="159"/>
                  </a:cubicBezTo>
                  <a:cubicBezTo>
                    <a:pt x="51" y="159"/>
                    <a:pt x="51" y="159"/>
                    <a:pt x="51" y="159"/>
                  </a:cubicBezTo>
                  <a:cubicBezTo>
                    <a:pt x="51" y="159"/>
                    <a:pt x="51" y="159"/>
                    <a:pt x="51" y="159"/>
                  </a:cubicBezTo>
                  <a:cubicBezTo>
                    <a:pt x="51" y="159"/>
                    <a:pt x="51" y="159"/>
                    <a:pt x="51" y="159"/>
                  </a:cubicBezTo>
                  <a:cubicBezTo>
                    <a:pt x="51" y="159"/>
                    <a:pt x="51" y="159"/>
                    <a:pt x="51" y="159"/>
                  </a:cubicBezTo>
                  <a:cubicBezTo>
                    <a:pt x="51" y="159"/>
                    <a:pt x="51" y="159"/>
                    <a:pt x="51" y="159"/>
                  </a:cubicBezTo>
                  <a:cubicBezTo>
                    <a:pt x="51" y="159"/>
                    <a:pt x="51" y="159"/>
                    <a:pt x="51" y="159"/>
                  </a:cubicBezTo>
                  <a:cubicBezTo>
                    <a:pt x="51" y="158"/>
                    <a:pt x="50" y="158"/>
                    <a:pt x="50" y="158"/>
                  </a:cubicBezTo>
                  <a:cubicBezTo>
                    <a:pt x="50" y="158"/>
                    <a:pt x="50" y="158"/>
                    <a:pt x="50" y="158"/>
                  </a:cubicBezTo>
                  <a:cubicBezTo>
                    <a:pt x="50" y="158"/>
                    <a:pt x="50" y="158"/>
                    <a:pt x="50" y="158"/>
                  </a:cubicBezTo>
                  <a:cubicBezTo>
                    <a:pt x="50" y="158"/>
                    <a:pt x="50" y="158"/>
                    <a:pt x="50" y="158"/>
                  </a:cubicBezTo>
                  <a:cubicBezTo>
                    <a:pt x="50" y="158"/>
                    <a:pt x="50" y="158"/>
                    <a:pt x="50" y="158"/>
                  </a:cubicBezTo>
                  <a:cubicBezTo>
                    <a:pt x="50" y="158"/>
                    <a:pt x="50" y="158"/>
                    <a:pt x="50" y="158"/>
                  </a:cubicBezTo>
                  <a:cubicBezTo>
                    <a:pt x="50" y="158"/>
                    <a:pt x="50" y="158"/>
                    <a:pt x="50" y="157"/>
                  </a:cubicBezTo>
                  <a:cubicBezTo>
                    <a:pt x="50" y="157"/>
                    <a:pt x="50" y="157"/>
                    <a:pt x="50" y="157"/>
                  </a:cubicBezTo>
                  <a:cubicBezTo>
                    <a:pt x="50" y="157"/>
                    <a:pt x="49" y="157"/>
                    <a:pt x="49" y="157"/>
                  </a:cubicBezTo>
                  <a:cubicBezTo>
                    <a:pt x="49" y="157"/>
                    <a:pt x="49" y="157"/>
                    <a:pt x="49" y="157"/>
                  </a:cubicBezTo>
                  <a:cubicBezTo>
                    <a:pt x="49" y="157"/>
                    <a:pt x="49" y="157"/>
                    <a:pt x="49" y="157"/>
                  </a:cubicBezTo>
                  <a:cubicBezTo>
                    <a:pt x="49" y="157"/>
                    <a:pt x="49" y="157"/>
                    <a:pt x="49" y="157"/>
                  </a:cubicBezTo>
                  <a:cubicBezTo>
                    <a:pt x="49" y="157"/>
                    <a:pt x="49" y="157"/>
                    <a:pt x="49" y="157"/>
                  </a:cubicBezTo>
                  <a:cubicBezTo>
                    <a:pt x="49" y="157"/>
                    <a:pt x="49" y="157"/>
                    <a:pt x="49" y="157"/>
                  </a:cubicBezTo>
                  <a:cubicBezTo>
                    <a:pt x="49" y="157"/>
                    <a:pt x="49" y="156"/>
                    <a:pt x="49" y="156"/>
                  </a:cubicBezTo>
                  <a:cubicBezTo>
                    <a:pt x="49" y="156"/>
                    <a:pt x="49" y="156"/>
                    <a:pt x="49" y="156"/>
                  </a:cubicBezTo>
                  <a:cubicBezTo>
                    <a:pt x="49" y="156"/>
                    <a:pt x="48" y="156"/>
                    <a:pt x="48" y="156"/>
                  </a:cubicBezTo>
                  <a:cubicBezTo>
                    <a:pt x="48" y="156"/>
                    <a:pt x="48" y="156"/>
                    <a:pt x="48" y="156"/>
                  </a:cubicBezTo>
                  <a:cubicBezTo>
                    <a:pt x="48" y="156"/>
                    <a:pt x="48" y="156"/>
                    <a:pt x="48" y="156"/>
                  </a:cubicBezTo>
                  <a:cubicBezTo>
                    <a:pt x="48" y="156"/>
                    <a:pt x="48" y="156"/>
                    <a:pt x="48" y="156"/>
                  </a:cubicBezTo>
                  <a:cubicBezTo>
                    <a:pt x="48" y="156"/>
                    <a:pt x="48" y="156"/>
                    <a:pt x="48" y="156"/>
                  </a:cubicBezTo>
                  <a:cubicBezTo>
                    <a:pt x="48" y="156"/>
                    <a:pt x="48" y="156"/>
                    <a:pt x="48" y="156"/>
                  </a:cubicBezTo>
                  <a:cubicBezTo>
                    <a:pt x="45" y="153"/>
                    <a:pt x="43" y="150"/>
                    <a:pt x="41" y="147"/>
                  </a:cubicBezTo>
                  <a:cubicBezTo>
                    <a:pt x="41" y="147"/>
                    <a:pt x="41" y="147"/>
                    <a:pt x="41" y="147"/>
                  </a:cubicBezTo>
                  <a:cubicBezTo>
                    <a:pt x="41" y="147"/>
                    <a:pt x="41" y="146"/>
                    <a:pt x="40" y="146"/>
                  </a:cubicBezTo>
                  <a:cubicBezTo>
                    <a:pt x="40" y="146"/>
                    <a:pt x="40" y="146"/>
                    <a:pt x="40" y="146"/>
                  </a:cubicBezTo>
                  <a:cubicBezTo>
                    <a:pt x="40" y="146"/>
                    <a:pt x="40" y="146"/>
                    <a:pt x="40" y="146"/>
                  </a:cubicBezTo>
                  <a:cubicBezTo>
                    <a:pt x="40" y="146"/>
                    <a:pt x="40" y="146"/>
                    <a:pt x="40" y="146"/>
                  </a:cubicBezTo>
                  <a:cubicBezTo>
                    <a:pt x="40" y="146"/>
                    <a:pt x="40" y="146"/>
                    <a:pt x="40" y="146"/>
                  </a:cubicBezTo>
                  <a:cubicBezTo>
                    <a:pt x="40" y="146"/>
                    <a:pt x="40" y="146"/>
                    <a:pt x="40" y="146"/>
                  </a:cubicBezTo>
                  <a:cubicBezTo>
                    <a:pt x="40" y="146"/>
                    <a:pt x="40" y="146"/>
                    <a:pt x="40" y="145"/>
                  </a:cubicBezTo>
                  <a:cubicBezTo>
                    <a:pt x="40" y="145"/>
                    <a:pt x="40" y="145"/>
                    <a:pt x="40" y="145"/>
                  </a:cubicBezTo>
                  <a:cubicBezTo>
                    <a:pt x="40" y="145"/>
                    <a:pt x="40" y="145"/>
                    <a:pt x="40" y="145"/>
                  </a:cubicBezTo>
                  <a:cubicBezTo>
                    <a:pt x="40" y="145"/>
                    <a:pt x="40" y="145"/>
                    <a:pt x="40" y="145"/>
                  </a:cubicBezTo>
                  <a:cubicBezTo>
                    <a:pt x="40" y="145"/>
                    <a:pt x="39" y="145"/>
                    <a:pt x="39" y="145"/>
                  </a:cubicBezTo>
                  <a:cubicBezTo>
                    <a:pt x="39" y="145"/>
                    <a:pt x="39" y="145"/>
                    <a:pt x="39" y="145"/>
                  </a:cubicBezTo>
                  <a:cubicBezTo>
                    <a:pt x="39" y="145"/>
                    <a:pt x="39" y="145"/>
                    <a:pt x="39" y="145"/>
                  </a:cubicBezTo>
                  <a:cubicBezTo>
                    <a:pt x="39" y="145"/>
                    <a:pt x="39" y="145"/>
                    <a:pt x="39" y="145"/>
                  </a:cubicBezTo>
                  <a:cubicBezTo>
                    <a:pt x="39" y="144"/>
                    <a:pt x="39" y="144"/>
                    <a:pt x="39" y="144"/>
                  </a:cubicBezTo>
                  <a:cubicBezTo>
                    <a:pt x="39" y="144"/>
                    <a:pt x="39" y="144"/>
                    <a:pt x="39" y="144"/>
                  </a:cubicBezTo>
                  <a:cubicBezTo>
                    <a:pt x="39" y="144"/>
                    <a:pt x="39" y="144"/>
                    <a:pt x="39" y="144"/>
                  </a:cubicBezTo>
                  <a:cubicBezTo>
                    <a:pt x="39" y="144"/>
                    <a:pt x="39" y="144"/>
                    <a:pt x="39" y="144"/>
                  </a:cubicBezTo>
                  <a:cubicBezTo>
                    <a:pt x="39" y="144"/>
                    <a:pt x="39" y="144"/>
                    <a:pt x="39" y="144"/>
                  </a:cubicBezTo>
                  <a:cubicBezTo>
                    <a:pt x="39" y="144"/>
                    <a:pt x="39" y="144"/>
                    <a:pt x="39" y="144"/>
                  </a:cubicBezTo>
                  <a:cubicBezTo>
                    <a:pt x="39" y="144"/>
                    <a:pt x="38" y="144"/>
                    <a:pt x="38" y="143"/>
                  </a:cubicBezTo>
                  <a:cubicBezTo>
                    <a:pt x="38" y="143"/>
                    <a:pt x="38" y="143"/>
                    <a:pt x="38" y="143"/>
                  </a:cubicBezTo>
                  <a:cubicBezTo>
                    <a:pt x="38" y="143"/>
                    <a:pt x="38" y="143"/>
                    <a:pt x="38" y="143"/>
                  </a:cubicBezTo>
                  <a:cubicBezTo>
                    <a:pt x="38" y="143"/>
                    <a:pt x="38" y="143"/>
                    <a:pt x="38" y="143"/>
                  </a:cubicBezTo>
                  <a:cubicBezTo>
                    <a:pt x="38" y="143"/>
                    <a:pt x="38" y="143"/>
                    <a:pt x="38" y="143"/>
                  </a:cubicBezTo>
                  <a:cubicBezTo>
                    <a:pt x="38" y="143"/>
                    <a:pt x="38" y="143"/>
                    <a:pt x="38" y="143"/>
                  </a:cubicBezTo>
                  <a:cubicBezTo>
                    <a:pt x="38" y="143"/>
                    <a:pt x="38" y="143"/>
                    <a:pt x="38" y="143"/>
                  </a:cubicBezTo>
                  <a:cubicBezTo>
                    <a:pt x="38" y="143"/>
                    <a:pt x="38" y="142"/>
                    <a:pt x="38" y="142"/>
                  </a:cubicBezTo>
                  <a:cubicBezTo>
                    <a:pt x="38" y="142"/>
                    <a:pt x="38" y="142"/>
                    <a:pt x="38" y="142"/>
                  </a:cubicBezTo>
                  <a:cubicBezTo>
                    <a:pt x="38" y="142"/>
                    <a:pt x="38" y="142"/>
                    <a:pt x="38" y="142"/>
                  </a:cubicBezTo>
                  <a:cubicBezTo>
                    <a:pt x="38" y="142"/>
                    <a:pt x="37" y="142"/>
                    <a:pt x="37" y="142"/>
                  </a:cubicBezTo>
                  <a:cubicBezTo>
                    <a:pt x="37" y="142"/>
                    <a:pt x="37" y="142"/>
                    <a:pt x="37" y="142"/>
                  </a:cubicBezTo>
                  <a:cubicBezTo>
                    <a:pt x="37" y="142"/>
                    <a:pt x="37" y="142"/>
                    <a:pt x="37" y="142"/>
                  </a:cubicBezTo>
                  <a:cubicBezTo>
                    <a:pt x="37" y="142"/>
                    <a:pt x="37" y="142"/>
                    <a:pt x="37" y="142"/>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25" y="122"/>
                    <a:pt x="18" y="100"/>
                    <a:pt x="18" y="78"/>
                  </a:cubicBezTo>
                  <a:cubicBezTo>
                    <a:pt x="18" y="50"/>
                    <a:pt x="29" y="22"/>
                    <a:pt x="49" y="0"/>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79" name="Google Shape;579;p40"/>
            <p:cNvSpPr/>
            <p:nvPr/>
          </p:nvSpPr>
          <p:spPr>
            <a:xfrm>
              <a:off x="4300537" y="3348038"/>
              <a:ext cx="41672" cy="42818"/>
            </a:xfrm>
            <a:custGeom>
              <a:avLst/>
              <a:gdLst/>
              <a:ahLst/>
              <a:cxnLst/>
              <a:rect l="l" t="t" r="r" b="b"/>
              <a:pathLst>
                <a:path w="35" h="35" extrusionOk="0">
                  <a:moveTo>
                    <a:pt x="27" y="32"/>
                  </a:moveTo>
                  <a:cubicBezTo>
                    <a:pt x="29" y="34"/>
                    <a:pt x="31" y="35"/>
                    <a:pt x="33" y="35"/>
                  </a:cubicBezTo>
                  <a:cubicBezTo>
                    <a:pt x="34" y="35"/>
                    <a:pt x="35" y="35"/>
                    <a:pt x="35" y="34"/>
                  </a:cubicBezTo>
                  <a:cubicBezTo>
                    <a:pt x="35" y="34"/>
                    <a:pt x="35" y="34"/>
                    <a:pt x="35" y="34"/>
                  </a:cubicBezTo>
                  <a:cubicBezTo>
                    <a:pt x="35" y="35"/>
                    <a:pt x="34" y="35"/>
                    <a:pt x="33" y="35"/>
                  </a:cubicBezTo>
                  <a:cubicBezTo>
                    <a:pt x="31" y="35"/>
                    <a:pt x="29" y="34"/>
                    <a:pt x="27" y="32"/>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3" y="8"/>
                  </a:moveTo>
                  <a:cubicBezTo>
                    <a:pt x="3" y="8"/>
                    <a:pt x="3" y="8"/>
                    <a:pt x="3" y="8"/>
                  </a:cubicBezTo>
                  <a:cubicBezTo>
                    <a:pt x="3" y="8"/>
                    <a:pt x="3" y="8"/>
                    <a:pt x="3" y="8"/>
                  </a:cubicBezTo>
                  <a:moveTo>
                    <a:pt x="0" y="0"/>
                  </a:moveTo>
                  <a:cubicBezTo>
                    <a:pt x="0" y="0"/>
                    <a:pt x="0" y="0"/>
                    <a:pt x="0" y="0"/>
                  </a:cubicBezTo>
                  <a:cubicBezTo>
                    <a:pt x="0" y="3"/>
                    <a:pt x="1" y="5"/>
                    <a:pt x="3" y="8"/>
                  </a:cubicBezTo>
                  <a:cubicBezTo>
                    <a:pt x="1" y="5"/>
                    <a:pt x="0" y="3"/>
                    <a:pt x="0" y="0"/>
                  </a:cubicBezTo>
                </a:path>
              </a:pathLst>
            </a:custGeom>
            <a:solidFill>
              <a:srgbClr val="B4C8C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80" name="Google Shape;580;p40"/>
            <p:cNvSpPr/>
            <p:nvPr/>
          </p:nvSpPr>
          <p:spPr>
            <a:xfrm>
              <a:off x="4291012" y="3348038"/>
              <a:ext cx="51197" cy="51256"/>
            </a:xfrm>
            <a:custGeom>
              <a:avLst/>
              <a:gdLst/>
              <a:ahLst/>
              <a:cxnLst/>
              <a:rect l="l" t="t" r="r" b="b"/>
              <a:pathLst>
                <a:path w="43" h="42" extrusionOk="0">
                  <a:moveTo>
                    <a:pt x="8" y="0"/>
                  </a:moveTo>
                  <a:cubicBezTo>
                    <a:pt x="7" y="0"/>
                    <a:pt x="5" y="1"/>
                    <a:pt x="4" y="2"/>
                  </a:cubicBezTo>
                  <a:cubicBezTo>
                    <a:pt x="0" y="6"/>
                    <a:pt x="0" y="12"/>
                    <a:pt x="4" y="15"/>
                  </a:cubicBezTo>
                  <a:cubicBezTo>
                    <a:pt x="28" y="39"/>
                    <a:pt x="28" y="39"/>
                    <a:pt x="28" y="39"/>
                  </a:cubicBezTo>
                  <a:cubicBezTo>
                    <a:pt x="29" y="41"/>
                    <a:pt x="32" y="42"/>
                    <a:pt x="34" y="42"/>
                  </a:cubicBezTo>
                  <a:cubicBezTo>
                    <a:pt x="36" y="42"/>
                    <a:pt x="39" y="41"/>
                    <a:pt x="41" y="39"/>
                  </a:cubicBezTo>
                  <a:cubicBezTo>
                    <a:pt x="42" y="38"/>
                    <a:pt x="43" y="36"/>
                    <a:pt x="43" y="34"/>
                  </a:cubicBezTo>
                  <a:cubicBezTo>
                    <a:pt x="43" y="35"/>
                    <a:pt x="42" y="35"/>
                    <a:pt x="41" y="35"/>
                  </a:cubicBezTo>
                  <a:cubicBezTo>
                    <a:pt x="39" y="35"/>
                    <a:pt x="37" y="34"/>
                    <a:pt x="35" y="32"/>
                  </a:cubicBezTo>
                  <a:cubicBezTo>
                    <a:pt x="35" y="32"/>
                    <a:pt x="35" y="32"/>
                    <a:pt x="35" y="32"/>
                  </a:cubicBezTo>
                  <a:cubicBezTo>
                    <a:pt x="35" y="32"/>
                    <a:pt x="35" y="32"/>
                    <a:pt x="35" y="32"/>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11" y="8"/>
                    <a:pt x="11" y="8"/>
                    <a:pt x="11" y="8"/>
                  </a:cubicBezTo>
                  <a:cubicBezTo>
                    <a:pt x="9" y="5"/>
                    <a:pt x="8" y="3"/>
                    <a:pt x="8" y="0"/>
                  </a:cubicBezTo>
                </a:path>
              </a:pathLst>
            </a:custGeom>
            <a:solidFill>
              <a:srgbClr val="4197AD"/>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81" name="Google Shape;581;p40"/>
            <p:cNvSpPr/>
            <p:nvPr/>
          </p:nvSpPr>
          <p:spPr>
            <a:xfrm>
              <a:off x="3907631" y="2894410"/>
              <a:ext cx="466725" cy="509742"/>
            </a:xfrm>
            <a:custGeom>
              <a:avLst/>
              <a:gdLst/>
              <a:ahLst/>
              <a:cxnLst/>
              <a:rect l="l" t="t" r="r" b="b"/>
              <a:pathLst>
                <a:path w="392" h="426" extrusionOk="0">
                  <a:moveTo>
                    <a:pt x="108" y="0"/>
                  </a:moveTo>
                  <a:cubicBezTo>
                    <a:pt x="70" y="0"/>
                    <a:pt x="32" y="14"/>
                    <a:pt x="3" y="43"/>
                  </a:cubicBezTo>
                  <a:cubicBezTo>
                    <a:pt x="3" y="43"/>
                    <a:pt x="3" y="43"/>
                    <a:pt x="3" y="43"/>
                  </a:cubicBezTo>
                  <a:cubicBezTo>
                    <a:pt x="2" y="44"/>
                    <a:pt x="1" y="46"/>
                    <a:pt x="0" y="47"/>
                  </a:cubicBezTo>
                  <a:cubicBezTo>
                    <a:pt x="28" y="20"/>
                    <a:pt x="64" y="7"/>
                    <a:pt x="100" y="7"/>
                  </a:cubicBezTo>
                  <a:cubicBezTo>
                    <a:pt x="138" y="7"/>
                    <a:pt x="176" y="21"/>
                    <a:pt x="205" y="50"/>
                  </a:cubicBezTo>
                  <a:cubicBezTo>
                    <a:pt x="256" y="102"/>
                    <a:pt x="262" y="182"/>
                    <a:pt x="221" y="240"/>
                  </a:cubicBezTo>
                  <a:cubicBezTo>
                    <a:pt x="378" y="396"/>
                    <a:pt x="378" y="396"/>
                    <a:pt x="378" y="396"/>
                  </a:cubicBezTo>
                  <a:cubicBezTo>
                    <a:pt x="386" y="404"/>
                    <a:pt x="387" y="417"/>
                    <a:pt x="379" y="426"/>
                  </a:cubicBezTo>
                  <a:cubicBezTo>
                    <a:pt x="386" y="418"/>
                    <a:pt x="386" y="418"/>
                    <a:pt x="386" y="418"/>
                  </a:cubicBezTo>
                  <a:cubicBezTo>
                    <a:pt x="390" y="414"/>
                    <a:pt x="392" y="409"/>
                    <a:pt x="392" y="404"/>
                  </a:cubicBezTo>
                  <a:cubicBezTo>
                    <a:pt x="392" y="398"/>
                    <a:pt x="390" y="393"/>
                    <a:pt x="386" y="389"/>
                  </a:cubicBezTo>
                  <a:cubicBezTo>
                    <a:pt x="228" y="232"/>
                    <a:pt x="228" y="232"/>
                    <a:pt x="228" y="232"/>
                  </a:cubicBezTo>
                  <a:cubicBezTo>
                    <a:pt x="228" y="232"/>
                    <a:pt x="228" y="232"/>
                    <a:pt x="228" y="232"/>
                  </a:cubicBezTo>
                  <a:cubicBezTo>
                    <a:pt x="247" y="207"/>
                    <a:pt x="255" y="177"/>
                    <a:pt x="255" y="147"/>
                  </a:cubicBezTo>
                  <a:cubicBezTo>
                    <a:pt x="255" y="109"/>
                    <a:pt x="241" y="71"/>
                    <a:pt x="212" y="43"/>
                  </a:cubicBezTo>
                  <a:cubicBezTo>
                    <a:pt x="183" y="14"/>
                    <a:pt x="145" y="0"/>
                    <a:pt x="108" y="0"/>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82" name="Google Shape;582;p40"/>
            <p:cNvSpPr/>
            <p:nvPr/>
          </p:nvSpPr>
          <p:spPr>
            <a:xfrm>
              <a:off x="4033837" y="3028951"/>
              <a:ext cx="9525" cy="88106"/>
            </a:xfrm>
            <a:custGeom>
              <a:avLst/>
              <a:gdLst/>
              <a:ahLst/>
              <a:cxnLst/>
              <a:rect l="l" t="t" r="r" b="b"/>
              <a:pathLst>
                <a:path w="8" h="74" extrusionOk="0">
                  <a:moveTo>
                    <a:pt x="7" y="0"/>
                  </a:moveTo>
                  <a:cubicBezTo>
                    <a:pt x="6" y="6"/>
                    <a:pt x="4" y="12"/>
                    <a:pt x="3" y="18"/>
                  </a:cubicBezTo>
                  <a:cubicBezTo>
                    <a:pt x="2" y="25"/>
                    <a:pt x="2" y="31"/>
                    <a:pt x="1" y="37"/>
                  </a:cubicBezTo>
                  <a:cubicBezTo>
                    <a:pt x="0" y="43"/>
                    <a:pt x="0" y="49"/>
                    <a:pt x="0" y="55"/>
                  </a:cubicBezTo>
                  <a:cubicBezTo>
                    <a:pt x="0" y="62"/>
                    <a:pt x="0" y="68"/>
                    <a:pt x="0" y="74"/>
                  </a:cubicBezTo>
                  <a:cubicBezTo>
                    <a:pt x="2" y="68"/>
                    <a:pt x="3" y="62"/>
                    <a:pt x="4" y="56"/>
                  </a:cubicBezTo>
                  <a:cubicBezTo>
                    <a:pt x="5" y="50"/>
                    <a:pt x="6" y="43"/>
                    <a:pt x="6" y="37"/>
                  </a:cubicBezTo>
                  <a:cubicBezTo>
                    <a:pt x="7" y="31"/>
                    <a:pt x="7" y="25"/>
                    <a:pt x="7" y="19"/>
                  </a:cubicBezTo>
                  <a:cubicBezTo>
                    <a:pt x="8" y="13"/>
                    <a:pt x="8" y="6"/>
                    <a:pt x="7" y="0"/>
                  </a:cubicBezTo>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83" name="Google Shape;583;p40"/>
            <p:cNvSpPr/>
            <p:nvPr/>
          </p:nvSpPr>
          <p:spPr>
            <a:xfrm>
              <a:off x="4057650" y="3044429"/>
              <a:ext cx="9525" cy="57150"/>
            </a:xfrm>
            <a:custGeom>
              <a:avLst/>
              <a:gdLst/>
              <a:ahLst/>
              <a:cxnLst/>
              <a:rect l="l" t="t" r="r" b="b"/>
              <a:pathLst>
                <a:path w="8" h="48" extrusionOk="0">
                  <a:moveTo>
                    <a:pt x="8" y="0"/>
                  </a:moveTo>
                  <a:cubicBezTo>
                    <a:pt x="6" y="4"/>
                    <a:pt x="5" y="8"/>
                    <a:pt x="4" y="12"/>
                  </a:cubicBezTo>
                  <a:cubicBezTo>
                    <a:pt x="3" y="16"/>
                    <a:pt x="2" y="20"/>
                    <a:pt x="1" y="24"/>
                  </a:cubicBezTo>
                  <a:cubicBezTo>
                    <a:pt x="1" y="28"/>
                    <a:pt x="0" y="32"/>
                    <a:pt x="0" y="36"/>
                  </a:cubicBezTo>
                  <a:cubicBezTo>
                    <a:pt x="0" y="40"/>
                    <a:pt x="0" y="44"/>
                    <a:pt x="0" y="48"/>
                  </a:cubicBezTo>
                  <a:cubicBezTo>
                    <a:pt x="2" y="44"/>
                    <a:pt x="3" y="40"/>
                    <a:pt x="4" y="36"/>
                  </a:cubicBezTo>
                  <a:cubicBezTo>
                    <a:pt x="5" y="32"/>
                    <a:pt x="6" y="28"/>
                    <a:pt x="7" y="24"/>
                  </a:cubicBezTo>
                  <a:cubicBezTo>
                    <a:pt x="7" y="20"/>
                    <a:pt x="8" y="16"/>
                    <a:pt x="8" y="12"/>
                  </a:cubicBezTo>
                  <a:cubicBezTo>
                    <a:pt x="8" y="8"/>
                    <a:pt x="8" y="4"/>
                    <a:pt x="8" y="0"/>
                  </a:cubicBezTo>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84" name="Google Shape;584;p40"/>
            <p:cNvSpPr/>
            <p:nvPr/>
          </p:nvSpPr>
          <p:spPr>
            <a:xfrm>
              <a:off x="4011216" y="3044429"/>
              <a:ext cx="8334" cy="41672"/>
            </a:xfrm>
            <a:custGeom>
              <a:avLst/>
              <a:gdLst/>
              <a:ahLst/>
              <a:cxnLst/>
              <a:rect l="l" t="t" r="r" b="b"/>
              <a:pathLst>
                <a:path w="7" h="35" extrusionOk="0">
                  <a:moveTo>
                    <a:pt x="6" y="0"/>
                  </a:moveTo>
                  <a:cubicBezTo>
                    <a:pt x="4" y="3"/>
                    <a:pt x="3" y="6"/>
                    <a:pt x="3" y="9"/>
                  </a:cubicBezTo>
                  <a:cubicBezTo>
                    <a:pt x="2" y="11"/>
                    <a:pt x="1" y="14"/>
                    <a:pt x="1" y="17"/>
                  </a:cubicBezTo>
                  <a:cubicBezTo>
                    <a:pt x="0" y="20"/>
                    <a:pt x="0" y="23"/>
                    <a:pt x="0" y="26"/>
                  </a:cubicBezTo>
                  <a:cubicBezTo>
                    <a:pt x="0" y="29"/>
                    <a:pt x="0" y="32"/>
                    <a:pt x="0" y="35"/>
                  </a:cubicBezTo>
                  <a:cubicBezTo>
                    <a:pt x="2" y="32"/>
                    <a:pt x="3" y="30"/>
                    <a:pt x="4" y="27"/>
                  </a:cubicBezTo>
                  <a:cubicBezTo>
                    <a:pt x="5" y="24"/>
                    <a:pt x="5" y="21"/>
                    <a:pt x="6" y="18"/>
                  </a:cubicBezTo>
                  <a:cubicBezTo>
                    <a:pt x="6" y="15"/>
                    <a:pt x="7" y="12"/>
                    <a:pt x="7" y="9"/>
                  </a:cubicBezTo>
                  <a:cubicBezTo>
                    <a:pt x="7" y="6"/>
                    <a:pt x="7" y="3"/>
                    <a:pt x="6" y="0"/>
                  </a:cubicBezTo>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585" name="Google Shape;585;p40"/>
            <p:cNvSpPr/>
            <p:nvPr/>
          </p:nvSpPr>
          <p:spPr>
            <a:xfrm>
              <a:off x="3969544" y="2909888"/>
              <a:ext cx="209550" cy="106085"/>
            </a:xfrm>
            <a:custGeom>
              <a:avLst/>
              <a:gdLst/>
              <a:ahLst/>
              <a:cxnLst/>
              <a:rect l="l" t="t" r="r" b="b"/>
              <a:pathLst>
                <a:path w="176" h="88" extrusionOk="0">
                  <a:moveTo>
                    <a:pt x="56" y="0"/>
                  </a:moveTo>
                  <a:cubicBezTo>
                    <a:pt x="55" y="0"/>
                    <a:pt x="53" y="0"/>
                    <a:pt x="52" y="0"/>
                  </a:cubicBezTo>
                  <a:cubicBezTo>
                    <a:pt x="43" y="0"/>
                    <a:pt x="34" y="1"/>
                    <a:pt x="25" y="3"/>
                  </a:cubicBezTo>
                  <a:cubicBezTo>
                    <a:pt x="16" y="5"/>
                    <a:pt x="8" y="8"/>
                    <a:pt x="0" y="12"/>
                  </a:cubicBezTo>
                  <a:cubicBezTo>
                    <a:pt x="9" y="10"/>
                    <a:pt x="17" y="9"/>
                    <a:pt x="26" y="8"/>
                  </a:cubicBezTo>
                  <a:cubicBezTo>
                    <a:pt x="31" y="8"/>
                    <a:pt x="37" y="7"/>
                    <a:pt x="42" y="7"/>
                  </a:cubicBezTo>
                  <a:cubicBezTo>
                    <a:pt x="45" y="7"/>
                    <a:pt x="49" y="8"/>
                    <a:pt x="52" y="8"/>
                  </a:cubicBezTo>
                  <a:cubicBezTo>
                    <a:pt x="69" y="9"/>
                    <a:pt x="85" y="12"/>
                    <a:pt x="101" y="19"/>
                  </a:cubicBezTo>
                  <a:cubicBezTo>
                    <a:pt x="109" y="23"/>
                    <a:pt x="116" y="27"/>
                    <a:pt x="123" y="32"/>
                  </a:cubicBezTo>
                  <a:cubicBezTo>
                    <a:pt x="127" y="34"/>
                    <a:pt x="130" y="36"/>
                    <a:pt x="133" y="39"/>
                  </a:cubicBezTo>
                  <a:cubicBezTo>
                    <a:pt x="138" y="43"/>
                    <a:pt x="138" y="43"/>
                    <a:pt x="138" y="43"/>
                  </a:cubicBezTo>
                  <a:cubicBezTo>
                    <a:pt x="139" y="44"/>
                    <a:pt x="140" y="45"/>
                    <a:pt x="140" y="45"/>
                  </a:cubicBezTo>
                  <a:cubicBezTo>
                    <a:pt x="143" y="48"/>
                    <a:pt x="143" y="48"/>
                    <a:pt x="143" y="48"/>
                  </a:cubicBezTo>
                  <a:cubicBezTo>
                    <a:pt x="155" y="59"/>
                    <a:pt x="166" y="73"/>
                    <a:pt x="176" y="88"/>
                  </a:cubicBezTo>
                  <a:cubicBezTo>
                    <a:pt x="170" y="71"/>
                    <a:pt x="161" y="56"/>
                    <a:pt x="149" y="42"/>
                  </a:cubicBezTo>
                  <a:cubicBezTo>
                    <a:pt x="146" y="38"/>
                    <a:pt x="142" y="35"/>
                    <a:pt x="139" y="32"/>
                  </a:cubicBezTo>
                  <a:cubicBezTo>
                    <a:pt x="136" y="29"/>
                    <a:pt x="132" y="26"/>
                    <a:pt x="129" y="23"/>
                  </a:cubicBezTo>
                  <a:cubicBezTo>
                    <a:pt x="125" y="21"/>
                    <a:pt x="121" y="18"/>
                    <a:pt x="117" y="16"/>
                  </a:cubicBezTo>
                  <a:cubicBezTo>
                    <a:pt x="113" y="14"/>
                    <a:pt x="109" y="11"/>
                    <a:pt x="105" y="10"/>
                  </a:cubicBezTo>
                  <a:cubicBezTo>
                    <a:pt x="97" y="6"/>
                    <a:pt x="88" y="3"/>
                    <a:pt x="79" y="2"/>
                  </a:cubicBezTo>
                  <a:cubicBezTo>
                    <a:pt x="71" y="0"/>
                    <a:pt x="64" y="0"/>
                    <a:pt x="56" y="0"/>
                  </a:cubicBezTo>
                </a:path>
              </a:pathLst>
            </a:custGeom>
            <a:solidFill>
              <a:srgbClr val="ABDBE7"/>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2" name="مجموعة 1">
            <a:extLst>
              <a:ext uri="{FF2B5EF4-FFF2-40B4-BE49-F238E27FC236}">
                <a16:creationId xmlns:a16="http://schemas.microsoft.com/office/drawing/2014/main" id="{B775C823-32EC-4DD9-0B66-77930C1845ED}"/>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8E03F3D2-3156-F016-C264-A791BDCD047E}"/>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9739B7ED-7E0A-0E7D-8EC4-B37359F549A3}"/>
                </a:ext>
              </a:extLst>
            </p:cNvPr>
            <p:cNvSpPr txBox="1"/>
            <p:nvPr/>
          </p:nvSpPr>
          <p:spPr>
            <a:xfrm rot="5400000">
              <a:off x="8536825" y="2368781"/>
              <a:ext cx="734496"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1" name="Google Shape;591;p41"/>
          <p:cNvSpPr txBox="1">
            <a:spLocks noGrp="1"/>
          </p:cNvSpPr>
          <p:nvPr>
            <p:ph type="title"/>
          </p:nvPr>
        </p:nvSpPr>
        <p:spPr>
          <a:xfrm>
            <a:off x="1836575" y="2472531"/>
            <a:ext cx="5470849" cy="16704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4400" b="1" dirty="0">
                <a:solidFill>
                  <a:schemeClr val="tx2"/>
                </a:solidFill>
                <a:latin typeface="DG 3asomy" panose="00000800000000000000" pitchFamily="2" charset="-78"/>
                <a:cs typeface="DG 3asomy" panose="00000800000000000000" pitchFamily="2" charset="-78"/>
              </a:rPr>
              <a:t>الخلفية النظرية والأعمال السابقة</a:t>
            </a:r>
            <a:endParaRPr sz="4400" b="1" dirty="0">
              <a:solidFill>
                <a:schemeClr val="tx2"/>
              </a:solidFill>
              <a:latin typeface="DG 3asomy" panose="00000800000000000000" pitchFamily="2" charset="-78"/>
              <a:cs typeface="DG 3asomy" panose="00000800000000000000" pitchFamily="2" charset="-78"/>
            </a:endParaRPr>
          </a:p>
        </p:txBody>
      </p:sp>
      <p:sp>
        <p:nvSpPr>
          <p:cNvPr id="592" name="Google Shape;592;p41"/>
          <p:cNvSpPr txBox="1">
            <a:spLocks noGrp="1"/>
          </p:cNvSpPr>
          <p:nvPr>
            <p:ph type="title" idx="2"/>
          </p:nvPr>
        </p:nvSpPr>
        <p:spPr>
          <a:xfrm>
            <a:off x="3522150" y="581708"/>
            <a:ext cx="2099700" cy="2031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dirty="0"/>
              <a:t>1</a:t>
            </a:r>
            <a:r>
              <a:rPr lang="ar-SA" dirty="0"/>
              <a:t>.</a:t>
            </a:r>
            <a:endParaRPr dirty="0"/>
          </a:p>
        </p:txBody>
      </p:sp>
      <p:grpSp>
        <p:nvGrpSpPr>
          <p:cNvPr id="594" name="Google Shape;594;p41"/>
          <p:cNvGrpSpPr/>
          <p:nvPr/>
        </p:nvGrpSpPr>
        <p:grpSpPr>
          <a:xfrm>
            <a:off x="6651248" y="2859852"/>
            <a:ext cx="2463272" cy="2283638"/>
            <a:chOff x="693750" y="238125"/>
            <a:chExt cx="5634200" cy="5223325"/>
          </a:xfrm>
        </p:grpSpPr>
        <p:sp>
          <p:nvSpPr>
            <p:cNvPr id="595" name="Google Shape;595;p41"/>
            <p:cNvSpPr/>
            <p:nvPr/>
          </p:nvSpPr>
          <p:spPr>
            <a:xfrm>
              <a:off x="1969125" y="508425"/>
              <a:ext cx="1081350" cy="929225"/>
            </a:xfrm>
            <a:custGeom>
              <a:avLst/>
              <a:gdLst/>
              <a:ahLst/>
              <a:cxnLst/>
              <a:rect l="l" t="t" r="r" b="b"/>
              <a:pathLst>
                <a:path w="43254" h="37169" extrusionOk="0">
                  <a:moveTo>
                    <a:pt x="18409" y="1"/>
                  </a:moveTo>
                  <a:cubicBezTo>
                    <a:pt x="15711" y="1"/>
                    <a:pt x="13148" y="634"/>
                    <a:pt x="10858" y="1971"/>
                  </a:cubicBezTo>
                  <a:cubicBezTo>
                    <a:pt x="1402" y="7458"/>
                    <a:pt x="1" y="22751"/>
                    <a:pt x="7180" y="37169"/>
                  </a:cubicBezTo>
                  <a:lnTo>
                    <a:pt x="11383" y="34659"/>
                  </a:lnTo>
                  <a:cubicBezTo>
                    <a:pt x="5955" y="23743"/>
                    <a:pt x="7005" y="12011"/>
                    <a:pt x="14243" y="7808"/>
                  </a:cubicBezTo>
                  <a:cubicBezTo>
                    <a:pt x="15988" y="6787"/>
                    <a:pt x="17944" y="6303"/>
                    <a:pt x="20002" y="6303"/>
                  </a:cubicBezTo>
                  <a:cubicBezTo>
                    <a:pt x="26410" y="6303"/>
                    <a:pt x="33809" y="10992"/>
                    <a:pt x="38934" y="18723"/>
                  </a:cubicBezTo>
                  <a:lnTo>
                    <a:pt x="43253" y="16214"/>
                  </a:lnTo>
                  <a:cubicBezTo>
                    <a:pt x="36455" y="6104"/>
                    <a:pt x="26784" y="1"/>
                    <a:pt x="184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1"/>
            <p:cNvSpPr/>
            <p:nvPr/>
          </p:nvSpPr>
          <p:spPr>
            <a:xfrm>
              <a:off x="693750" y="668200"/>
              <a:ext cx="5536450" cy="4665750"/>
            </a:xfrm>
            <a:custGeom>
              <a:avLst/>
              <a:gdLst/>
              <a:ahLst/>
              <a:cxnLst/>
              <a:rect l="l" t="t" r="r" b="b"/>
              <a:pathLst>
                <a:path w="221458" h="186630" extrusionOk="0">
                  <a:moveTo>
                    <a:pt x="100975" y="1"/>
                  </a:moveTo>
                  <a:cubicBezTo>
                    <a:pt x="90958" y="1"/>
                    <a:pt x="80097" y="2778"/>
                    <a:pt x="68469" y="9472"/>
                  </a:cubicBezTo>
                  <a:cubicBezTo>
                    <a:pt x="68469" y="9472"/>
                    <a:pt x="0" y="42568"/>
                    <a:pt x="55219" y="141390"/>
                  </a:cubicBezTo>
                  <a:cubicBezTo>
                    <a:pt x="55219" y="141390"/>
                    <a:pt x="69927" y="186630"/>
                    <a:pt x="107017" y="186630"/>
                  </a:cubicBezTo>
                  <a:cubicBezTo>
                    <a:pt x="114811" y="186630"/>
                    <a:pt x="123593" y="184632"/>
                    <a:pt x="133435" y="179797"/>
                  </a:cubicBezTo>
                  <a:cubicBezTo>
                    <a:pt x="133435" y="179797"/>
                    <a:pt x="221457" y="143316"/>
                    <a:pt x="192856" y="93701"/>
                  </a:cubicBezTo>
                  <a:lnTo>
                    <a:pt x="178497" y="65800"/>
                  </a:lnTo>
                  <a:cubicBezTo>
                    <a:pt x="178497" y="65800"/>
                    <a:pt x="149735" y="1"/>
                    <a:pt x="1009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1"/>
            <p:cNvSpPr/>
            <p:nvPr/>
          </p:nvSpPr>
          <p:spPr>
            <a:xfrm>
              <a:off x="3178850" y="240775"/>
              <a:ext cx="1387775" cy="1836275"/>
            </a:xfrm>
            <a:custGeom>
              <a:avLst/>
              <a:gdLst/>
              <a:ahLst/>
              <a:cxnLst/>
              <a:rect l="l" t="t" r="r" b="b"/>
              <a:pathLst>
                <a:path w="55511" h="73451" extrusionOk="0">
                  <a:moveTo>
                    <a:pt x="43515" y="1"/>
                  </a:moveTo>
                  <a:cubicBezTo>
                    <a:pt x="43370" y="1"/>
                    <a:pt x="43224" y="4"/>
                    <a:pt x="43078" y="11"/>
                  </a:cubicBezTo>
                  <a:lnTo>
                    <a:pt x="9107" y="1587"/>
                  </a:lnTo>
                  <a:cubicBezTo>
                    <a:pt x="3970" y="1820"/>
                    <a:pt x="1" y="6198"/>
                    <a:pt x="234" y="11276"/>
                  </a:cubicBezTo>
                  <a:lnTo>
                    <a:pt x="2744" y="64627"/>
                  </a:lnTo>
                  <a:cubicBezTo>
                    <a:pt x="3028" y="69563"/>
                    <a:pt x="7116" y="73451"/>
                    <a:pt x="12008" y="73451"/>
                  </a:cubicBezTo>
                  <a:cubicBezTo>
                    <a:pt x="12149" y="73451"/>
                    <a:pt x="12291" y="73447"/>
                    <a:pt x="12434" y="73441"/>
                  </a:cubicBezTo>
                  <a:lnTo>
                    <a:pt x="46464" y="71865"/>
                  </a:lnTo>
                  <a:cubicBezTo>
                    <a:pt x="51542" y="71573"/>
                    <a:pt x="55511" y="67254"/>
                    <a:pt x="55277" y="62117"/>
                  </a:cubicBezTo>
                  <a:lnTo>
                    <a:pt x="52768" y="8825"/>
                  </a:lnTo>
                  <a:cubicBezTo>
                    <a:pt x="52541" y="3834"/>
                    <a:pt x="48457" y="1"/>
                    <a:pt x="43515" y="1"/>
                  </a:cubicBezTo>
                  <a:close/>
                </a:path>
              </a:pathLst>
            </a:custGeom>
            <a:solidFill>
              <a:srgbClr val="FFFFFF">
                <a:alpha val="50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1"/>
            <p:cNvSpPr/>
            <p:nvPr/>
          </p:nvSpPr>
          <p:spPr>
            <a:xfrm>
              <a:off x="3101525" y="243700"/>
              <a:ext cx="1387775" cy="1837625"/>
            </a:xfrm>
            <a:custGeom>
              <a:avLst/>
              <a:gdLst/>
              <a:ahLst/>
              <a:cxnLst/>
              <a:rect l="l" t="t" r="r" b="b"/>
              <a:pathLst>
                <a:path w="55511" h="73505" extrusionOk="0">
                  <a:moveTo>
                    <a:pt x="43508" y="1"/>
                  </a:moveTo>
                  <a:cubicBezTo>
                    <a:pt x="43365" y="1"/>
                    <a:pt x="43222" y="4"/>
                    <a:pt x="43077" y="10"/>
                  </a:cubicBezTo>
                  <a:lnTo>
                    <a:pt x="9106" y="1586"/>
                  </a:lnTo>
                  <a:cubicBezTo>
                    <a:pt x="3969" y="1878"/>
                    <a:pt x="0" y="6198"/>
                    <a:pt x="234" y="11334"/>
                  </a:cubicBezTo>
                  <a:lnTo>
                    <a:pt x="2744" y="64627"/>
                  </a:lnTo>
                  <a:cubicBezTo>
                    <a:pt x="3029" y="69652"/>
                    <a:pt x="7170" y="73505"/>
                    <a:pt x="12160" y="73505"/>
                  </a:cubicBezTo>
                  <a:cubicBezTo>
                    <a:pt x="12270" y="73505"/>
                    <a:pt x="12381" y="73503"/>
                    <a:pt x="12491" y="73499"/>
                  </a:cubicBezTo>
                  <a:lnTo>
                    <a:pt x="46463" y="71865"/>
                  </a:lnTo>
                  <a:cubicBezTo>
                    <a:pt x="51600" y="71631"/>
                    <a:pt x="55510" y="67312"/>
                    <a:pt x="55277" y="62175"/>
                  </a:cubicBezTo>
                  <a:lnTo>
                    <a:pt x="52767" y="8824"/>
                  </a:lnTo>
                  <a:cubicBezTo>
                    <a:pt x="52540" y="3889"/>
                    <a:pt x="48453" y="1"/>
                    <a:pt x="435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1"/>
            <p:cNvSpPr/>
            <p:nvPr/>
          </p:nvSpPr>
          <p:spPr>
            <a:xfrm>
              <a:off x="3419625" y="480225"/>
              <a:ext cx="796800" cy="239500"/>
            </a:xfrm>
            <a:custGeom>
              <a:avLst/>
              <a:gdLst/>
              <a:ahLst/>
              <a:cxnLst/>
              <a:rect l="l" t="t" r="r" b="b"/>
              <a:pathLst>
                <a:path w="31872" h="9580" extrusionOk="0">
                  <a:moveTo>
                    <a:pt x="27532" y="0"/>
                  </a:moveTo>
                  <a:cubicBezTo>
                    <a:pt x="27461" y="0"/>
                    <a:pt x="27390" y="2"/>
                    <a:pt x="27318" y="5"/>
                  </a:cubicBezTo>
                  <a:lnTo>
                    <a:pt x="4204" y="1056"/>
                  </a:lnTo>
                  <a:cubicBezTo>
                    <a:pt x="1810" y="1173"/>
                    <a:pt x="1" y="3158"/>
                    <a:pt x="118" y="5551"/>
                  </a:cubicBezTo>
                  <a:cubicBezTo>
                    <a:pt x="233" y="7848"/>
                    <a:pt x="2155" y="9580"/>
                    <a:pt x="4441" y="9580"/>
                  </a:cubicBezTo>
                  <a:cubicBezTo>
                    <a:pt x="4478" y="9580"/>
                    <a:pt x="4516" y="9579"/>
                    <a:pt x="4554" y="9578"/>
                  </a:cubicBezTo>
                  <a:lnTo>
                    <a:pt x="27727" y="8469"/>
                  </a:lnTo>
                  <a:cubicBezTo>
                    <a:pt x="30062" y="8352"/>
                    <a:pt x="31871" y="6368"/>
                    <a:pt x="31754" y="4033"/>
                  </a:cubicBezTo>
                  <a:cubicBezTo>
                    <a:pt x="31641" y="1770"/>
                    <a:pt x="29773" y="0"/>
                    <a:pt x="275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1"/>
            <p:cNvSpPr/>
            <p:nvPr/>
          </p:nvSpPr>
          <p:spPr>
            <a:xfrm>
              <a:off x="4352100" y="238125"/>
              <a:ext cx="761750" cy="3255625"/>
            </a:xfrm>
            <a:custGeom>
              <a:avLst/>
              <a:gdLst/>
              <a:ahLst/>
              <a:cxnLst/>
              <a:rect l="l" t="t" r="r" b="b"/>
              <a:pathLst>
                <a:path w="30470" h="130225" extrusionOk="0">
                  <a:moveTo>
                    <a:pt x="14593" y="0"/>
                  </a:moveTo>
                  <a:lnTo>
                    <a:pt x="1" y="128415"/>
                  </a:lnTo>
                  <a:lnTo>
                    <a:pt x="15936" y="130225"/>
                  </a:lnTo>
                  <a:lnTo>
                    <a:pt x="30470" y="1809"/>
                  </a:lnTo>
                  <a:lnTo>
                    <a:pt x="145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1"/>
            <p:cNvSpPr/>
            <p:nvPr/>
          </p:nvSpPr>
          <p:spPr>
            <a:xfrm>
              <a:off x="4678000" y="386900"/>
              <a:ext cx="175200" cy="48425"/>
            </a:xfrm>
            <a:custGeom>
              <a:avLst/>
              <a:gdLst/>
              <a:ahLst/>
              <a:cxnLst/>
              <a:rect l="l" t="t" r="r" b="b"/>
              <a:pathLst>
                <a:path w="7008" h="1937" extrusionOk="0">
                  <a:moveTo>
                    <a:pt x="975" y="1"/>
                  </a:moveTo>
                  <a:cubicBezTo>
                    <a:pt x="149" y="1"/>
                    <a:pt x="1" y="1231"/>
                    <a:pt x="857" y="1345"/>
                  </a:cubicBezTo>
                  <a:lnTo>
                    <a:pt x="6052" y="1929"/>
                  </a:lnTo>
                  <a:cubicBezTo>
                    <a:pt x="6088" y="1934"/>
                    <a:pt x="6123" y="1936"/>
                    <a:pt x="6157" y="1936"/>
                  </a:cubicBezTo>
                  <a:cubicBezTo>
                    <a:pt x="6935" y="1936"/>
                    <a:pt x="7007" y="698"/>
                    <a:pt x="6168" y="586"/>
                  </a:cubicBezTo>
                  <a:lnTo>
                    <a:pt x="1032" y="3"/>
                  </a:lnTo>
                  <a:cubicBezTo>
                    <a:pt x="1012" y="1"/>
                    <a:pt x="993" y="1"/>
                    <a:pt x="9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1"/>
            <p:cNvSpPr/>
            <p:nvPr/>
          </p:nvSpPr>
          <p:spPr>
            <a:xfrm>
              <a:off x="4659450" y="553125"/>
              <a:ext cx="169850" cy="47125"/>
            </a:xfrm>
            <a:custGeom>
              <a:avLst/>
              <a:gdLst/>
              <a:ahLst/>
              <a:cxnLst/>
              <a:rect l="l" t="t" r="r" b="b"/>
              <a:pathLst>
                <a:path w="6794" h="1885" extrusionOk="0">
                  <a:moveTo>
                    <a:pt x="909" y="1"/>
                  </a:moveTo>
                  <a:cubicBezTo>
                    <a:pt x="127" y="1"/>
                    <a:pt x="1" y="1236"/>
                    <a:pt x="840" y="1292"/>
                  </a:cubicBezTo>
                  <a:lnTo>
                    <a:pt x="898" y="1292"/>
                  </a:lnTo>
                  <a:lnTo>
                    <a:pt x="6035" y="1876"/>
                  </a:lnTo>
                  <a:cubicBezTo>
                    <a:pt x="6071" y="1882"/>
                    <a:pt x="6106" y="1885"/>
                    <a:pt x="6142" y="1885"/>
                  </a:cubicBezTo>
                  <a:cubicBezTo>
                    <a:pt x="6453" y="1885"/>
                    <a:pt x="6735" y="1659"/>
                    <a:pt x="6735" y="1292"/>
                  </a:cubicBezTo>
                  <a:cubicBezTo>
                    <a:pt x="6794" y="942"/>
                    <a:pt x="6502" y="650"/>
                    <a:pt x="6152" y="592"/>
                  </a:cubicBezTo>
                  <a:lnTo>
                    <a:pt x="1015" y="8"/>
                  </a:lnTo>
                  <a:cubicBezTo>
                    <a:pt x="979" y="3"/>
                    <a:pt x="943"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1"/>
            <p:cNvSpPr/>
            <p:nvPr/>
          </p:nvSpPr>
          <p:spPr>
            <a:xfrm>
              <a:off x="4640100" y="718150"/>
              <a:ext cx="170225" cy="48250"/>
            </a:xfrm>
            <a:custGeom>
              <a:avLst/>
              <a:gdLst/>
              <a:ahLst/>
              <a:cxnLst/>
              <a:rect l="l" t="t" r="r" b="b"/>
              <a:pathLst>
                <a:path w="6809" h="1930" extrusionOk="0">
                  <a:moveTo>
                    <a:pt x="973" y="1"/>
                  </a:moveTo>
                  <a:cubicBezTo>
                    <a:pt x="147" y="1"/>
                    <a:pt x="0" y="1231"/>
                    <a:pt x="913" y="1345"/>
                  </a:cubicBezTo>
                  <a:lnTo>
                    <a:pt x="6050" y="1929"/>
                  </a:lnTo>
                  <a:cubicBezTo>
                    <a:pt x="6400" y="1929"/>
                    <a:pt x="6750" y="1696"/>
                    <a:pt x="6750" y="1345"/>
                  </a:cubicBezTo>
                  <a:cubicBezTo>
                    <a:pt x="6809" y="995"/>
                    <a:pt x="6517" y="645"/>
                    <a:pt x="6167" y="587"/>
                  </a:cubicBezTo>
                  <a:lnTo>
                    <a:pt x="1030" y="3"/>
                  </a:lnTo>
                  <a:cubicBezTo>
                    <a:pt x="1011" y="2"/>
                    <a:pt x="992" y="1"/>
                    <a:pt x="9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1"/>
            <p:cNvSpPr/>
            <p:nvPr/>
          </p:nvSpPr>
          <p:spPr>
            <a:xfrm>
              <a:off x="4627900" y="884350"/>
              <a:ext cx="167850" cy="46925"/>
            </a:xfrm>
            <a:custGeom>
              <a:avLst/>
              <a:gdLst/>
              <a:ahLst/>
              <a:cxnLst/>
              <a:rect l="l" t="t" r="r" b="b"/>
              <a:pathLst>
                <a:path w="6714" h="1877" extrusionOk="0">
                  <a:moveTo>
                    <a:pt x="652" y="0"/>
                  </a:moveTo>
                  <a:cubicBezTo>
                    <a:pt x="341" y="0"/>
                    <a:pt x="59" y="226"/>
                    <a:pt x="59" y="593"/>
                  </a:cubicBezTo>
                  <a:cubicBezTo>
                    <a:pt x="1" y="943"/>
                    <a:pt x="292" y="1235"/>
                    <a:pt x="643" y="1293"/>
                  </a:cubicBezTo>
                  <a:lnTo>
                    <a:pt x="5779" y="1877"/>
                  </a:lnTo>
                  <a:cubicBezTo>
                    <a:pt x="6596" y="1877"/>
                    <a:pt x="6713" y="710"/>
                    <a:pt x="5954" y="534"/>
                  </a:cubicBezTo>
                  <a:lnTo>
                    <a:pt x="759" y="9"/>
                  </a:lnTo>
                  <a:cubicBezTo>
                    <a:pt x="724" y="3"/>
                    <a:pt x="688" y="0"/>
                    <a:pt x="6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1"/>
            <p:cNvSpPr/>
            <p:nvPr/>
          </p:nvSpPr>
          <p:spPr>
            <a:xfrm>
              <a:off x="4604550" y="1049450"/>
              <a:ext cx="172225" cy="48200"/>
            </a:xfrm>
            <a:custGeom>
              <a:avLst/>
              <a:gdLst/>
              <a:ahLst/>
              <a:cxnLst/>
              <a:rect l="l" t="t" r="r" b="b"/>
              <a:pathLst>
                <a:path w="6889" h="1928" extrusionOk="0">
                  <a:moveTo>
                    <a:pt x="935" y="1"/>
                  </a:moveTo>
                  <a:cubicBezTo>
                    <a:pt x="176" y="1"/>
                    <a:pt x="1" y="1168"/>
                    <a:pt x="818" y="1344"/>
                  </a:cubicBezTo>
                  <a:lnTo>
                    <a:pt x="5954" y="1927"/>
                  </a:lnTo>
                  <a:cubicBezTo>
                    <a:pt x="6772" y="1927"/>
                    <a:pt x="6888" y="760"/>
                    <a:pt x="6129" y="585"/>
                  </a:cubicBezTo>
                  <a:lnTo>
                    <a:pt x="93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4585575" y="1214350"/>
              <a:ext cx="172225" cy="48200"/>
            </a:xfrm>
            <a:custGeom>
              <a:avLst/>
              <a:gdLst/>
              <a:ahLst/>
              <a:cxnLst/>
              <a:rect l="l" t="t" r="r" b="b"/>
              <a:pathLst>
                <a:path w="6889" h="1928" extrusionOk="0">
                  <a:moveTo>
                    <a:pt x="993" y="1"/>
                  </a:moveTo>
                  <a:cubicBezTo>
                    <a:pt x="176" y="1"/>
                    <a:pt x="1" y="1168"/>
                    <a:pt x="818" y="1343"/>
                  </a:cubicBezTo>
                  <a:lnTo>
                    <a:pt x="5955" y="1927"/>
                  </a:lnTo>
                  <a:cubicBezTo>
                    <a:pt x="6772" y="1927"/>
                    <a:pt x="6888" y="760"/>
                    <a:pt x="6130" y="585"/>
                  </a:cubicBezTo>
                  <a:lnTo>
                    <a:pt x="99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1"/>
            <p:cNvSpPr/>
            <p:nvPr/>
          </p:nvSpPr>
          <p:spPr>
            <a:xfrm>
              <a:off x="4566075" y="1380525"/>
              <a:ext cx="174750" cy="47100"/>
            </a:xfrm>
            <a:custGeom>
              <a:avLst/>
              <a:gdLst/>
              <a:ahLst/>
              <a:cxnLst/>
              <a:rect l="l" t="t" r="r" b="b"/>
              <a:pathLst>
                <a:path w="6990" h="1884" extrusionOk="0">
                  <a:moveTo>
                    <a:pt x="909" y="1"/>
                  </a:moveTo>
                  <a:cubicBezTo>
                    <a:pt x="126" y="1"/>
                    <a:pt x="0" y="1236"/>
                    <a:pt x="839" y="1292"/>
                  </a:cubicBezTo>
                  <a:lnTo>
                    <a:pt x="5976" y="1876"/>
                  </a:lnTo>
                  <a:cubicBezTo>
                    <a:pt x="6012" y="1881"/>
                    <a:pt x="6047" y="1883"/>
                    <a:pt x="6081" y="1883"/>
                  </a:cubicBezTo>
                  <a:cubicBezTo>
                    <a:pt x="6864" y="1883"/>
                    <a:pt x="6990" y="648"/>
                    <a:pt x="6151" y="592"/>
                  </a:cubicBezTo>
                  <a:lnTo>
                    <a:pt x="1014" y="8"/>
                  </a:lnTo>
                  <a:cubicBezTo>
                    <a:pt x="978" y="3"/>
                    <a:pt x="943"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1"/>
            <p:cNvSpPr/>
            <p:nvPr/>
          </p:nvSpPr>
          <p:spPr>
            <a:xfrm>
              <a:off x="4547100" y="1545425"/>
              <a:ext cx="175200" cy="48425"/>
            </a:xfrm>
            <a:custGeom>
              <a:avLst/>
              <a:gdLst/>
              <a:ahLst/>
              <a:cxnLst/>
              <a:rect l="l" t="t" r="r" b="b"/>
              <a:pathLst>
                <a:path w="7008" h="1937" extrusionOk="0">
                  <a:moveTo>
                    <a:pt x="909" y="1"/>
                  </a:moveTo>
                  <a:cubicBezTo>
                    <a:pt x="126" y="1"/>
                    <a:pt x="0" y="1239"/>
                    <a:pt x="839" y="1350"/>
                  </a:cubicBezTo>
                  <a:lnTo>
                    <a:pt x="6034" y="1934"/>
                  </a:lnTo>
                  <a:cubicBezTo>
                    <a:pt x="6054" y="1935"/>
                    <a:pt x="6073" y="1936"/>
                    <a:pt x="6091" y="1936"/>
                  </a:cubicBezTo>
                  <a:cubicBezTo>
                    <a:pt x="6915" y="1936"/>
                    <a:pt x="7007" y="706"/>
                    <a:pt x="6151" y="592"/>
                  </a:cubicBezTo>
                  <a:lnTo>
                    <a:pt x="1014" y="8"/>
                  </a:lnTo>
                  <a:cubicBezTo>
                    <a:pt x="978" y="3"/>
                    <a:pt x="943"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1"/>
            <p:cNvSpPr/>
            <p:nvPr/>
          </p:nvSpPr>
          <p:spPr>
            <a:xfrm>
              <a:off x="4527700" y="1710450"/>
              <a:ext cx="175200" cy="48425"/>
            </a:xfrm>
            <a:custGeom>
              <a:avLst/>
              <a:gdLst/>
              <a:ahLst/>
              <a:cxnLst/>
              <a:rect l="l" t="t" r="r" b="b"/>
              <a:pathLst>
                <a:path w="7008" h="1937" extrusionOk="0">
                  <a:moveTo>
                    <a:pt x="974" y="1"/>
                  </a:moveTo>
                  <a:cubicBezTo>
                    <a:pt x="149" y="1"/>
                    <a:pt x="0" y="1231"/>
                    <a:pt x="857" y="1345"/>
                  </a:cubicBezTo>
                  <a:lnTo>
                    <a:pt x="6051" y="1929"/>
                  </a:lnTo>
                  <a:cubicBezTo>
                    <a:pt x="6088" y="1934"/>
                    <a:pt x="6123" y="1936"/>
                    <a:pt x="6157" y="1936"/>
                  </a:cubicBezTo>
                  <a:cubicBezTo>
                    <a:pt x="6935" y="1936"/>
                    <a:pt x="7007" y="698"/>
                    <a:pt x="6168" y="587"/>
                  </a:cubicBezTo>
                  <a:lnTo>
                    <a:pt x="1032" y="3"/>
                  </a:lnTo>
                  <a:cubicBezTo>
                    <a:pt x="1012" y="2"/>
                    <a:pt x="993" y="1"/>
                    <a:pt x="9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1"/>
            <p:cNvSpPr/>
            <p:nvPr/>
          </p:nvSpPr>
          <p:spPr>
            <a:xfrm>
              <a:off x="4515550" y="1876675"/>
              <a:ext cx="168800" cy="48425"/>
            </a:xfrm>
            <a:custGeom>
              <a:avLst/>
              <a:gdLst/>
              <a:ahLst/>
              <a:cxnLst/>
              <a:rect l="l" t="t" r="r" b="b"/>
              <a:pathLst>
                <a:path w="6752" h="1937" extrusionOk="0">
                  <a:moveTo>
                    <a:pt x="668" y="1"/>
                  </a:moveTo>
                  <a:cubicBezTo>
                    <a:pt x="351" y="1"/>
                    <a:pt x="58" y="272"/>
                    <a:pt x="58" y="592"/>
                  </a:cubicBezTo>
                  <a:cubicBezTo>
                    <a:pt x="0" y="942"/>
                    <a:pt x="233" y="1292"/>
                    <a:pt x="642" y="1351"/>
                  </a:cubicBezTo>
                  <a:lnTo>
                    <a:pt x="5779" y="1934"/>
                  </a:lnTo>
                  <a:cubicBezTo>
                    <a:pt x="5798" y="1936"/>
                    <a:pt x="5817" y="1936"/>
                    <a:pt x="5836" y="1936"/>
                  </a:cubicBezTo>
                  <a:cubicBezTo>
                    <a:pt x="6659" y="1936"/>
                    <a:pt x="6752" y="706"/>
                    <a:pt x="5895" y="592"/>
                  </a:cubicBezTo>
                  <a:lnTo>
                    <a:pt x="759" y="8"/>
                  </a:lnTo>
                  <a:cubicBezTo>
                    <a:pt x="729" y="3"/>
                    <a:pt x="698" y="1"/>
                    <a:pt x="6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1"/>
            <p:cNvSpPr/>
            <p:nvPr/>
          </p:nvSpPr>
          <p:spPr>
            <a:xfrm>
              <a:off x="4492200" y="2041750"/>
              <a:ext cx="172200" cy="48200"/>
            </a:xfrm>
            <a:custGeom>
              <a:avLst/>
              <a:gdLst/>
              <a:ahLst/>
              <a:cxnLst/>
              <a:rect l="l" t="t" r="r" b="b"/>
              <a:pathLst>
                <a:path w="6888" h="1928" extrusionOk="0">
                  <a:moveTo>
                    <a:pt x="934" y="1"/>
                  </a:moveTo>
                  <a:cubicBezTo>
                    <a:pt x="117" y="1"/>
                    <a:pt x="0" y="1168"/>
                    <a:pt x="817" y="1343"/>
                  </a:cubicBezTo>
                  <a:lnTo>
                    <a:pt x="5954" y="1927"/>
                  </a:lnTo>
                  <a:cubicBezTo>
                    <a:pt x="6771" y="1927"/>
                    <a:pt x="6888" y="760"/>
                    <a:pt x="6129" y="585"/>
                  </a:cubicBezTo>
                  <a:lnTo>
                    <a:pt x="93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1"/>
            <p:cNvSpPr/>
            <p:nvPr/>
          </p:nvSpPr>
          <p:spPr>
            <a:xfrm>
              <a:off x="4477600" y="2207925"/>
              <a:ext cx="167375" cy="46975"/>
            </a:xfrm>
            <a:custGeom>
              <a:avLst/>
              <a:gdLst/>
              <a:ahLst/>
              <a:cxnLst/>
              <a:rect l="l" t="t" r="r" b="b"/>
              <a:pathLst>
                <a:path w="6695" h="1879" extrusionOk="0">
                  <a:moveTo>
                    <a:pt x="670" y="1"/>
                  </a:moveTo>
                  <a:cubicBezTo>
                    <a:pt x="360" y="1"/>
                    <a:pt x="112" y="272"/>
                    <a:pt x="59" y="592"/>
                  </a:cubicBezTo>
                  <a:cubicBezTo>
                    <a:pt x="0" y="942"/>
                    <a:pt x="292" y="1292"/>
                    <a:pt x="642" y="1292"/>
                  </a:cubicBezTo>
                  <a:lnTo>
                    <a:pt x="5779" y="1876"/>
                  </a:lnTo>
                  <a:cubicBezTo>
                    <a:pt x="5799" y="1877"/>
                    <a:pt x="5818" y="1878"/>
                    <a:pt x="5837" y="1878"/>
                  </a:cubicBezTo>
                  <a:cubicBezTo>
                    <a:pt x="6601" y="1878"/>
                    <a:pt x="6694" y="763"/>
                    <a:pt x="5954" y="592"/>
                  </a:cubicBezTo>
                  <a:lnTo>
                    <a:pt x="759" y="8"/>
                  </a:lnTo>
                  <a:cubicBezTo>
                    <a:pt x="729" y="3"/>
                    <a:pt x="699" y="1"/>
                    <a:pt x="6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1"/>
            <p:cNvSpPr/>
            <p:nvPr/>
          </p:nvSpPr>
          <p:spPr>
            <a:xfrm>
              <a:off x="4458625" y="2372825"/>
              <a:ext cx="168825" cy="48425"/>
            </a:xfrm>
            <a:custGeom>
              <a:avLst/>
              <a:gdLst/>
              <a:ahLst/>
              <a:cxnLst/>
              <a:rect l="l" t="t" r="r" b="b"/>
              <a:pathLst>
                <a:path w="6753" h="1937" extrusionOk="0">
                  <a:moveTo>
                    <a:pt x="669" y="1"/>
                  </a:moveTo>
                  <a:cubicBezTo>
                    <a:pt x="351" y="1"/>
                    <a:pt x="54" y="272"/>
                    <a:pt x="1" y="592"/>
                  </a:cubicBezTo>
                  <a:cubicBezTo>
                    <a:pt x="1" y="1000"/>
                    <a:pt x="234" y="1292"/>
                    <a:pt x="643" y="1351"/>
                  </a:cubicBezTo>
                  <a:lnTo>
                    <a:pt x="5779" y="1934"/>
                  </a:lnTo>
                  <a:cubicBezTo>
                    <a:pt x="5799" y="1936"/>
                    <a:pt x="5818" y="1936"/>
                    <a:pt x="5836" y="1936"/>
                  </a:cubicBezTo>
                  <a:cubicBezTo>
                    <a:pt x="6659" y="1936"/>
                    <a:pt x="6752" y="706"/>
                    <a:pt x="5896" y="592"/>
                  </a:cubicBezTo>
                  <a:lnTo>
                    <a:pt x="759" y="8"/>
                  </a:lnTo>
                  <a:cubicBezTo>
                    <a:pt x="729" y="3"/>
                    <a:pt x="699" y="1"/>
                    <a:pt x="6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1"/>
            <p:cNvSpPr/>
            <p:nvPr/>
          </p:nvSpPr>
          <p:spPr>
            <a:xfrm>
              <a:off x="4433375" y="2539175"/>
              <a:ext cx="174675" cy="47100"/>
            </a:xfrm>
            <a:custGeom>
              <a:avLst/>
              <a:gdLst/>
              <a:ahLst/>
              <a:cxnLst/>
              <a:rect l="l" t="t" r="r" b="b"/>
              <a:pathLst>
                <a:path w="6987" h="1884" extrusionOk="0">
                  <a:moveTo>
                    <a:pt x="901" y="1"/>
                  </a:moveTo>
                  <a:cubicBezTo>
                    <a:pt x="122" y="1"/>
                    <a:pt x="0" y="1181"/>
                    <a:pt x="894" y="1292"/>
                  </a:cubicBezTo>
                  <a:lnTo>
                    <a:pt x="6030" y="1876"/>
                  </a:lnTo>
                  <a:cubicBezTo>
                    <a:pt x="6067" y="1881"/>
                    <a:pt x="6102" y="1883"/>
                    <a:pt x="6136" y="1883"/>
                  </a:cubicBezTo>
                  <a:cubicBezTo>
                    <a:pt x="6914" y="1883"/>
                    <a:pt x="6986" y="648"/>
                    <a:pt x="6147" y="592"/>
                  </a:cubicBezTo>
                  <a:lnTo>
                    <a:pt x="1011" y="8"/>
                  </a:lnTo>
                  <a:cubicBezTo>
                    <a:pt x="973" y="3"/>
                    <a:pt x="936" y="1"/>
                    <a:pt x="9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1"/>
            <p:cNvSpPr/>
            <p:nvPr/>
          </p:nvSpPr>
          <p:spPr>
            <a:xfrm>
              <a:off x="4422150" y="2704075"/>
              <a:ext cx="168800" cy="48425"/>
            </a:xfrm>
            <a:custGeom>
              <a:avLst/>
              <a:gdLst/>
              <a:ahLst/>
              <a:cxnLst/>
              <a:rect l="l" t="t" r="r" b="b"/>
              <a:pathLst>
                <a:path w="6752" h="1937" extrusionOk="0">
                  <a:moveTo>
                    <a:pt x="668" y="1"/>
                  </a:moveTo>
                  <a:cubicBezTo>
                    <a:pt x="351" y="1"/>
                    <a:pt x="54" y="272"/>
                    <a:pt x="0" y="592"/>
                  </a:cubicBezTo>
                  <a:cubicBezTo>
                    <a:pt x="0" y="942"/>
                    <a:pt x="234" y="1292"/>
                    <a:pt x="584" y="1351"/>
                  </a:cubicBezTo>
                  <a:lnTo>
                    <a:pt x="5779" y="1934"/>
                  </a:lnTo>
                  <a:cubicBezTo>
                    <a:pt x="5798" y="1936"/>
                    <a:pt x="5817" y="1936"/>
                    <a:pt x="5836" y="1936"/>
                  </a:cubicBezTo>
                  <a:cubicBezTo>
                    <a:pt x="6659" y="1936"/>
                    <a:pt x="6752" y="706"/>
                    <a:pt x="5896" y="592"/>
                  </a:cubicBezTo>
                  <a:lnTo>
                    <a:pt x="759" y="8"/>
                  </a:lnTo>
                  <a:cubicBezTo>
                    <a:pt x="729" y="3"/>
                    <a:pt x="699" y="1"/>
                    <a:pt x="6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1"/>
            <p:cNvSpPr/>
            <p:nvPr/>
          </p:nvSpPr>
          <p:spPr>
            <a:xfrm>
              <a:off x="4396375" y="2869125"/>
              <a:ext cx="168800" cy="48400"/>
            </a:xfrm>
            <a:custGeom>
              <a:avLst/>
              <a:gdLst/>
              <a:ahLst/>
              <a:cxnLst/>
              <a:rect l="l" t="t" r="r" b="b"/>
              <a:pathLst>
                <a:path w="6752" h="1936" extrusionOk="0">
                  <a:moveTo>
                    <a:pt x="916" y="0"/>
                  </a:moveTo>
                  <a:cubicBezTo>
                    <a:pt x="93" y="0"/>
                    <a:pt x="0" y="1230"/>
                    <a:pt x="856" y="1344"/>
                  </a:cubicBezTo>
                  <a:lnTo>
                    <a:pt x="5993" y="1928"/>
                  </a:lnTo>
                  <a:cubicBezTo>
                    <a:pt x="6023" y="1933"/>
                    <a:pt x="6053" y="1936"/>
                    <a:pt x="6083" y="1936"/>
                  </a:cubicBezTo>
                  <a:cubicBezTo>
                    <a:pt x="6401" y="1936"/>
                    <a:pt x="6698" y="1664"/>
                    <a:pt x="6752" y="1344"/>
                  </a:cubicBezTo>
                  <a:cubicBezTo>
                    <a:pt x="6752" y="994"/>
                    <a:pt x="6518" y="644"/>
                    <a:pt x="6168" y="586"/>
                  </a:cubicBezTo>
                  <a:lnTo>
                    <a:pt x="973" y="2"/>
                  </a:lnTo>
                  <a:cubicBezTo>
                    <a:pt x="954" y="1"/>
                    <a:pt x="934" y="0"/>
                    <a:pt x="9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1"/>
            <p:cNvSpPr/>
            <p:nvPr/>
          </p:nvSpPr>
          <p:spPr>
            <a:xfrm>
              <a:off x="4377875" y="3035350"/>
              <a:ext cx="176775" cy="47500"/>
            </a:xfrm>
            <a:custGeom>
              <a:avLst/>
              <a:gdLst/>
              <a:ahLst/>
              <a:cxnLst/>
              <a:rect l="l" t="t" r="r" b="b"/>
              <a:pathLst>
                <a:path w="7071" h="1900" extrusionOk="0">
                  <a:moveTo>
                    <a:pt x="907" y="0"/>
                  </a:moveTo>
                  <a:cubicBezTo>
                    <a:pt x="124" y="0"/>
                    <a:pt x="1" y="1235"/>
                    <a:pt x="896" y="1291"/>
                  </a:cubicBezTo>
                  <a:lnTo>
                    <a:pt x="6032" y="1875"/>
                  </a:lnTo>
                  <a:cubicBezTo>
                    <a:pt x="6099" y="1892"/>
                    <a:pt x="6162" y="1899"/>
                    <a:pt x="6221" y="1899"/>
                  </a:cubicBezTo>
                  <a:cubicBezTo>
                    <a:pt x="6985" y="1899"/>
                    <a:pt x="7071" y="591"/>
                    <a:pt x="6149" y="591"/>
                  </a:cubicBezTo>
                  <a:lnTo>
                    <a:pt x="1013" y="7"/>
                  </a:lnTo>
                  <a:cubicBezTo>
                    <a:pt x="976" y="2"/>
                    <a:pt x="941" y="0"/>
                    <a:pt x="9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1"/>
            <p:cNvSpPr/>
            <p:nvPr/>
          </p:nvSpPr>
          <p:spPr>
            <a:xfrm>
              <a:off x="4366700" y="3200225"/>
              <a:ext cx="166375" cy="48375"/>
            </a:xfrm>
            <a:custGeom>
              <a:avLst/>
              <a:gdLst/>
              <a:ahLst/>
              <a:cxnLst/>
              <a:rect l="l" t="t" r="r" b="b"/>
              <a:pathLst>
                <a:path w="6655" h="1935" extrusionOk="0">
                  <a:moveTo>
                    <a:pt x="668" y="1"/>
                  </a:moveTo>
                  <a:cubicBezTo>
                    <a:pt x="351" y="1"/>
                    <a:pt x="59" y="272"/>
                    <a:pt x="59" y="592"/>
                  </a:cubicBezTo>
                  <a:cubicBezTo>
                    <a:pt x="0" y="942"/>
                    <a:pt x="234" y="1292"/>
                    <a:pt x="584" y="1351"/>
                  </a:cubicBezTo>
                  <a:lnTo>
                    <a:pt x="5721" y="1934"/>
                  </a:lnTo>
                  <a:cubicBezTo>
                    <a:pt x="6538" y="1934"/>
                    <a:pt x="6654" y="767"/>
                    <a:pt x="5896" y="592"/>
                  </a:cubicBezTo>
                  <a:lnTo>
                    <a:pt x="759" y="8"/>
                  </a:lnTo>
                  <a:cubicBezTo>
                    <a:pt x="729" y="3"/>
                    <a:pt x="699" y="1"/>
                    <a:pt x="6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1"/>
            <p:cNvSpPr/>
            <p:nvPr/>
          </p:nvSpPr>
          <p:spPr>
            <a:xfrm>
              <a:off x="4819075" y="2140350"/>
              <a:ext cx="1508875" cy="1714550"/>
            </a:xfrm>
            <a:custGeom>
              <a:avLst/>
              <a:gdLst/>
              <a:ahLst/>
              <a:cxnLst/>
              <a:rect l="l" t="t" r="r" b="b"/>
              <a:pathLst>
                <a:path w="60355" h="68582" extrusionOk="0">
                  <a:moveTo>
                    <a:pt x="23745" y="0"/>
                  </a:moveTo>
                  <a:cubicBezTo>
                    <a:pt x="14322" y="0"/>
                    <a:pt x="10332" y="9716"/>
                    <a:pt x="10332" y="9716"/>
                  </a:cubicBezTo>
                  <a:cubicBezTo>
                    <a:pt x="0" y="15669"/>
                    <a:pt x="21947" y="64525"/>
                    <a:pt x="26909" y="67794"/>
                  </a:cubicBezTo>
                  <a:cubicBezTo>
                    <a:pt x="27738" y="68350"/>
                    <a:pt x="28682" y="68582"/>
                    <a:pt x="29678" y="68582"/>
                  </a:cubicBezTo>
                  <a:cubicBezTo>
                    <a:pt x="34642" y="68582"/>
                    <a:pt x="40918" y="62833"/>
                    <a:pt x="40918" y="62833"/>
                  </a:cubicBezTo>
                  <a:cubicBezTo>
                    <a:pt x="60355" y="48532"/>
                    <a:pt x="44245" y="7147"/>
                    <a:pt x="30177" y="1369"/>
                  </a:cubicBezTo>
                  <a:cubicBezTo>
                    <a:pt x="27801" y="402"/>
                    <a:pt x="25660" y="0"/>
                    <a:pt x="237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1"/>
            <p:cNvSpPr/>
            <p:nvPr/>
          </p:nvSpPr>
          <p:spPr>
            <a:xfrm>
              <a:off x="4998550" y="2140350"/>
              <a:ext cx="1043400" cy="810550"/>
            </a:xfrm>
            <a:custGeom>
              <a:avLst/>
              <a:gdLst/>
              <a:ahLst/>
              <a:cxnLst/>
              <a:rect l="l" t="t" r="r" b="b"/>
              <a:pathLst>
                <a:path w="41736" h="32422" extrusionOk="0">
                  <a:moveTo>
                    <a:pt x="16570" y="0"/>
                  </a:moveTo>
                  <a:cubicBezTo>
                    <a:pt x="7161" y="0"/>
                    <a:pt x="3211" y="9716"/>
                    <a:pt x="3211" y="9716"/>
                  </a:cubicBezTo>
                  <a:cubicBezTo>
                    <a:pt x="584" y="11175"/>
                    <a:pt x="1" y="15378"/>
                    <a:pt x="701" y="20806"/>
                  </a:cubicBezTo>
                  <a:cubicBezTo>
                    <a:pt x="1226" y="19872"/>
                    <a:pt x="1810" y="18938"/>
                    <a:pt x="2452" y="18121"/>
                  </a:cubicBezTo>
                  <a:cubicBezTo>
                    <a:pt x="6201" y="13301"/>
                    <a:pt x="11253" y="11151"/>
                    <a:pt x="16466" y="11151"/>
                  </a:cubicBezTo>
                  <a:cubicBezTo>
                    <a:pt x="21481" y="11151"/>
                    <a:pt x="26644" y="13141"/>
                    <a:pt x="30937" y="16662"/>
                  </a:cubicBezTo>
                  <a:cubicBezTo>
                    <a:pt x="35898" y="20748"/>
                    <a:pt x="39459" y="26351"/>
                    <a:pt x="41735" y="32422"/>
                  </a:cubicBezTo>
                  <a:cubicBezTo>
                    <a:pt x="38934" y="18296"/>
                    <a:pt x="30703" y="4521"/>
                    <a:pt x="22998" y="1369"/>
                  </a:cubicBezTo>
                  <a:cubicBezTo>
                    <a:pt x="20622" y="402"/>
                    <a:pt x="18483" y="0"/>
                    <a:pt x="165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1"/>
            <p:cNvSpPr/>
            <p:nvPr/>
          </p:nvSpPr>
          <p:spPr>
            <a:xfrm>
              <a:off x="1644100" y="4070525"/>
              <a:ext cx="1531875" cy="1383575"/>
            </a:xfrm>
            <a:custGeom>
              <a:avLst/>
              <a:gdLst/>
              <a:ahLst/>
              <a:cxnLst/>
              <a:rect l="l" t="t" r="r" b="b"/>
              <a:pathLst>
                <a:path w="61275" h="55343" extrusionOk="0">
                  <a:moveTo>
                    <a:pt x="21262" y="0"/>
                  </a:moveTo>
                  <a:cubicBezTo>
                    <a:pt x="20436" y="0"/>
                    <a:pt x="19682" y="182"/>
                    <a:pt x="19014" y="569"/>
                  </a:cubicBezTo>
                  <a:cubicBezTo>
                    <a:pt x="19014" y="569"/>
                    <a:pt x="18293" y="468"/>
                    <a:pt x="17144" y="468"/>
                  </a:cubicBezTo>
                  <a:cubicBezTo>
                    <a:pt x="13043" y="468"/>
                    <a:pt x="3495" y="1750"/>
                    <a:pt x="1853" y="13468"/>
                  </a:cubicBezTo>
                  <a:cubicBezTo>
                    <a:pt x="1" y="26693"/>
                    <a:pt x="21330" y="55343"/>
                    <a:pt x="41565" y="55343"/>
                  </a:cubicBezTo>
                  <a:cubicBezTo>
                    <a:pt x="44283" y="55343"/>
                    <a:pt x="46981" y="54826"/>
                    <a:pt x="49600" y="53686"/>
                  </a:cubicBezTo>
                  <a:cubicBezTo>
                    <a:pt x="49600" y="53686"/>
                    <a:pt x="61274" y="50008"/>
                    <a:pt x="60924" y="44055"/>
                  </a:cubicBezTo>
                  <a:cubicBezTo>
                    <a:pt x="60596" y="38484"/>
                    <a:pt x="33285" y="0"/>
                    <a:pt x="212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1"/>
            <p:cNvSpPr/>
            <p:nvPr/>
          </p:nvSpPr>
          <p:spPr>
            <a:xfrm>
              <a:off x="1672900" y="4070225"/>
              <a:ext cx="954375" cy="856525"/>
            </a:xfrm>
            <a:custGeom>
              <a:avLst/>
              <a:gdLst/>
              <a:ahLst/>
              <a:cxnLst/>
              <a:rect l="l" t="t" r="r" b="b"/>
              <a:pathLst>
                <a:path w="38175" h="34261" extrusionOk="0">
                  <a:moveTo>
                    <a:pt x="20125" y="1"/>
                  </a:moveTo>
                  <a:cubicBezTo>
                    <a:pt x="19294" y="1"/>
                    <a:pt x="18534" y="186"/>
                    <a:pt x="17862" y="581"/>
                  </a:cubicBezTo>
                  <a:cubicBezTo>
                    <a:pt x="17862" y="581"/>
                    <a:pt x="17114" y="473"/>
                    <a:pt x="15928" y="473"/>
                  </a:cubicBezTo>
                  <a:cubicBezTo>
                    <a:pt x="11793" y="473"/>
                    <a:pt x="2334" y="1778"/>
                    <a:pt x="701" y="13480"/>
                  </a:cubicBezTo>
                  <a:cubicBezTo>
                    <a:pt x="1" y="18851"/>
                    <a:pt x="3036" y="26789"/>
                    <a:pt x="8289" y="34260"/>
                  </a:cubicBezTo>
                  <a:cubicBezTo>
                    <a:pt x="6713" y="27489"/>
                    <a:pt x="7414" y="20427"/>
                    <a:pt x="12726" y="15232"/>
                  </a:cubicBezTo>
                  <a:cubicBezTo>
                    <a:pt x="16450" y="11540"/>
                    <a:pt x="21366" y="9951"/>
                    <a:pt x="26370" y="9951"/>
                  </a:cubicBezTo>
                  <a:cubicBezTo>
                    <a:pt x="30227" y="9951"/>
                    <a:pt x="34136" y="10895"/>
                    <a:pt x="37591" y="12547"/>
                  </a:cubicBezTo>
                  <a:cubicBezTo>
                    <a:pt x="37825" y="12605"/>
                    <a:pt x="38000" y="12722"/>
                    <a:pt x="38175" y="12838"/>
                  </a:cubicBezTo>
                  <a:cubicBezTo>
                    <a:pt x="31505" y="5625"/>
                    <a:pt x="24710" y="1"/>
                    <a:pt x="2012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1"/>
            <p:cNvSpPr/>
            <p:nvPr/>
          </p:nvSpPr>
          <p:spPr>
            <a:xfrm>
              <a:off x="865950" y="831025"/>
              <a:ext cx="5266475" cy="4507350"/>
            </a:xfrm>
            <a:custGeom>
              <a:avLst/>
              <a:gdLst/>
              <a:ahLst/>
              <a:cxnLst/>
              <a:rect l="l" t="t" r="r" b="b"/>
              <a:pathLst>
                <a:path w="210659" h="180294" extrusionOk="0">
                  <a:moveTo>
                    <a:pt x="93300" y="1"/>
                  </a:moveTo>
                  <a:cubicBezTo>
                    <a:pt x="84162" y="1"/>
                    <a:pt x="74339" y="2507"/>
                    <a:pt x="63915" y="8505"/>
                  </a:cubicBezTo>
                  <a:cubicBezTo>
                    <a:pt x="63915" y="8505"/>
                    <a:pt x="0" y="39091"/>
                    <a:pt x="53993" y="135577"/>
                  </a:cubicBezTo>
                  <a:cubicBezTo>
                    <a:pt x="53993" y="135577"/>
                    <a:pt x="69033" y="180294"/>
                    <a:pt x="104622" y="180294"/>
                  </a:cubicBezTo>
                  <a:cubicBezTo>
                    <a:pt x="111736" y="180294"/>
                    <a:pt x="119672" y="178507"/>
                    <a:pt x="128473" y="174218"/>
                  </a:cubicBezTo>
                  <a:cubicBezTo>
                    <a:pt x="128473" y="174218"/>
                    <a:pt x="210658" y="140772"/>
                    <a:pt x="182757" y="92266"/>
                  </a:cubicBezTo>
                  <a:lnTo>
                    <a:pt x="168632" y="65007"/>
                  </a:lnTo>
                  <a:cubicBezTo>
                    <a:pt x="168632" y="65007"/>
                    <a:pt x="139840" y="1"/>
                    <a:pt x="93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1"/>
            <p:cNvSpPr/>
            <p:nvPr/>
          </p:nvSpPr>
          <p:spPr>
            <a:xfrm>
              <a:off x="2021675" y="2652225"/>
              <a:ext cx="4042150" cy="2809225"/>
            </a:xfrm>
            <a:custGeom>
              <a:avLst/>
              <a:gdLst/>
              <a:ahLst/>
              <a:cxnLst/>
              <a:rect l="l" t="t" r="r" b="b"/>
              <a:pathLst>
                <a:path w="161686" h="112369" extrusionOk="0">
                  <a:moveTo>
                    <a:pt x="104570" y="0"/>
                  </a:moveTo>
                  <a:cubicBezTo>
                    <a:pt x="93703" y="0"/>
                    <a:pt x="79906" y="3633"/>
                    <a:pt x="62515" y="13639"/>
                  </a:cubicBezTo>
                  <a:cubicBezTo>
                    <a:pt x="62515" y="13639"/>
                    <a:pt x="0" y="46560"/>
                    <a:pt x="25975" y="94307"/>
                  </a:cubicBezTo>
                  <a:cubicBezTo>
                    <a:pt x="25975" y="94307"/>
                    <a:pt x="28413" y="112369"/>
                    <a:pt x="48984" y="112369"/>
                  </a:cubicBezTo>
                  <a:cubicBezTo>
                    <a:pt x="57058" y="112369"/>
                    <a:pt x="67926" y="109586"/>
                    <a:pt x="82536" y="101837"/>
                  </a:cubicBezTo>
                  <a:cubicBezTo>
                    <a:pt x="82536" y="101837"/>
                    <a:pt x="161686" y="63138"/>
                    <a:pt x="147969" y="39264"/>
                  </a:cubicBezTo>
                  <a:lnTo>
                    <a:pt x="141606" y="25547"/>
                  </a:lnTo>
                  <a:cubicBezTo>
                    <a:pt x="141606" y="25547"/>
                    <a:pt x="133388" y="0"/>
                    <a:pt x="104570" y="0"/>
                  </a:cubicBezTo>
                  <a:close/>
                </a:path>
              </a:pathLst>
            </a:custGeom>
            <a:solidFill>
              <a:srgbClr val="FFFFFF">
                <a:alpha val="3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1"/>
            <p:cNvSpPr/>
            <p:nvPr/>
          </p:nvSpPr>
          <p:spPr>
            <a:xfrm>
              <a:off x="2514900" y="3055950"/>
              <a:ext cx="3548925" cy="2405500"/>
            </a:xfrm>
            <a:custGeom>
              <a:avLst/>
              <a:gdLst/>
              <a:ahLst/>
              <a:cxnLst/>
              <a:rect l="l" t="t" r="r" b="b"/>
              <a:pathLst>
                <a:path w="141957" h="96220" extrusionOk="0">
                  <a:moveTo>
                    <a:pt x="116858" y="0"/>
                  </a:moveTo>
                  <a:lnTo>
                    <a:pt x="116858" y="0"/>
                  </a:lnTo>
                  <a:cubicBezTo>
                    <a:pt x="120652" y="7063"/>
                    <a:pt x="122111" y="15118"/>
                    <a:pt x="121119" y="23115"/>
                  </a:cubicBezTo>
                  <a:cubicBezTo>
                    <a:pt x="119426" y="34906"/>
                    <a:pt x="112013" y="45529"/>
                    <a:pt x="103608" y="53643"/>
                  </a:cubicBezTo>
                  <a:cubicBezTo>
                    <a:pt x="87206" y="69578"/>
                    <a:pt x="64558" y="82536"/>
                    <a:pt x="41443" y="84521"/>
                  </a:cubicBezTo>
                  <a:cubicBezTo>
                    <a:pt x="39927" y="84648"/>
                    <a:pt x="38401" y="84714"/>
                    <a:pt x="36876" y="84714"/>
                  </a:cubicBezTo>
                  <a:cubicBezTo>
                    <a:pt x="26476" y="84714"/>
                    <a:pt x="16063" y="81657"/>
                    <a:pt x="8581" y="74073"/>
                  </a:cubicBezTo>
                  <a:cubicBezTo>
                    <a:pt x="4495" y="69811"/>
                    <a:pt x="1752" y="64441"/>
                    <a:pt x="701" y="58663"/>
                  </a:cubicBezTo>
                  <a:cubicBezTo>
                    <a:pt x="467" y="58546"/>
                    <a:pt x="234" y="58371"/>
                    <a:pt x="0" y="58254"/>
                  </a:cubicBezTo>
                  <a:lnTo>
                    <a:pt x="0" y="58254"/>
                  </a:lnTo>
                  <a:cubicBezTo>
                    <a:pt x="642" y="65259"/>
                    <a:pt x="2744" y="72030"/>
                    <a:pt x="6188" y="78158"/>
                  </a:cubicBezTo>
                  <a:cubicBezTo>
                    <a:pt x="6188" y="78158"/>
                    <a:pt x="8656" y="96220"/>
                    <a:pt x="29222" y="96220"/>
                  </a:cubicBezTo>
                  <a:cubicBezTo>
                    <a:pt x="37295" y="96220"/>
                    <a:pt x="48155" y="93437"/>
                    <a:pt x="62748" y="85688"/>
                  </a:cubicBezTo>
                  <a:cubicBezTo>
                    <a:pt x="62748" y="85688"/>
                    <a:pt x="141957" y="46930"/>
                    <a:pt x="128181" y="23115"/>
                  </a:cubicBezTo>
                  <a:lnTo>
                    <a:pt x="121877" y="9398"/>
                  </a:lnTo>
                  <a:cubicBezTo>
                    <a:pt x="120652" y="6071"/>
                    <a:pt x="118959" y="2861"/>
                    <a:pt x="1168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1"/>
            <p:cNvSpPr/>
            <p:nvPr/>
          </p:nvSpPr>
          <p:spPr>
            <a:xfrm>
              <a:off x="5310575" y="2190275"/>
              <a:ext cx="384075" cy="783175"/>
            </a:xfrm>
            <a:custGeom>
              <a:avLst/>
              <a:gdLst/>
              <a:ahLst/>
              <a:cxnLst/>
              <a:rect l="l" t="t" r="r" b="b"/>
              <a:pathLst>
                <a:path w="15363" h="31327" extrusionOk="0">
                  <a:moveTo>
                    <a:pt x="716" y="0"/>
                  </a:moveTo>
                  <a:cubicBezTo>
                    <a:pt x="357" y="0"/>
                    <a:pt x="1" y="328"/>
                    <a:pt x="186" y="773"/>
                  </a:cubicBezTo>
                  <a:cubicBezTo>
                    <a:pt x="244" y="948"/>
                    <a:pt x="6957" y="18459"/>
                    <a:pt x="14253" y="31067"/>
                  </a:cubicBezTo>
                  <a:cubicBezTo>
                    <a:pt x="14331" y="31222"/>
                    <a:pt x="14513" y="31326"/>
                    <a:pt x="14711" y="31326"/>
                  </a:cubicBezTo>
                  <a:cubicBezTo>
                    <a:pt x="14811" y="31326"/>
                    <a:pt x="14915" y="31300"/>
                    <a:pt x="15012" y="31242"/>
                  </a:cubicBezTo>
                  <a:cubicBezTo>
                    <a:pt x="15070" y="31242"/>
                    <a:pt x="15129" y="31184"/>
                    <a:pt x="15187" y="31125"/>
                  </a:cubicBezTo>
                  <a:cubicBezTo>
                    <a:pt x="15304" y="30950"/>
                    <a:pt x="15362" y="30658"/>
                    <a:pt x="15245" y="30483"/>
                  </a:cubicBezTo>
                  <a:cubicBezTo>
                    <a:pt x="8008" y="17933"/>
                    <a:pt x="1295" y="539"/>
                    <a:pt x="1237" y="364"/>
                  </a:cubicBezTo>
                  <a:cubicBezTo>
                    <a:pt x="1130" y="108"/>
                    <a:pt x="923" y="0"/>
                    <a:pt x="7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1"/>
            <p:cNvSpPr/>
            <p:nvPr/>
          </p:nvSpPr>
          <p:spPr>
            <a:xfrm>
              <a:off x="1860450" y="4195100"/>
              <a:ext cx="501250" cy="733700"/>
            </a:xfrm>
            <a:custGeom>
              <a:avLst/>
              <a:gdLst/>
              <a:ahLst/>
              <a:cxnLst/>
              <a:rect l="l" t="t" r="r" b="b"/>
              <a:pathLst>
                <a:path w="20050" h="29348" extrusionOk="0">
                  <a:moveTo>
                    <a:pt x="842" y="1"/>
                  </a:moveTo>
                  <a:cubicBezTo>
                    <a:pt x="409" y="1"/>
                    <a:pt x="1" y="493"/>
                    <a:pt x="379" y="956"/>
                  </a:cubicBezTo>
                  <a:cubicBezTo>
                    <a:pt x="496" y="1131"/>
                    <a:pt x="13045" y="18817"/>
                    <a:pt x="18941" y="29032"/>
                  </a:cubicBezTo>
                  <a:cubicBezTo>
                    <a:pt x="19020" y="29230"/>
                    <a:pt x="19207" y="29348"/>
                    <a:pt x="19410" y="29348"/>
                  </a:cubicBezTo>
                  <a:cubicBezTo>
                    <a:pt x="19506" y="29348"/>
                    <a:pt x="19606" y="29321"/>
                    <a:pt x="19699" y="29265"/>
                  </a:cubicBezTo>
                  <a:cubicBezTo>
                    <a:pt x="19758" y="29207"/>
                    <a:pt x="19816" y="29207"/>
                    <a:pt x="19874" y="29149"/>
                  </a:cubicBezTo>
                  <a:cubicBezTo>
                    <a:pt x="19991" y="28973"/>
                    <a:pt x="20050" y="28682"/>
                    <a:pt x="19933" y="28448"/>
                  </a:cubicBezTo>
                  <a:cubicBezTo>
                    <a:pt x="13979" y="18175"/>
                    <a:pt x="1429" y="430"/>
                    <a:pt x="1313" y="255"/>
                  </a:cubicBezTo>
                  <a:cubicBezTo>
                    <a:pt x="1182" y="75"/>
                    <a:pt x="1010" y="1"/>
                    <a:pt x="8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1"/>
            <p:cNvSpPr/>
            <p:nvPr/>
          </p:nvSpPr>
          <p:spPr>
            <a:xfrm>
              <a:off x="3086575" y="3273950"/>
              <a:ext cx="1571550" cy="908950"/>
            </a:xfrm>
            <a:custGeom>
              <a:avLst/>
              <a:gdLst/>
              <a:ahLst/>
              <a:cxnLst/>
              <a:rect l="l" t="t" r="r" b="b"/>
              <a:pathLst>
                <a:path w="62862" h="36358" extrusionOk="0">
                  <a:moveTo>
                    <a:pt x="62091" y="0"/>
                  </a:moveTo>
                  <a:cubicBezTo>
                    <a:pt x="61989" y="0"/>
                    <a:pt x="61879" y="29"/>
                    <a:pt x="61770" y="94"/>
                  </a:cubicBezTo>
                  <a:lnTo>
                    <a:pt x="598" y="35292"/>
                  </a:lnTo>
                  <a:cubicBezTo>
                    <a:pt x="0" y="35591"/>
                    <a:pt x="338" y="36358"/>
                    <a:pt x="886" y="36358"/>
                  </a:cubicBezTo>
                  <a:cubicBezTo>
                    <a:pt x="980" y="36358"/>
                    <a:pt x="1080" y="36335"/>
                    <a:pt x="1182" y="36284"/>
                  </a:cubicBezTo>
                  <a:lnTo>
                    <a:pt x="62354" y="1087"/>
                  </a:lnTo>
                  <a:cubicBezTo>
                    <a:pt x="62412" y="1028"/>
                    <a:pt x="62471" y="1028"/>
                    <a:pt x="62529" y="970"/>
                  </a:cubicBezTo>
                  <a:cubicBezTo>
                    <a:pt x="62861" y="543"/>
                    <a:pt x="62538" y="0"/>
                    <a:pt x="62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1"/>
            <p:cNvSpPr/>
            <p:nvPr/>
          </p:nvSpPr>
          <p:spPr>
            <a:xfrm>
              <a:off x="2385025" y="1402275"/>
              <a:ext cx="961675" cy="910775"/>
            </a:xfrm>
            <a:custGeom>
              <a:avLst/>
              <a:gdLst/>
              <a:ahLst/>
              <a:cxnLst/>
              <a:rect l="l" t="t" r="r" b="b"/>
              <a:pathLst>
                <a:path w="38467" h="36431" extrusionOk="0">
                  <a:moveTo>
                    <a:pt x="9238" y="0"/>
                  </a:moveTo>
                  <a:cubicBezTo>
                    <a:pt x="9055" y="0"/>
                    <a:pt x="8912" y="41"/>
                    <a:pt x="8814" y="130"/>
                  </a:cubicBezTo>
                  <a:cubicBezTo>
                    <a:pt x="7472" y="1356"/>
                    <a:pt x="10565" y="13147"/>
                    <a:pt x="10565" y="13147"/>
                  </a:cubicBezTo>
                  <a:cubicBezTo>
                    <a:pt x="10565" y="13147"/>
                    <a:pt x="0" y="19860"/>
                    <a:pt x="818" y="21961"/>
                  </a:cubicBezTo>
                  <a:cubicBezTo>
                    <a:pt x="1576" y="24062"/>
                    <a:pt x="13717" y="24354"/>
                    <a:pt x="13717" y="24354"/>
                  </a:cubicBezTo>
                  <a:cubicBezTo>
                    <a:pt x="13717" y="24354"/>
                    <a:pt x="16658" y="36431"/>
                    <a:pt x="18754" y="36431"/>
                  </a:cubicBezTo>
                  <a:cubicBezTo>
                    <a:pt x="18868" y="36431"/>
                    <a:pt x="18979" y="36395"/>
                    <a:pt x="19088" y="36320"/>
                  </a:cubicBezTo>
                  <a:cubicBezTo>
                    <a:pt x="21247" y="34861"/>
                    <a:pt x="25333" y="24763"/>
                    <a:pt x="25333" y="24763"/>
                  </a:cubicBezTo>
                  <a:cubicBezTo>
                    <a:pt x="25333" y="24763"/>
                    <a:pt x="28864" y="25202"/>
                    <a:pt x="32264" y="25202"/>
                  </a:cubicBezTo>
                  <a:cubicBezTo>
                    <a:pt x="35422" y="25202"/>
                    <a:pt x="38466" y="24823"/>
                    <a:pt x="38466" y="23362"/>
                  </a:cubicBezTo>
                  <a:cubicBezTo>
                    <a:pt x="38466" y="20327"/>
                    <a:pt x="29361" y="13847"/>
                    <a:pt x="29361" y="13847"/>
                  </a:cubicBezTo>
                  <a:cubicBezTo>
                    <a:pt x="29361" y="13847"/>
                    <a:pt x="33388" y="2290"/>
                    <a:pt x="32104" y="1006"/>
                  </a:cubicBezTo>
                  <a:cubicBezTo>
                    <a:pt x="31995" y="907"/>
                    <a:pt x="31826" y="861"/>
                    <a:pt x="31606" y="861"/>
                  </a:cubicBezTo>
                  <a:cubicBezTo>
                    <a:pt x="29118" y="861"/>
                    <a:pt x="20197" y="6726"/>
                    <a:pt x="20197" y="6726"/>
                  </a:cubicBezTo>
                  <a:cubicBezTo>
                    <a:pt x="20197" y="6726"/>
                    <a:pt x="11563" y="0"/>
                    <a:pt x="92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1"/>
            <p:cNvSpPr/>
            <p:nvPr/>
          </p:nvSpPr>
          <p:spPr>
            <a:xfrm>
              <a:off x="3372950" y="1431450"/>
              <a:ext cx="472825" cy="448200"/>
            </a:xfrm>
            <a:custGeom>
              <a:avLst/>
              <a:gdLst/>
              <a:ahLst/>
              <a:cxnLst/>
              <a:rect l="l" t="t" r="r" b="b"/>
              <a:pathLst>
                <a:path w="18913" h="17928" extrusionOk="0">
                  <a:moveTo>
                    <a:pt x="4598" y="0"/>
                  </a:moveTo>
                  <a:cubicBezTo>
                    <a:pt x="4502" y="0"/>
                    <a:pt x="4427" y="23"/>
                    <a:pt x="4378" y="72"/>
                  </a:cubicBezTo>
                  <a:cubicBezTo>
                    <a:pt x="3677" y="656"/>
                    <a:pt x="5195" y="6435"/>
                    <a:pt x="5195" y="6435"/>
                  </a:cubicBezTo>
                  <a:cubicBezTo>
                    <a:pt x="5195" y="6435"/>
                    <a:pt x="0" y="9762"/>
                    <a:pt x="409" y="10813"/>
                  </a:cubicBezTo>
                  <a:cubicBezTo>
                    <a:pt x="817" y="11805"/>
                    <a:pt x="6771" y="11980"/>
                    <a:pt x="6771" y="11980"/>
                  </a:cubicBezTo>
                  <a:cubicBezTo>
                    <a:pt x="6771" y="11980"/>
                    <a:pt x="8192" y="17928"/>
                    <a:pt x="9235" y="17928"/>
                  </a:cubicBezTo>
                  <a:cubicBezTo>
                    <a:pt x="9290" y="17928"/>
                    <a:pt x="9345" y="17911"/>
                    <a:pt x="9398" y="17875"/>
                  </a:cubicBezTo>
                  <a:cubicBezTo>
                    <a:pt x="10448" y="17117"/>
                    <a:pt x="12491" y="12155"/>
                    <a:pt x="12491" y="12155"/>
                  </a:cubicBezTo>
                  <a:cubicBezTo>
                    <a:pt x="12491" y="12155"/>
                    <a:pt x="14218" y="12375"/>
                    <a:pt x="15880" y="12375"/>
                  </a:cubicBezTo>
                  <a:cubicBezTo>
                    <a:pt x="17424" y="12375"/>
                    <a:pt x="18912" y="12185"/>
                    <a:pt x="18912" y="11455"/>
                  </a:cubicBezTo>
                  <a:cubicBezTo>
                    <a:pt x="18912" y="9995"/>
                    <a:pt x="14476" y="6785"/>
                    <a:pt x="14476" y="6785"/>
                  </a:cubicBezTo>
                  <a:cubicBezTo>
                    <a:pt x="14476" y="6785"/>
                    <a:pt x="16461" y="1123"/>
                    <a:pt x="15760" y="481"/>
                  </a:cubicBezTo>
                  <a:cubicBezTo>
                    <a:pt x="15705" y="426"/>
                    <a:pt x="15617" y="401"/>
                    <a:pt x="15503" y="401"/>
                  </a:cubicBezTo>
                  <a:cubicBezTo>
                    <a:pt x="14270" y="401"/>
                    <a:pt x="9923" y="3283"/>
                    <a:pt x="9923" y="3283"/>
                  </a:cubicBezTo>
                  <a:cubicBezTo>
                    <a:pt x="9923" y="3283"/>
                    <a:pt x="5745" y="0"/>
                    <a:pt x="45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1"/>
            <p:cNvSpPr/>
            <p:nvPr/>
          </p:nvSpPr>
          <p:spPr>
            <a:xfrm>
              <a:off x="2179275" y="2170125"/>
              <a:ext cx="472825" cy="449575"/>
            </a:xfrm>
            <a:custGeom>
              <a:avLst/>
              <a:gdLst/>
              <a:ahLst/>
              <a:cxnLst/>
              <a:rect l="l" t="t" r="r" b="b"/>
              <a:pathLst>
                <a:path w="18913" h="17983" extrusionOk="0">
                  <a:moveTo>
                    <a:pt x="4575" y="1"/>
                  </a:moveTo>
                  <a:cubicBezTo>
                    <a:pt x="4490" y="1"/>
                    <a:pt x="4423" y="20"/>
                    <a:pt x="4378" y="61"/>
                  </a:cubicBezTo>
                  <a:cubicBezTo>
                    <a:pt x="3678" y="703"/>
                    <a:pt x="5195" y="6482"/>
                    <a:pt x="5195" y="6482"/>
                  </a:cubicBezTo>
                  <a:cubicBezTo>
                    <a:pt x="5195" y="6482"/>
                    <a:pt x="0" y="9867"/>
                    <a:pt x="409" y="10859"/>
                  </a:cubicBezTo>
                  <a:cubicBezTo>
                    <a:pt x="817" y="11910"/>
                    <a:pt x="6771" y="12027"/>
                    <a:pt x="6771" y="12027"/>
                  </a:cubicBezTo>
                  <a:cubicBezTo>
                    <a:pt x="6771" y="12027"/>
                    <a:pt x="8182" y="17983"/>
                    <a:pt x="9224" y="17983"/>
                  </a:cubicBezTo>
                  <a:cubicBezTo>
                    <a:pt x="9283" y="17983"/>
                    <a:pt x="9341" y="17963"/>
                    <a:pt x="9398" y="17922"/>
                  </a:cubicBezTo>
                  <a:cubicBezTo>
                    <a:pt x="10449" y="17222"/>
                    <a:pt x="12492" y="12260"/>
                    <a:pt x="12492" y="12260"/>
                  </a:cubicBezTo>
                  <a:cubicBezTo>
                    <a:pt x="12492" y="12260"/>
                    <a:pt x="14097" y="12450"/>
                    <a:pt x="15702" y="12450"/>
                  </a:cubicBezTo>
                  <a:cubicBezTo>
                    <a:pt x="17307" y="12450"/>
                    <a:pt x="18912" y="12260"/>
                    <a:pt x="18912" y="11501"/>
                  </a:cubicBezTo>
                  <a:cubicBezTo>
                    <a:pt x="18912" y="10042"/>
                    <a:pt x="14476" y="6832"/>
                    <a:pt x="14476" y="6832"/>
                  </a:cubicBezTo>
                  <a:cubicBezTo>
                    <a:pt x="14476" y="6832"/>
                    <a:pt x="16461" y="1112"/>
                    <a:pt x="15819" y="528"/>
                  </a:cubicBezTo>
                  <a:cubicBezTo>
                    <a:pt x="15759" y="473"/>
                    <a:pt x="15667" y="448"/>
                    <a:pt x="15549" y="448"/>
                  </a:cubicBezTo>
                  <a:cubicBezTo>
                    <a:pt x="14280" y="448"/>
                    <a:pt x="9982" y="3330"/>
                    <a:pt x="9982" y="3330"/>
                  </a:cubicBezTo>
                  <a:cubicBezTo>
                    <a:pt x="9982" y="3330"/>
                    <a:pt x="5694" y="1"/>
                    <a:pt x="45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1"/>
            <p:cNvSpPr/>
            <p:nvPr/>
          </p:nvSpPr>
          <p:spPr>
            <a:xfrm>
              <a:off x="2589325" y="2870225"/>
              <a:ext cx="2965225" cy="2195625"/>
            </a:xfrm>
            <a:custGeom>
              <a:avLst/>
              <a:gdLst/>
              <a:ahLst/>
              <a:cxnLst/>
              <a:rect l="l" t="t" r="r" b="b"/>
              <a:pathLst>
                <a:path w="118609" h="87825" extrusionOk="0">
                  <a:moveTo>
                    <a:pt x="76563" y="0"/>
                  </a:moveTo>
                  <a:cubicBezTo>
                    <a:pt x="56621" y="0"/>
                    <a:pt x="39131" y="11134"/>
                    <a:pt x="38933" y="11282"/>
                  </a:cubicBezTo>
                  <a:cubicBezTo>
                    <a:pt x="20021" y="22722"/>
                    <a:pt x="8522" y="36440"/>
                    <a:pt x="4787" y="52083"/>
                  </a:cubicBezTo>
                  <a:cubicBezTo>
                    <a:pt x="0" y="71695"/>
                    <a:pt x="9515" y="87397"/>
                    <a:pt x="9631" y="87572"/>
                  </a:cubicBezTo>
                  <a:cubicBezTo>
                    <a:pt x="9756" y="87750"/>
                    <a:pt x="9924" y="87825"/>
                    <a:pt x="10087" y="87825"/>
                  </a:cubicBezTo>
                  <a:cubicBezTo>
                    <a:pt x="10460" y="87825"/>
                    <a:pt x="10809" y="87435"/>
                    <a:pt x="10565" y="86988"/>
                  </a:cubicBezTo>
                  <a:cubicBezTo>
                    <a:pt x="10507" y="86813"/>
                    <a:pt x="1226" y="71520"/>
                    <a:pt x="5896" y="52375"/>
                  </a:cubicBezTo>
                  <a:cubicBezTo>
                    <a:pt x="9573" y="37082"/>
                    <a:pt x="20897" y="23540"/>
                    <a:pt x="39517" y="12274"/>
                  </a:cubicBezTo>
                  <a:cubicBezTo>
                    <a:pt x="39715" y="12126"/>
                    <a:pt x="56984" y="1141"/>
                    <a:pt x="76587" y="1141"/>
                  </a:cubicBezTo>
                  <a:cubicBezTo>
                    <a:pt x="80138" y="1141"/>
                    <a:pt x="83765" y="1501"/>
                    <a:pt x="87381" y="2351"/>
                  </a:cubicBezTo>
                  <a:cubicBezTo>
                    <a:pt x="99697" y="5270"/>
                    <a:pt x="109853" y="13325"/>
                    <a:pt x="117500" y="26341"/>
                  </a:cubicBezTo>
                  <a:cubicBezTo>
                    <a:pt x="117619" y="26541"/>
                    <a:pt x="117821" y="26631"/>
                    <a:pt x="118011" y="26631"/>
                  </a:cubicBezTo>
                  <a:cubicBezTo>
                    <a:pt x="118099" y="26631"/>
                    <a:pt x="118184" y="26612"/>
                    <a:pt x="118258" y="26575"/>
                  </a:cubicBezTo>
                  <a:cubicBezTo>
                    <a:pt x="118317" y="26517"/>
                    <a:pt x="118375" y="26458"/>
                    <a:pt x="118434" y="26458"/>
                  </a:cubicBezTo>
                  <a:cubicBezTo>
                    <a:pt x="118550" y="26225"/>
                    <a:pt x="118609" y="25991"/>
                    <a:pt x="118492" y="25758"/>
                  </a:cubicBezTo>
                  <a:cubicBezTo>
                    <a:pt x="110670" y="12508"/>
                    <a:pt x="100280" y="4219"/>
                    <a:pt x="87614" y="1242"/>
                  </a:cubicBezTo>
                  <a:cubicBezTo>
                    <a:pt x="83909" y="370"/>
                    <a:pt x="80195" y="0"/>
                    <a:pt x="765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1"/>
            <p:cNvSpPr/>
            <p:nvPr/>
          </p:nvSpPr>
          <p:spPr>
            <a:xfrm>
              <a:off x="4995625" y="2292925"/>
              <a:ext cx="190500" cy="215200"/>
            </a:xfrm>
            <a:custGeom>
              <a:avLst/>
              <a:gdLst/>
              <a:ahLst/>
              <a:cxnLst/>
              <a:rect l="l" t="t" r="r" b="b"/>
              <a:pathLst>
                <a:path w="7620" h="8608" extrusionOk="0">
                  <a:moveTo>
                    <a:pt x="4813" y="5381"/>
                  </a:moveTo>
                  <a:cubicBezTo>
                    <a:pt x="5108" y="5381"/>
                    <a:pt x="5403" y="5504"/>
                    <a:pt x="5604" y="5772"/>
                  </a:cubicBezTo>
                  <a:cubicBezTo>
                    <a:pt x="5955" y="6239"/>
                    <a:pt x="5838" y="6881"/>
                    <a:pt x="5371" y="7232"/>
                  </a:cubicBezTo>
                  <a:cubicBezTo>
                    <a:pt x="5196" y="7363"/>
                    <a:pt x="5002" y="7421"/>
                    <a:pt x="4813" y="7421"/>
                  </a:cubicBezTo>
                  <a:cubicBezTo>
                    <a:pt x="4244" y="7421"/>
                    <a:pt x="3707" y="6896"/>
                    <a:pt x="3795" y="6239"/>
                  </a:cubicBezTo>
                  <a:cubicBezTo>
                    <a:pt x="3867" y="5699"/>
                    <a:pt x="4339" y="5381"/>
                    <a:pt x="4813" y="5381"/>
                  </a:cubicBezTo>
                  <a:close/>
                  <a:moveTo>
                    <a:pt x="2320" y="0"/>
                  </a:moveTo>
                  <a:cubicBezTo>
                    <a:pt x="1972" y="0"/>
                    <a:pt x="1616" y="91"/>
                    <a:pt x="1285" y="285"/>
                  </a:cubicBezTo>
                  <a:cubicBezTo>
                    <a:pt x="351" y="811"/>
                    <a:pt x="1" y="2037"/>
                    <a:pt x="585" y="3029"/>
                  </a:cubicBezTo>
                  <a:lnTo>
                    <a:pt x="3270" y="7640"/>
                  </a:lnTo>
                  <a:cubicBezTo>
                    <a:pt x="3701" y="8323"/>
                    <a:pt x="4315" y="8608"/>
                    <a:pt x="4923" y="8608"/>
                  </a:cubicBezTo>
                  <a:cubicBezTo>
                    <a:pt x="6288" y="8608"/>
                    <a:pt x="7620" y="7172"/>
                    <a:pt x="6772" y="5597"/>
                  </a:cubicBezTo>
                  <a:lnTo>
                    <a:pt x="4028" y="986"/>
                  </a:lnTo>
                  <a:cubicBezTo>
                    <a:pt x="3678" y="363"/>
                    <a:pt x="3017" y="0"/>
                    <a:pt x="2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1"/>
            <p:cNvSpPr/>
            <p:nvPr/>
          </p:nvSpPr>
          <p:spPr>
            <a:xfrm>
              <a:off x="5620200" y="2921775"/>
              <a:ext cx="174975" cy="226400"/>
            </a:xfrm>
            <a:custGeom>
              <a:avLst/>
              <a:gdLst/>
              <a:ahLst/>
              <a:cxnLst/>
              <a:rect l="l" t="t" r="r" b="b"/>
              <a:pathLst>
                <a:path w="6999" h="9056" extrusionOk="0">
                  <a:moveTo>
                    <a:pt x="4208" y="5711"/>
                  </a:moveTo>
                  <a:cubicBezTo>
                    <a:pt x="5075" y="5711"/>
                    <a:pt x="5616" y="6988"/>
                    <a:pt x="4670" y="7585"/>
                  </a:cubicBezTo>
                  <a:cubicBezTo>
                    <a:pt x="4490" y="7693"/>
                    <a:pt x="4313" y="7740"/>
                    <a:pt x="4146" y="7740"/>
                  </a:cubicBezTo>
                  <a:cubicBezTo>
                    <a:pt x="3234" y="7740"/>
                    <a:pt x="2650" y="6328"/>
                    <a:pt x="3736" y="5834"/>
                  </a:cubicBezTo>
                  <a:cubicBezTo>
                    <a:pt x="3899" y="5749"/>
                    <a:pt x="4058" y="5711"/>
                    <a:pt x="4208" y="5711"/>
                  </a:cubicBezTo>
                  <a:close/>
                  <a:moveTo>
                    <a:pt x="2321" y="0"/>
                  </a:moveTo>
                  <a:cubicBezTo>
                    <a:pt x="2055" y="0"/>
                    <a:pt x="1783" y="55"/>
                    <a:pt x="1518" y="172"/>
                  </a:cubicBezTo>
                  <a:cubicBezTo>
                    <a:pt x="526" y="581"/>
                    <a:pt x="0" y="1748"/>
                    <a:pt x="467" y="2799"/>
                  </a:cubicBezTo>
                  <a:lnTo>
                    <a:pt x="2569" y="7761"/>
                  </a:lnTo>
                  <a:cubicBezTo>
                    <a:pt x="2921" y="8674"/>
                    <a:pt x="3636" y="9056"/>
                    <a:pt x="4358" y="9056"/>
                  </a:cubicBezTo>
                  <a:cubicBezTo>
                    <a:pt x="5666" y="9056"/>
                    <a:pt x="6998" y="7802"/>
                    <a:pt x="6246" y="6185"/>
                  </a:cubicBezTo>
                  <a:lnTo>
                    <a:pt x="4145" y="1223"/>
                  </a:lnTo>
                  <a:cubicBezTo>
                    <a:pt x="3839" y="481"/>
                    <a:pt x="3109" y="0"/>
                    <a:pt x="23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1"/>
            <p:cNvSpPr/>
            <p:nvPr/>
          </p:nvSpPr>
          <p:spPr>
            <a:xfrm>
              <a:off x="2290175" y="4850700"/>
              <a:ext cx="170275" cy="222925"/>
            </a:xfrm>
            <a:custGeom>
              <a:avLst/>
              <a:gdLst/>
              <a:ahLst/>
              <a:cxnLst/>
              <a:rect l="l" t="t" r="r" b="b"/>
              <a:pathLst>
                <a:path w="6811" h="8917" extrusionOk="0">
                  <a:moveTo>
                    <a:pt x="4200" y="5630"/>
                  </a:moveTo>
                  <a:cubicBezTo>
                    <a:pt x="5115" y="5630"/>
                    <a:pt x="5707" y="7051"/>
                    <a:pt x="4670" y="7594"/>
                  </a:cubicBezTo>
                  <a:cubicBezTo>
                    <a:pt x="4503" y="7678"/>
                    <a:pt x="4341" y="7715"/>
                    <a:pt x="4189" y="7715"/>
                  </a:cubicBezTo>
                  <a:cubicBezTo>
                    <a:pt x="3277" y="7715"/>
                    <a:pt x="2727" y="6385"/>
                    <a:pt x="3678" y="5785"/>
                  </a:cubicBezTo>
                  <a:cubicBezTo>
                    <a:pt x="3857" y="5677"/>
                    <a:pt x="4034" y="5630"/>
                    <a:pt x="4200" y="5630"/>
                  </a:cubicBezTo>
                  <a:close/>
                  <a:moveTo>
                    <a:pt x="2321" y="0"/>
                  </a:moveTo>
                  <a:cubicBezTo>
                    <a:pt x="2052" y="0"/>
                    <a:pt x="1779" y="58"/>
                    <a:pt x="1518" y="181"/>
                  </a:cubicBezTo>
                  <a:cubicBezTo>
                    <a:pt x="467" y="590"/>
                    <a:pt x="0" y="1757"/>
                    <a:pt x="409" y="2808"/>
                  </a:cubicBezTo>
                  <a:lnTo>
                    <a:pt x="2510" y="7711"/>
                  </a:lnTo>
                  <a:cubicBezTo>
                    <a:pt x="2904" y="8560"/>
                    <a:pt x="3599" y="8917"/>
                    <a:pt x="4292" y="8917"/>
                  </a:cubicBezTo>
                  <a:cubicBezTo>
                    <a:pt x="5554" y="8917"/>
                    <a:pt x="6811" y="7737"/>
                    <a:pt x="6246" y="6193"/>
                  </a:cubicBezTo>
                  <a:lnTo>
                    <a:pt x="4145" y="1232"/>
                  </a:lnTo>
                  <a:cubicBezTo>
                    <a:pt x="3801" y="457"/>
                    <a:pt x="3076" y="0"/>
                    <a:pt x="23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1"/>
            <p:cNvSpPr/>
            <p:nvPr/>
          </p:nvSpPr>
          <p:spPr>
            <a:xfrm>
              <a:off x="5480100" y="3486200"/>
              <a:ext cx="225400" cy="203350"/>
            </a:xfrm>
            <a:custGeom>
              <a:avLst/>
              <a:gdLst/>
              <a:ahLst/>
              <a:cxnLst/>
              <a:rect l="l" t="t" r="r" b="b"/>
              <a:pathLst>
                <a:path w="9016" h="8134" extrusionOk="0">
                  <a:moveTo>
                    <a:pt x="5637" y="4725"/>
                  </a:moveTo>
                  <a:cubicBezTo>
                    <a:pt x="5865" y="4725"/>
                    <a:pt x="6100" y="4800"/>
                    <a:pt x="6305" y="4971"/>
                  </a:cubicBezTo>
                  <a:cubicBezTo>
                    <a:pt x="6713" y="5321"/>
                    <a:pt x="6772" y="5963"/>
                    <a:pt x="6421" y="6430"/>
                  </a:cubicBezTo>
                  <a:lnTo>
                    <a:pt x="6421" y="6372"/>
                  </a:lnTo>
                  <a:cubicBezTo>
                    <a:pt x="6210" y="6626"/>
                    <a:pt x="5922" y="6742"/>
                    <a:pt x="5637" y="6742"/>
                  </a:cubicBezTo>
                  <a:cubicBezTo>
                    <a:pt x="5137" y="6742"/>
                    <a:pt x="4649" y="6384"/>
                    <a:pt x="4612" y="5788"/>
                  </a:cubicBezTo>
                  <a:cubicBezTo>
                    <a:pt x="4571" y="5169"/>
                    <a:pt x="5085" y="4725"/>
                    <a:pt x="5637" y="4725"/>
                  </a:cubicBezTo>
                  <a:close/>
                  <a:moveTo>
                    <a:pt x="2215" y="1"/>
                  </a:moveTo>
                  <a:cubicBezTo>
                    <a:pt x="1739" y="1"/>
                    <a:pt x="1262" y="177"/>
                    <a:pt x="876" y="535"/>
                  </a:cubicBezTo>
                  <a:cubicBezTo>
                    <a:pt x="59" y="1294"/>
                    <a:pt x="1" y="2578"/>
                    <a:pt x="760" y="3395"/>
                  </a:cubicBezTo>
                  <a:lnTo>
                    <a:pt x="4437" y="7306"/>
                  </a:lnTo>
                  <a:cubicBezTo>
                    <a:pt x="4892" y="7893"/>
                    <a:pt x="5443" y="8133"/>
                    <a:pt x="5977" y="8133"/>
                  </a:cubicBezTo>
                  <a:cubicBezTo>
                    <a:pt x="7569" y="8133"/>
                    <a:pt x="9016" y="6004"/>
                    <a:pt x="7355" y="4563"/>
                  </a:cubicBezTo>
                  <a:lnTo>
                    <a:pt x="3678" y="652"/>
                  </a:lnTo>
                  <a:cubicBezTo>
                    <a:pt x="3278" y="220"/>
                    <a:pt x="2747" y="1"/>
                    <a:pt x="22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1"/>
            <p:cNvSpPr/>
            <p:nvPr/>
          </p:nvSpPr>
          <p:spPr>
            <a:xfrm>
              <a:off x="4622075" y="3251250"/>
              <a:ext cx="211650" cy="196050"/>
            </a:xfrm>
            <a:custGeom>
              <a:avLst/>
              <a:gdLst/>
              <a:ahLst/>
              <a:cxnLst/>
              <a:rect l="l" t="t" r="r" b="b"/>
              <a:pathLst>
                <a:path w="8466" h="7842" extrusionOk="0">
                  <a:moveTo>
                    <a:pt x="5623" y="4731"/>
                  </a:moveTo>
                  <a:cubicBezTo>
                    <a:pt x="5827" y="4731"/>
                    <a:pt x="6041" y="4803"/>
                    <a:pt x="6246" y="4972"/>
                  </a:cubicBezTo>
                  <a:cubicBezTo>
                    <a:pt x="6713" y="5322"/>
                    <a:pt x="6771" y="6022"/>
                    <a:pt x="6362" y="6431"/>
                  </a:cubicBezTo>
                  <a:lnTo>
                    <a:pt x="6362" y="6372"/>
                  </a:lnTo>
                  <a:cubicBezTo>
                    <a:pt x="6167" y="6600"/>
                    <a:pt x="5881" y="6719"/>
                    <a:pt x="5596" y="6719"/>
                  </a:cubicBezTo>
                  <a:cubicBezTo>
                    <a:pt x="5369" y="6719"/>
                    <a:pt x="5142" y="6644"/>
                    <a:pt x="4962" y="6489"/>
                  </a:cubicBezTo>
                  <a:cubicBezTo>
                    <a:pt x="4220" y="5794"/>
                    <a:pt x="4840" y="4731"/>
                    <a:pt x="5623" y="4731"/>
                  </a:cubicBezTo>
                  <a:close/>
                  <a:moveTo>
                    <a:pt x="2183" y="1"/>
                  </a:moveTo>
                  <a:cubicBezTo>
                    <a:pt x="1693" y="1"/>
                    <a:pt x="1203" y="177"/>
                    <a:pt x="817" y="535"/>
                  </a:cubicBezTo>
                  <a:cubicBezTo>
                    <a:pt x="58" y="1294"/>
                    <a:pt x="0" y="2578"/>
                    <a:pt x="759" y="3396"/>
                  </a:cubicBezTo>
                  <a:lnTo>
                    <a:pt x="4378" y="7306"/>
                  </a:lnTo>
                  <a:cubicBezTo>
                    <a:pt x="4807" y="7682"/>
                    <a:pt x="5273" y="7842"/>
                    <a:pt x="5718" y="7842"/>
                  </a:cubicBezTo>
                  <a:cubicBezTo>
                    <a:pt x="7210" y="7842"/>
                    <a:pt x="8465" y="6047"/>
                    <a:pt x="7296" y="4563"/>
                  </a:cubicBezTo>
                  <a:lnTo>
                    <a:pt x="3677" y="652"/>
                  </a:lnTo>
                  <a:cubicBezTo>
                    <a:pt x="3277" y="221"/>
                    <a:pt x="2730" y="1"/>
                    <a:pt x="2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1"/>
            <p:cNvSpPr/>
            <p:nvPr/>
          </p:nvSpPr>
          <p:spPr>
            <a:xfrm>
              <a:off x="1140275" y="831200"/>
              <a:ext cx="2785750" cy="2782200"/>
            </a:xfrm>
            <a:custGeom>
              <a:avLst/>
              <a:gdLst/>
              <a:ahLst/>
              <a:cxnLst/>
              <a:rect l="l" t="t" r="r" b="b"/>
              <a:pathLst>
                <a:path w="111430" h="111288" extrusionOk="0">
                  <a:moveTo>
                    <a:pt x="82296" y="1"/>
                  </a:moveTo>
                  <a:cubicBezTo>
                    <a:pt x="73162" y="1"/>
                    <a:pt x="63343" y="2504"/>
                    <a:pt x="52942" y="8498"/>
                  </a:cubicBezTo>
                  <a:cubicBezTo>
                    <a:pt x="52942" y="8498"/>
                    <a:pt x="1" y="33830"/>
                    <a:pt x="31287" y="111288"/>
                  </a:cubicBezTo>
                  <a:lnTo>
                    <a:pt x="31287" y="111288"/>
                  </a:lnTo>
                  <a:cubicBezTo>
                    <a:pt x="27785" y="88640"/>
                    <a:pt x="30879" y="65117"/>
                    <a:pt x="42553" y="45154"/>
                  </a:cubicBezTo>
                  <a:cubicBezTo>
                    <a:pt x="54676" y="24443"/>
                    <a:pt x="76417" y="7448"/>
                    <a:pt x="100209" y="7448"/>
                  </a:cubicBezTo>
                  <a:cubicBezTo>
                    <a:pt x="103909" y="7448"/>
                    <a:pt x="107659" y="7859"/>
                    <a:pt x="111429" y="8731"/>
                  </a:cubicBezTo>
                  <a:cubicBezTo>
                    <a:pt x="102768" y="3440"/>
                    <a:pt x="93002" y="1"/>
                    <a:pt x="82296" y="1"/>
                  </a:cubicBezTo>
                  <a:close/>
                </a:path>
              </a:pathLst>
            </a:custGeom>
            <a:solidFill>
              <a:srgbClr val="FFFFFF">
                <a:alpha val="3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1"/>
            <p:cNvSpPr/>
            <p:nvPr/>
          </p:nvSpPr>
          <p:spPr>
            <a:xfrm>
              <a:off x="1452550" y="833100"/>
              <a:ext cx="3597100" cy="3267250"/>
            </a:xfrm>
            <a:custGeom>
              <a:avLst/>
              <a:gdLst/>
              <a:ahLst/>
              <a:cxnLst/>
              <a:rect l="l" t="t" r="r" b="b"/>
              <a:pathLst>
                <a:path w="143884" h="130690" extrusionOk="0">
                  <a:moveTo>
                    <a:pt x="70496" y="0"/>
                  </a:moveTo>
                  <a:cubicBezTo>
                    <a:pt x="52813" y="0"/>
                    <a:pt x="40298" y="7992"/>
                    <a:pt x="40160" y="8130"/>
                  </a:cubicBezTo>
                  <a:cubicBezTo>
                    <a:pt x="23699" y="18228"/>
                    <a:pt x="13251" y="32062"/>
                    <a:pt x="9165" y="49164"/>
                  </a:cubicBezTo>
                  <a:cubicBezTo>
                    <a:pt x="1" y="87455"/>
                    <a:pt x="25859" y="130007"/>
                    <a:pt x="26151" y="130416"/>
                  </a:cubicBezTo>
                  <a:cubicBezTo>
                    <a:pt x="26260" y="130598"/>
                    <a:pt x="26438" y="130689"/>
                    <a:pt x="26627" y="130689"/>
                  </a:cubicBezTo>
                  <a:cubicBezTo>
                    <a:pt x="26741" y="130689"/>
                    <a:pt x="26859" y="130657"/>
                    <a:pt x="26968" y="130591"/>
                  </a:cubicBezTo>
                  <a:cubicBezTo>
                    <a:pt x="27201" y="130416"/>
                    <a:pt x="27318" y="130066"/>
                    <a:pt x="27143" y="129832"/>
                  </a:cubicBezTo>
                  <a:cubicBezTo>
                    <a:pt x="26851" y="129424"/>
                    <a:pt x="1227" y="87222"/>
                    <a:pt x="10274" y="49456"/>
                  </a:cubicBezTo>
                  <a:cubicBezTo>
                    <a:pt x="14302" y="32587"/>
                    <a:pt x="24516" y="19045"/>
                    <a:pt x="40743" y="9064"/>
                  </a:cubicBezTo>
                  <a:cubicBezTo>
                    <a:pt x="40927" y="9018"/>
                    <a:pt x="53194" y="1171"/>
                    <a:pt x="70563" y="1171"/>
                  </a:cubicBezTo>
                  <a:cubicBezTo>
                    <a:pt x="75224" y="1171"/>
                    <a:pt x="80252" y="1736"/>
                    <a:pt x="85513" y="3168"/>
                  </a:cubicBezTo>
                  <a:cubicBezTo>
                    <a:pt x="107694" y="9239"/>
                    <a:pt x="126956" y="28443"/>
                    <a:pt x="142774" y="60371"/>
                  </a:cubicBezTo>
                  <a:cubicBezTo>
                    <a:pt x="142860" y="60542"/>
                    <a:pt x="143071" y="60651"/>
                    <a:pt x="143292" y="60651"/>
                  </a:cubicBezTo>
                  <a:cubicBezTo>
                    <a:pt x="143373" y="60651"/>
                    <a:pt x="143455" y="60636"/>
                    <a:pt x="143533" y="60605"/>
                  </a:cubicBezTo>
                  <a:cubicBezTo>
                    <a:pt x="143592" y="60546"/>
                    <a:pt x="143650" y="60546"/>
                    <a:pt x="143708" y="60488"/>
                  </a:cubicBezTo>
                  <a:cubicBezTo>
                    <a:pt x="143884" y="60313"/>
                    <a:pt x="143884" y="60021"/>
                    <a:pt x="143825" y="59846"/>
                  </a:cubicBezTo>
                  <a:cubicBezTo>
                    <a:pt x="127890" y="27625"/>
                    <a:pt x="108336" y="8188"/>
                    <a:pt x="85805" y="2059"/>
                  </a:cubicBezTo>
                  <a:cubicBezTo>
                    <a:pt x="80420" y="583"/>
                    <a:pt x="75270" y="0"/>
                    <a:pt x="704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0" name="Google Shape;640;p41"/>
          <p:cNvSpPr/>
          <p:nvPr/>
        </p:nvSpPr>
        <p:spPr>
          <a:xfrm rot="-2332700">
            <a:off x="-250334" y="2441097"/>
            <a:ext cx="2110345" cy="468171"/>
          </a:xfrm>
          <a:custGeom>
            <a:avLst/>
            <a:gdLst/>
            <a:ahLst/>
            <a:cxnLst/>
            <a:rect l="l" t="t" r="r" b="b"/>
            <a:pathLst>
              <a:path w="63431" h="14384" extrusionOk="0">
                <a:moveTo>
                  <a:pt x="0" y="6638"/>
                </a:moveTo>
                <a:cubicBezTo>
                  <a:pt x="3136" y="3050"/>
                  <a:pt x="8373" y="-1252"/>
                  <a:pt x="12851" y="377"/>
                </a:cubicBezTo>
                <a:cubicBezTo>
                  <a:pt x="15964" y="1509"/>
                  <a:pt x="16563" y="6056"/>
                  <a:pt x="19276" y="7956"/>
                </a:cubicBezTo>
                <a:cubicBezTo>
                  <a:pt x="23102" y="10635"/>
                  <a:pt x="30804" y="12411"/>
                  <a:pt x="33280" y="8450"/>
                </a:cubicBezTo>
                <a:cubicBezTo>
                  <a:pt x="34234" y="6925"/>
                  <a:pt x="29852" y="4296"/>
                  <a:pt x="28667" y="5649"/>
                </a:cubicBezTo>
                <a:cubicBezTo>
                  <a:pt x="26458" y="8172"/>
                  <a:pt x="30615" y="13773"/>
                  <a:pt x="33939" y="14216"/>
                </a:cubicBezTo>
                <a:cubicBezTo>
                  <a:pt x="44042" y="15561"/>
                  <a:pt x="53239" y="6143"/>
                  <a:pt x="63431" y="6143"/>
                </a:cubicBezTo>
              </a:path>
            </a:pathLst>
          </a:custGeom>
          <a:noFill/>
          <a:ln w="19050" cap="flat" cmpd="sng">
            <a:solidFill>
              <a:schemeClr val="accent3"/>
            </a:solidFill>
            <a:prstDash val="dash"/>
            <a:round/>
            <a:headEnd type="none" w="med" len="med"/>
            <a:tailEnd type="none" w="med" len="med"/>
          </a:ln>
        </p:spPr>
      </p:sp>
      <p:sp>
        <p:nvSpPr>
          <p:cNvPr id="641" name="Google Shape;641;p41"/>
          <p:cNvSpPr/>
          <p:nvPr/>
        </p:nvSpPr>
        <p:spPr>
          <a:xfrm rot="-2286152">
            <a:off x="1112806" y="2428985"/>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1"/>
          <p:cNvSpPr/>
          <p:nvPr/>
        </p:nvSpPr>
        <p:spPr>
          <a:xfrm rot="-2286241">
            <a:off x="397147" y="2786845"/>
            <a:ext cx="244895" cy="244972"/>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3" name="Google Shape;643;p41"/>
          <p:cNvGrpSpPr/>
          <p:nvPr/>
        </p:nvGrpSpPr>
        <p:grpSpPr>
          <a:xfrm rot="9000108">
            <a:off x="-147923" y="220430"/>
            <a:ext cx="1482626" cy="2150447"/>
            <a:chOff x="4660400" y="3562025"/>
            <a:chExt cx="699050" cy="1013900"/>
          </a:xfrm>
        </p:grpSpPr>
        <p:sp>
          <p:nvSpPr>
            <p:cNvPr id="644" name="Google Shape;644;p41"/>
            <p:cNvSpPr/>
            <p:nvPr/>
          </p:nvSpPr>
          <p:spPr>
            <a:xfrm>
              <a:off x="4738525" y="3562025"/>
              <a:ext cx="82550" cy="105250"/>
            </a:xfrm>
            <a:custGeom>
              <a:avLst/>
              <a:gdLst/>
              <a:ahLst/>
              <a:cxnLst/>
              <a:rect l="l" t="t" r="r" b="b"/>
              <a:pathLst>
                <a:path w="3302" h="4210" extrusionOk="0">
                  <a:moveTo>
                    <a:pt x="0" y="1"/>
                  </a:moveTo>
                  <a:lnTo>
                    <a:pt x="567" y="4209"/>
                  </a:lnTo>
                  <a:lnTo>
                    <a:pt x="3302" y="2786"/>
                  </a:ln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1"/>
            <p:cNvSpPr/>
            <p:nvPr/>
          </p:nvSpPr>
          <p:spPr>
            <a:xfrm>
              <a:off x="4750175" y="3626300"/>
              <a:ext cx="489250" cy="838925"/>
            </a:xfrm>
            <a:custGeom>
              <a:avLst/>
              <a:gdLst/>
              <a:ahLst/>
              <a:cxnLst/>
              <a:rect l="l" t="t" r="r" b="b"/>
              <a:pathLst>
                <a:path w="19570" h="33557" extrusionOk="0">
                  <a:moveTo>
                    <a:pt x="2722" y="0"/>
                  </a:moveTo>
                  <a:lnTo>
                    <a:pt x="0" y="1424"/>
                  </a:lnTo>
                  <a:lnTo>
                    <a:pt x="16835" y="33556"/>
                  </a:lnTo>
                  <a:lnTo>
                    <a:pt x="19569" y="32120"/>
                  </a:lnTo>
                  <a:lnTo>
                    <a:pt x="27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1"/>
            <p:cNvSpPr/>
            <p:nvPr/>
          </p:nvSpPr>
          <p:spPr>
            <a:xfrm>
              <a:off x="4750175" y="3647725"/>
              <a:ext cx="447975" cy="817500"/>
            </a:xfrm>
            <a:custGeom>
              <a:avLst/>
              <a:gdLst/>
              <a:ahLst/>
              <a:cxnLst/>
              <a:rect l="l" t="t" r="r" b="b"/>
              <a:pathLst>
                <a:path w="17919" h="32700" extrusionOk="0">
                  <a:moveTo>
                    <a:pt x="1084" y="0"/>
                  </a:moveTo>
                  <a:lnTo>
                    <a:pt x="0" y="567"/>
                  </a:lnTo>
                  <a:lnTo>
                    <a:pt x="16835" y="32699"/>
                  </a:lnTo>
                  <a:lnTo>
                    <a:pt x="17919" y="32120"/>
                  </a:lnTo>
                  <a:lnTo>
                    <a:pt x="1084" y="0"/>
                  </a:ln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1"/>
            <p:cNvSpPr/>
            <p:nvPr/>
          </p:nvSpPr>
          <p:spPr>
            <a:xfrm>
              <a:off x="5164425" y="4423875"/>
              <a:ext cx="81625" cy="47075"/>
            </a:xfrm>
            <a:custGeom>
              <a:avLst/>
              <a:gdLst/>
              <a:ahLst/>
              <a:cxnLst/>
              <a:rect l="l" t="t" r="r" b="b"/>
              <a:pathLst>
                <a:path w="3265" h="1883" extrusionOk="0">
                  <a:moveTo>
                    <a:pt x="3015" y="0"/>
                  </a:moveTo>
                  <a:cubicBezTo>
                    <a:pt x="2981" y="0"/>
                    <a:pt x="2946" y="9"/>
                    <a:pt x="2911" y="28"/>
                  </a:cubicBezTo>
                  <a:lnTo>
                    <a:pt x="139" y="1477"/>
                  </a:lnTo>
                  <a:cubicBezTo>
                    <a:pt x="38" y="1527"/>
                    <a:pt x="0" y="1666"/>
                    <a:pt x="51" y="1767"/>
                  </a:cubicBezTo>
                  <a:cubicBezTo>
                    <a:pt x="95" y="1837"/>
                    <a:pt x="169" y="1883"/>
                    <a:pt x="244" y="1883"/>
                  </a:cubicBezTo>
                  <a:cubicBezTo>
                    <a:pt x="277" y="1883"/>
                    <a:pt x="310" y="1874"/>
                    <a:pt x="341" y="1855"/>
                  </a:cubicBezTo>
                  <a:lnTo>
                    <a:pt x="3113" y="406"/>
                  </a:lnTo>
                  <a:cubicBezTo>
                    <a:pt x="3214" y="355"/>
                    <a:pt x="3264" y="217"/>
                    <a:pt x="3201" y="116"/>
                  </a:cubicBezTo>
                  <a:cubicBezTo>
                    <a:pt x="3166" y="46"/>
                    <a:pt x="3094"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1"/>
            <p:cNvSpPr/>
            <p:nvPr/>
          </p:nvSpPr>
          <p:spPr>
            <a:xfrm>
              <a:off x="4803725" y="3652500"/>
              <a:ext cx="403875" cy="760050"/>
            </a:xfrm>
            <a:custGeom>
              <a:avLst/>
              <a:gdLst/>
              <a:ahLst/>
              <a:cxnLst/>
              <a:rect l="l" t="t" r="r" b="b"/>
              <a:pathLst>
                <a:path w="16155" h="30402" extrusionOk="0">
                  <a:moveTo>
                    <a:pt x="199" y="1"/>
                  </a:moveTo>
                  <a:cubicBezTo>
                    <a:pt x="170" y="1"/>
                    <a:pt x="141" y="8"/>
                    <a:pt x="114" y="23"/>
                  </a:cubicBezTo>
                  <a:cubicBezTo>
                    <a:pt x="26" y="74"/>
                    <a:pt x="0" y="175"/>
                    <a:pt x="38" y="263"/>
                  </a:cubicBezTo>
                  <a:lnTo>
                    <a:pt x="15789" y="30303"/>
                  </a:lnTo>
                  <a:cubicBezTo>
                    <a:pt x="15824" y="30364"/>
                    <a:pt x="15890" y="30401"/>
                    <a:pt x="15956" y="30401"/>
                  </a:cubicBezTo>
                  <a:cubicBezTo>
                    <a:pt x="15985" y="30401"/>
                    <a:pt x="16014" y="30394"/>
                    <a:pt x="16041" y="30379"/>
                  </a:cubicBezTo>
                  <a:cubicBezTo>
                    <a:pt x="16130" y="30328"/>
                    <a:pt x="16155" y="30228"/>
                    <a:pt x="16117" y="30139"/>
                  </a:cubicBezTo>
                  <a:lnTo>
                    <a:pt x="366" y="99"/>
                  </a:lnTo>
                  <a:cubicBezTo>
                    <a:pt x="331" y="38"/>
                    <a:pt x="266"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1"/>
            <p:cNvSpPr/>
            <p:nvPr/>
          </p:nvSpPr>
          <p:spPr>
            <a:xfrm>
              <a:off x="4779475" y="3665100"/>
              <a:ext cx="404200" cy="760050"/>
            </a:xfrm>
            <a:custGeom>
              <a:avLst/>
              <a:gdLst/>
              <a:ahLst/>
              <a:cxnLst/>
              <a:rect l="l" t="t" r="r" b="b"/>
              <a:pathLst>
                <a:path w="16168" h="30402" extrusionOk="0">
                  <a:moveTo>
                    <a:pt x="211" y="1"/>
                  </a:moveTo>
                  <a:cubicBezTo>
                    <a:pt x="182" y="1"/>
                    <a:pt x="153" y="8"/>
                    <a:pt x="126" y="23"/>
                  </a:cubicBezTo>
                  <a:cubicBezTo>
                    <a:pt x="38" y="74"/>
                    <a:pt x="0" y="175"/>
                    <a:pt x="51" y="275"/>
                  </a:cubicBezTo>
                  <a:lnTo>
                    <a:pt x="15802" y="30303"/>
                  </a:lnTo>
                  <a:cubicBezTo>
                    <a:pt x="15828" y="30364"/>
                    <a:pt x="15891" y="30401"/>
                    <a:pt x="15956" y="30401"/>
                  </a:cubicBezTo>
                  <a:cubicBezTo>
                    <a:pt x="15985" y="30401"/>
                    <a:pt x="16014" y="30394"/>
                    <a:pt x="16041" y="30379"/>
                  </a:cubicBezTo>
                  <a:cubicBezTo>
                    <a:pt x="16129" y="30328"/>
                    <a:pt x="16167" y="30228"/>
                    <a:pt x="16117" y="30139"/>
                  </a:cubicBezTo>
                  <a:lnTo>
                    <a:pt x="366" y="99"/>
                  </a:lnTo>
                  <a:cubicBezTo>
                    <a:pt x="339" y="38"/>
                    <a:pt x="277" y="1"/>
                    <a:pt x="2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1"/>
            <p:cNvSpPr/>
            <p:nvPr/>
          </p:nvSpPr>
          <p:spPr>
            <a:xfrm>
              <a:off x="4738525" y="3562025"/>
              <a:ext cx="25850" cy="33100"/>
            </a:xfrm>
            <a:custGeom>
              <a:avLst/>
              <a:gdLst/>
              <a:ahLst/>
              <a:cxnLst/>
              <a:rect l="l" t="t" r="r" b="b"/>
              <a:pathLst>
                <a:path w="1034" h="1324" extrusionOk="0">
                  <a:moveTo>
                    <a:pt x="0" y="1"/>
                  </a:moveTo>
                  <a:lnTo>
                    <a:pt x="176" y="1324"/>
                  </a:lnTo>
                  <a:lnTo>
                    <a:pt x="1033" y="88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1"/>
            <p:cNvSpPr/>
            <p:nvPr/>
          </p:nvSpPr>
          <p:spPr>
            <a:xfrm>
              <a:off x="4660400" y="3684250"/>
              <a:ext cx="85075" cy="104300"/>
            </a:xfrm>
            <a:custGeom>
              <a:avLst/>
              <a:gdLst/>
              <a:ahLst/>
              <a:cxnLst/>
              <a:rect l="l" t="t" r="r" b="b"/>
              <a:pathLst>
                <a:path w="3403" h="4172" extrusionOk="0">
                  <a:moveTo>
                    <a:pt x="0" y="1"/>
                  </a:moveTo>
                  <a:lnTo>
                    <a:pt x="718" y="4172"/>
                  </a:lnTo>
                  <a:lnTo>
                    <a:pt x="3402" y="2647"/>
                  </a:ln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1"/>
            <p:cNvSpPr/>
            <p:nvPr/>
          </p:nvSpPr>
          <p:spPr>
            <a:xfrm>
              <a:off x="4675825" y="3745050"/>
              <a:ext cx="517600" cy="824750"/>
            </a:xfrm>
            <a:custGeom>
              <a:avLst/>
              <a:gdLst/>
              <a:ahLst/>
              <a:cxnLst/>
              <a:rect l="l" t="t" r="r" b="b"/>
              <a:pathLst>
                <a:path w="20704" h="32990" extrusionOk="0">
                  <a:moveTo>
                    <a:pt x="2672" y="1"/>
                  </a:moveTo>
                  <a:lnTo>
                    <a:pt x="1" y="1538"/>
                  </a:lnTo>
                  <a:lnTo>
                    <a:pt x="18032" y="32990"/>
                  </a:lnTo>
                  <a:lnTo>
                    <a:pt x="20704" y="31465"/>
                  </a:lnTo>
                  <a:lnTo>
                    <a:pt x="267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1"/>
            <p:cNvSpPr/>
            <p:nvPr/>
          </p:nvSpPr>
          <p:spPr>
            <a:xfrm>
              <a:off x="4675825" y="3768375"/>
              <a:ext cx="476975" cy="801425"/>
            </a:xfrm>
            <a:custGeom>
              <a:avLst/>
              <a:gdLst/>
              <a:ahLst/>
              <a:cxnLst/>
              <a:rect l="l" t="t" r="r" b="b"/>
              <a:pathLst>
                <a:path w="19079" h="32057" extrusionOk="0">
                  <a:moveTo>
                    <a:pt x="1034" y="0"/>
                  </a:moveTo>
                  <a:lnTo>
                    <a:pt x="1" y="605"/>
                  </a:lnTo>
                  <a:lnTo>
                    <a:pt x="18032" y="32057"/>
                  </a:lnTo>
                  <a:lnTo>
                    <a:pt x="19078" y="31465"/>
                  </a:lnTo>
                  <a:lnTo>
                    <a:pt x="1034" y="0"/>
                  </a:ln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1"/>
            <p:cNvSpPr/>
            <p:nvPr/>
          </p:nvSpPr>
          <p:spPr>
            <a:xfrm>
              <a:off x="5120000" y="4526175"/>
              <a:ext cx="80350" cy="49750"/>
            </a:xfrm>
            <a:custGeom>
              <a:avLst/>
              <a:gdLst/>
              <a:ahLst/>
              <a:cxnLst/>
              <a:rect l="l" t="t" r="r" b="b"/>
              <a:pathLst>
                <a:path w="3214" h="1990" extrusionOk="0">
                  <a:moveTo>
                    <a:pt x="2967" y="0"/>
                  </a:moveTo>
                  <a:cubicBezTo>
                    <a:pt x="2931" y="0"/>
                    <a:pt x="2895" y="10"/>
                    <a:pt x="2861" y="31"/>
                  </a:cubicBezTo>
                  <a:lnTo>
                    <a:pt x="139" y="1594"/>
                  </a:lnTo>
                  <a:cubicBezTo>
                    <a:pt x="39" y="1644"/>
                    <a:pt x="1" y="1783"/>
                    <a:pt x="64" y="1883"/>
                  </a:cubicBezTo>
                  <a:cubicBezTo>
                    <a:pt x="97" y="1951"/>
                    <a:pt x="170" y="1990"/>
                    <a:pt x="245" y="1990"/>
                  </a:cubicBezTo>
                  <a:cubicBezTo>
                    <a:pt x="282" y="1990"/>
                    <a:pt x="320" y="1980"/>
                    <a:pt x="354" y="1959"/>
                  </a:cubicBezTo>
                  <a:lnTo>
                    <a:pt x="3075" y="409"/>
                  </a:lnTo>
                  <a:cubicBezTo>
                    <a:pt x="3176" y="346"/>
                    <a:pt x="3214" y="207"/>
                    <a:pt x="3151" y="107"/>
                  </a:cubicBezTo>
                  <a:cubicBezTo>
                    <a:pt x="3109" y="39"/>
                    <a:pt x="3039" y="0"/>
                    <a:pt x="29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1"/>
            <p:cNvSpPr/>
            <p:nvPr/>
          </p:nvSpPr>
          <p:spPr>
            <a:xfrm>
              <a:off x="4729075" y="3771825"/>
              <a:ext cx="431900" cy="744450"/>
            </a:xfrm>
            <a:custGeom>
              <a:avLst/>
              <a:gdLst/>
              <a:ahLst/>
              <a:cxnLst/>
              <a:rect l="l" t="t" r="r" b="b"/>
              <a:pathLst>
                <a:path w="17276" h="29778" extrusionOk="0">
                  <a:moveTo>
                    <a:pt x="210" y="0"/>
                  </a:moveTo>
                  <a:cubicBezTo>
                    <a:pt x="177" y="0"/>
                    <a:pt x="144" y="9"/>
                    <a:pt x="113" y="26"/>
                  </a:cubicBezTo>
                  <a:cubicBezTo>
                    <a:pt x="25" y="77"/>
                    <a:pt x="0" y="177"/>
                    <a:pt x="50" y="266"/>
                  </a:cubicBezTo>
                  <a:lnTo>
                    <a:pt x="16910" y="29688"/>
                  </a:lnTo>
                  <a:cubicBezTo>
                    <a:pt x="16944" y="29746"/>
                    <a:pt x="17004" y="29777"/>
                    <a:pt x="17066" y="29777"/>
                  </a:cubicBezTo>
                  <a:cubicBezTo>
                    <a:pt x="17099" y="29777"/>
                    <a:pt x="17132" y="29769"/>
                    <a:pt x="17162" y="29751"/>
                  </a:cubicBezTo>
                  <a:cubicBezTo>
                    <a:pt x="17251" y="29701"/>
                    <a:pt x="17276" y="29588"/>
                    <a:pt x="17225" y="29512"/>
                  </a:cubicBezTo>
                  <a:lnTo>
                    <a:pt x="365" y="89"/>
                  </a:lnTo>
                  <a:cubicBezTo>
                    <a:pt x="332" y="31"/>
                    <a:pt x="272" y="0"/>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1"/>
            <p:cNvSpPr/>
            <p:nvPr/>
          </p:nvSpPr>
          <p:spPr>
            <a:xfrm>
              <a:off x="4705425" y="3785375"/>
              <a:ext cx="431925" cy="744425"/>
            </a:xfrm>
            <a:custGeom>
              <a:avLst/>
              <a:gdLst/>
              <a:ahLst/>
              <a:cxnLst/>
              <a:rect l="l" t="t" r="r" b="b"/>
              <a:pathLst>
                <a:path w="17277" h="29777" extrusionOk="0">
                  <a:moveTo>
                    <a:pt x="211" y="0"/>
                  </a:moveTo>
                  <a:cubicBezTo>
                    <a:pt x="178" y="0"/>
                    <a:pt x="145" y="9"/>
                    <a:pt x="114" y="26"/>
                  </a:cubicBezTo>
                  <a:cubicBezTo>
                    <a:pt x="26" y="76"/>
                    <a:pt x="1" y="190"/>
                    <a:pt x="51" y="265"/>
                  </a:cubicBezTo>
                  <a:lnTo>
                    <a:pt x="16911" y="29688"/>
                  </a:lnTo>
                  <a:cubicBezTo>
                    <a:pt x="16944" y="29746"/>
                    <a:pt x="17005" y="29777"/>
                    <a:pt x="17067" y="29777"/>
                  </a:cubicBezTo>
                  <a:cubicBezTo>
                    <a:pt x="17100" y="29777"/>
                    <a:pt x="17133" y="29769"/>
                    <a:pt x="17163" y="29751"/>
                  </a:cubicBezTo>
                  <a:cubicBezTo>
                    <a:pt x="17252" y="29701"/>
                    <a:pt x="17277" y="29587"/>
                    <a:pt x="17226" y="29499"/>
                  </a:cubicBezTo>
                  <a:lnTo>
                    <a:pt x="366" y="89"/>
                  </a:lnTo>
                  <a:cubicBezTo>
                    <a:pt x="333" y="31"/>
                    <a:pt x="273"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1"/>
            <p:cNvSpPr/>
            <p:nvPr/>
          </p:nvSpPr>
          <p:spPr>
            <a:xfrm>
              <a:off x="4660400" y="3684250"/>
              <a:ext cx="26800" cy="32800"/>
            </a:xfrm>
            <a:custGeom>
              <a:avLst/>
              <a:gdLst/>
              <a:ahLst/>
              <a:cxnLst/>
              <a:rect l="l" t="t" r="r" b="b"/>
              <a:pathLst>
                <a:path w="1072" h="1312" extrusionOk="0">
                  <a:moveTo>
                    <a:pt x="0" y="1"/>
                  </a:moveTo>
                  <a:lnTo>
                    <a:pt x="227" y="1311"/>
                  </a:lnTo>
                  <a:lnTo>
                    <a:pt x="1071" y="83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1"/>
            <p:cNvSpPr/>
            <p:nvPr/>
          </p:nvSpPr>
          <p:spPr>
            <a:xfrm>
              <a:off x="4869875" y="3565800"/>
              <a:ext cx="81000" cy="105575"/>
            </a:xfrm>
            <a:custGeom>
              <a:avLst/>
              <a:gdLst/>
              <a:ahLst/>
              <a:cxnLst/>
              <a:rect l="l" t="t" r="r" b="b"/>
              <a:pathLst>
                <a:path w="3240" h="4223" extrusionOk="0">
                  <a:moveTo>
                    <a:pt x="1" y="1"/>
                  </a:moveTo>
                  <a:lnTo>
                    <a:pt x="479" y="4222"/>
                  </a:lnTo>
                  <a:lnTo>
                    <a:pt x="3239" y="2849"/>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1"/>
            <p:cNvSpPr/>
            <p:nvPr/>
          </p:nvSpPr>
          <p:spPr>
            <a:xfrm>
              <a:off x="4879325" y="3632275"/>
              <a:ext cx="473500" cy="845850"/>
            </a:xfrm>
            <a:custGeom>
              <a:avLst/>
              <a:gdLst/>
              <a:ahLst/>
              <a:cxnLst/>
              <a:rect l="l" t="t" r="r" b="b"/>
              <a:pathLst>
                <a:path w="18940" h="33834" extrusionOk="0">
                  <a:moveTo>
                    <a:pt x="2760" y="1"/>
                  </a:moveTo>
                  <a:lnTo>
                    <a:pt x="1" y="1374"/>
                  </a:lnTo>
                  <a:lnTo>
                    <a:pt x="16180" y="33834"/>
                  </a:lnTo>
                  <a:lnTo>
                    <a:pt x="18940" y="32460"/>
                  </a:lnTo>
                  <a:lnTo>
                    <a:pt x="276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1"/>
            <p:cNvSpPr/>
            <p:nvPr/>
          </p:nvSpPr>
          <p:spPr>
            <a:xfrm>
              <a:off x="5277200" y="4437875"/>
              <a:ext cx="82250" cy="45550"/>
            </a:xfrm>
            <a:custGeom>
              <a:avLst/>
              <a:gdLst/>
              <a:ahLst/>
              <a:cxnLst/>
              <a:rect l="l" t="t" r="r" b="b"/>
              <a:pathLst>
                <a:path w="3290" h="1822" extrusionOk="0">
                  <a:moveTo>
                    <a:pt x="3044" y="0"/>
                  </a:moveTo>
                  <a:cubicBezTo>
                    <a:pt x="3011" y="0"/>
                    <a:pt x="2979" y="8"/>
                    <a:pt x="2949" y="22"/>
                  </a:cubicBezTo>
                  <a:lnTo>
                    <a:pt x="152" y="1421"/>
                  </a:lnTo>
                  <a:cubicBezTo>
                    <a:pt x="38" y="1471"/>
                    <a:pt x="1" y="1597"/>
                    <a:pt x="51" y="1711"/>
                  </a:cubicBezTo>
                  <a:cubicBezTo>
                    <a:pt x="86" y="1781"/>
                    <a:pt x="159" y="1821"/>
                    <a:pt x="238" y="1821"/>
                  </a:cubicBezTo>
                  <a:cubicBezTo>
                    <a:pt x="272" y="1821"/>
                    <a:pt x="307" y="1814"/>
                    <a:pt x="341" y="1799"/>
                  </a:cubicBezTo>
                  <a:lnTo>
                    <a:pt x="3138" y="400"/>
                  </a:lnTo>
                  <a:cubicBezTo>
                    <a:pt x="3252" y="350"/>
                    <a:pt x="3289" y="224"/>
                    <a:pt x="3239" y="123"/>
                  </a:cubicBezTo>
                  <a:cubicBezTo>
                    <a:pt x="3203" y="43"/>
                    <a:pt x="3123" y="0"/>
                    <a:pt x="30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1"/>
            <p:cNvSpPr/>
            <p:nvPr/>
          </p:nvSpPr>
          <p:spPr>
            <a:xfrm>
              <a:off x="4933200" y="3657875"/>
              <a:ext cx="388125" cy="767700"/>
            </a:xfrm>
            <a:custGeom>
              <a:avLst/>
              <a:gdLst/>
              <a:ahLst/>
              <a:cxnLst/>
              <a:rect l="l" t="t" r="r" b="b"/>
              <a:pathLst>
                <a:path w="15525" h="30708" extrusionOk="0">
                  <a:moveTo>
                    <a:pt x="209" y="0"/>
                  </a:moveTo>
                  <a:cubicBezTo>
                    <a:pt x="182" y="0"/>
                    <a:pt x="153" y="7"/>
                    <a:pt x="126" y="23"/>
                  </a:cubicBezTo>
                  <a:cubicBezTo>
                    <a:pt x="26" y="60"/>
                    <a:pt x="0" y="174"/>
                    <a:pt x="38" y="262"/>
                  </a:cubicBezTo>
                  <a:lnTo>
                    <a:pt x="15159" y="30605"/>
                  </a:lnTo>
                  <a:cubicBezTo>
                    <a:pt x="15197" y="30670"/>
                    <a:pt x="15261" y="30708"/>
                    <a:pt x="15328" y="30708"/>
                  </a:cubicBezTo>
                  <a:cubicBezTo>
                    <a:pt x="15352" y="30708"/>
                    <a:pt x="15376" y="30703"/>
                    <a:pt x="15399" y="30693"/>
                  </a:cubicBezTo>
                  <a:cubicBezTo>
                    <a:pt x="15499" y="30643"/>
                    <a:pt x="15525" y="30542"/>
                    <a:pt x="15487" y="30441"/>
                  </a:cubicBezTo>
                  <a:lnTo>
                    <a:pt x="366" y="98"/>
                  </a:lnTo>
                  <a:cubicBezTo>
                    <a:pt x="331" y="37"/>
                    <a:pt x="272"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1"/>
            <p:cNvSpPr/>
            <p:nvPr/>
          </p:nvSpPr>
          <p:spPr>
            <a:xfrm>
              <a:off x="4908625" y="3669850"/>
              <a:ext cx="388450" cy="767900"/>
            </a:xfrm>
            <a:custGeom>
              <a:avLst/>
              <a:gdLst/>
              <a:ahLst/>
              <a:cxnLst/>
              <a:rect l="l" t="t" r="r" b="b"/>
              <a:pathLst>
                <a:path w="15538" h="30716" extrusionOk="0">
                  <a:moveTo>
                    <a:pt x="210" y="0"/>
                  </a:moveTo>
                  <a:cubicBezTo>
                    <a:pt x="181" y="0"/>
                    <a:pt x="153" y="7"/>
                    <a:pt x="127" y="22"/>
                  </a:cubicBezTo>
                  <a:cubicBezTo>
                    <a:pt x="38" y="73"/>
                    <a:pt x="1" y="174"/>
                    <a:pt x="51" y="262"/>
                  </a:cubicBezTo>
                  <a:lnTo>
                    <a:pt x="15172" y="30617"/>
                  </a:lnTo>
                  <a:cubicBezTo>
                    <a:pt x="15198" y="30678"/>
                    <a:pt x="15261" y="30715"/>
                    <a:pt x="15326" y="30715"/>
                  </a:cubicBezTo>
                  <a:cubicBezTo>
                    <a:pt x="15355" y="30715"/>
                    <a:pt x="15384" y="30708"/>
                    <a:pt x="15411" y="30693"/>
                  </a:cubicBezTo>
                  <a:cubicBezTo>
                    <a:pt x="15500" y="30655"/>
                    <a:pt x="15537" y="30542"/>
                    <a:pt x="15500" y="30453"/>
                  </a:cubicBezTo>
                  <a:lnTo>
                    <a:pt x="379" y="111"/>
                  </a:lnTo>
                  <a:cubicBezTo>
                    <a:pt x="343" y="40"/>
                    <a:pt x="277" y="0"/>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1"/>
            <p:cNvSpPr/>
            <p:nvPr/>
          </p:nvSpPr>
          <p:spPr>
            <a:xfrm>
              <a:off x="4869875" y="3565800"/>
              <a:ext cx="25550" cy="33425"/>
            </a:xfrm>
            <a:custGeom>
              <a:avLst/>
              <a:gdLst/>
              <a:ahLst/>
              <a:cxnLst/>
              <a:rect l="l" t="t" r="r" b="b"/>
              <a:pathLst>
                <a:path w="1022" h="1337" extrusionOk="0">
                  <a:moveTo>
                    <a:pt x="1" y="1"/>
                  </a:moveTo>
                  <a:lnTo>
                    <a:pt x="152" y="1337"/>
                  </a:lnTo>
                  <a:lnTo>
                    <a:pt x="1021" y="896"/>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6" name="Google Shape;756;p43"/>
          <p:cNvSpPr txBox="1">
            <a:spLocks noGrp="1"/>
          </p:cNvSpPr>
          <p:nvPr>
            <p:ph type="title" idx="4"/>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solidFill>
                  <a:schemeClr val="tx2"/>
                </a:solidFill>
                <a:latin typeface="DG 3asomy" panose="00000800000000000000" pitchFamily="2" charset="-78"/>
                <a:cs typeface="DG 3asomy" panose="00000800000000000000" pitchFamily="2" charset="-78"/>
              </a:rPr>
              <a:t>الصورة الرقمية</a:t>
            </a:r>
            <a:endParaRPr b="1" dirty="0">
              <a:solidFill>
                <a:schemeClr val="tx2"/>
              </a:solidFill>
              <a:latin typeface="DG 3asomy" panose="00000800000000000000" pitchFamily="2" charset="-78"/>
              <a:cs typeface="DG 3asomy" panose="00000800000000000000" pitchFamily="2" charset="-78"/>
            </a:endParaRPr>
          </a:p>
        </p:txBody>
      </p:sp>
      <p:sp>
        <p:nvSpPr>
          <p:cNvPr id="761" name="Google Shape;761;p43"/>
          <p:cNvSpPr/>
          <p:nvPr/>
        </p:nvSpPr>
        <p:spPr>
          <a:xfrm rot="-2286152">
            <a:off x="2811855"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3"/>
          <p:cNvSpPr/>
          <p:nvPr/>
        </p:nvSpPr>
        <p:spPr>
          <a:xfrm rot="-1397919">
            <a:off x="6076751" y="914296"/>
            <a:ext cx="259172" cy="25926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صورة 10">
            <a:extLst>
              <a:ext uri="{FF2B5EF4-FFF2-40B4-BE49-F238E27FC236}">
                <a16:creationId xmlns:a16="http://schemas.microsoft.com/office/drawing/2014/main" id="{81365153-7DFB-F67B-6B7C-49F4BB2C58BE}"/>
              </a:ext>
            </a:extLst>
          </p:cNvPr>
          <p:cNvPicPr>
            <a:picLocks noChangeAspect="1"/>
          </p:cNvPicPr>
          <p:nvPr/>
        </p:nvPicPr>
        <p:blipFill>
          <a:blip r:embed="rId3"/>
          <a:stretch>
            <a:fillRect/>
          </a:stretch>
        </p:blipFill>
        <p:spPr>
          <a:xfrm>
            <a:off x="2710379" y="1446312"/>
            <a:ext cx="3723242" cy="3103836"/>
          </a:xfrm>
          <a:prstGeom prst="rect">
            <a:avLst/>
          </a:prstGeom>
        </p:spPr>
      </p:pic>
      <p:sp>
        <p:nvSpPr>
          <p:cNvPr id="13" name="قوس متوسط مزدوج 12">
            <a:extLst>
              <a:ext uri="{FF2B5EF4-FFF2-40B4-BE49-F238E27FC236}">
                <a16:creationId xmlns:a16="http://schemas.microsoft.com/office/drawing/2014/main" id="{30A39846-3EEF-EAFA-EB63-4E2CB9B310D9}"/>
              </a:ext>
            </a:extLst>
          </p:cNvPr>
          <p:cNvSpPr/>
          <p:nvPr/>
        </p:nvSpPr>
        <p:spPr>
          <a:xfrm>
            <a:off x="2321472" y="1379483"/>
            <a:ext cx="4501056" cy="3271345"/>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2" name="مجموعة 1">
            <a:extLst>
              <a:ext uri="{FF2B5EF4-FFF2-40B4-BE49-F238E27FC236}">
                <a16:creationId xmlns:a16="http://schemas.microsoft.com/office/drawing/2014/main" id="{F08DC3A9-2B7C-764D-2CD6-FDF1817F9013}"/>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D388E184-FBEB-9427-F38C-3AD39195270D}"/>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D1DB7A84-2C05-6880-9093-5D35E310C2D3}"/>
                </a:ext>
              </a:extLst>
            </p:cNvPr>
            <p:cNvSpPr txBox="1"/>
            <p:nvPr/>
          </p:nvSpPr>
          <p:spPr>
            <a:xfrm rot="5400000">
              <a:off x="8535222" y="2368781"/>
              <a:ext cx="737702"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5/44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53">
          <a:extLst>
            <a:ext uri="{FF2B5EF4-FFF2-40B4-BE49-F238E27FC236}">
              <a16:creationId xmlns:a16="http://schemas.microsoft.com/office/drawing/2014/main" id="{27895C41-22E8-2119-AB9C-714173F0906B}"/>
            </a:ext>
          </a:extLst>
        </p:cNvPr>
        <p:cNvGrpSpPr/>
        <p:nvPr/>
      </p:nvGrpSpPr>
      <p:grpSpPr>
        <a:xfrm>
          <a:off x="0" y="0"/>
          <a:ext cx="0" cy="0"/>
          <a:chOff x="0" y="0"/>
          <a:chExt cx="0" cy="0"/>
        </a:xfrm>
      </p:grpSpPr>
      <p:sp>
        <p:nvSpPr>
          <p:cNvPr id="756" name="Google Shape;756;p43">
            <a:extLst>
              <a:ext uri="{FF2B5EF4-FFF2-40B4-BE49-F238E27FC236}">
                <a16:creationId xmlns:a16="http://schemas.microsoft.com/office/drawing/2014/main" id="{2C4B0FE8-BEA6-B605-6F7C-6739C27D4CA0}"/>
              </a:ext>
            </a:extLst>
          </p:cNvPr>
          <p:cNvSpPr txBox="1">
            <a:spLocks noGrp="1"/>
          </p:cNvSpPr>
          <p:nvPr>
            <p:ph type="title" idx="4"/>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b="1" dirty="0">
                <a:solidFill>
                  <a:schemeClr val="tx2"/>
                </a:solidFill>
                <a:latin typeface="DG 3asomy" panose="00000800000000000000" pitchFamily="2" charset="-78"/>
                <a:cs typeface="DG 3asomy" panose="00000800000000000000" pitchFamily="2" charset="-78"/>
              </a:rPr>
              <a:t>الذكاء الاصطناعي</a:t>
            </a:r>
            <a:endParaRPr b="1" dirty="0">
              <a:solidFill>
                <a:schemeClr val="tx2"/>
              </a:solidFill>
              <a:latin typeface="DG 3asomy" panose="00000800000000000000" pitchFamily="2" charset="-78"/>
              <a:cs typeface="DG 3asomy" panose="00000800000000000000" pitchFamily="2" charset="-78"/>
            </a:endParaRPr>
          </a:p>
        </p:txBody>
      </p:sp>
      <p:sp>
        <p:nvSpPr>
          <p:cNvPr id="761" name="Google Shape;761;p43">
            <a:extLst>
              <a:ext uri="{FF2B5EF4-FFF2-40B4-BE49-F238E27FC236}">
                <a16:creationId xmlns:a16="http://schemas.microsoft.com/office/drawing/2014/main" id="{8957EE69-B8F7-F350-3067-8F8022C78E7C}"/>
              </a:ext>
            </a:extLst>
          </p:cNvPr>
          <p:cNvSpPr/>
          <p:nvPr/>
        </p:nvSpPr>
        <p:spPr>
          <a:xfrm rot="-2286152">
            <a:off x="2575365"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3">
            <a:extLst>
              <a:ext uri="{FF2B5EF4-FFF2-40B4-BE49-F238E27FC236}">
                <a16:creationId xmlns:a16="http://schemas.microsoft.com/office/drawing/2014/main" id="{5D89515C-9F88-92FA-2134-2BF0061CC0B0}"/>
              </a:ext>
            </a:extLst>
          </p:cNvPr>
          <p:cNvSpPr/>
          <p:nvPr/>
        </p:nvSpPr>
        <p:spPr>
          <a:xfrm rot="-1397919">
            <a:off x="6258060" y="914296"/>
            <a:ext cx="259172" cy="25926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قوس متوسط مزدوج 12">
            <a:extLst>
              <a:ext uri="{FF2B5EF4-FFF2-40B4-BE49-F238E27FC236}">
                <a16:creationId xmlns:a16="http://schemas.microsoft.com/office/drawing/2014/main" id="{E75EE9A5-D1F5-A1DE-54BE-ABD63DF20469}"/>
              </a:ext>
            </a:extLst>
          </p:cNvPr>
          <p:cNvSpPr/>
          <p:nvPr/>
        </p:nvSpPr>
        <p:spPr>
          <a:xfrm>
            <a:off x="1831592" y="1379483"/>
            <a:ext cx="5480816" cy="3271345"/>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pic>
        <p:nvPicPr>
          <p:cNvPr id="5" name="صورة 4" descr="صورة تحتوي على لقطة شاشة, دائرة, رسم بياني, الرسومات&#10;&#10;قد يكون المحتوى الذي تم إنشاؤه بواسطة الذكاء الاصطناعي غير صحيح.">
            <a:extLst>
              <a:ext uri="{FF2B5EF4-FFF2-40B4-BE49-F238E27FC236}">
                <a16:creationId xmlns:a16="http://schemas.microsoft.com/office/drawing/2014/main" id="{DAC4BDCC-9C6C-BE85-E722-9C58789307F6}"/>
              </a:ext>
            </a:extLst>
          </p:cNvPr>
          <p:cNvPicPr>
            <a:picLocks noChangeAspect="1"/>
          </p:cNvPicPr>
          <p:nvPr/>
        </p:nvPicPr>
        <p:blipFill>
          <a:blip r:embed="rId3"/>
          <a:stretch>
            <a:fillRect/>
          </a:stretch>
        </p:blipFill>
        <p:spPr>
          <a:xfrm>
            <a:off x="2263312" y="1629957"/>
            <a:ext cx="4617326" cy="2770396"/>
          </a:xfrm>
          <a:prstGeom prst="rect">
            <a:avLst/>
          </a:prstGeom>
        </p:spPr>
      </p:pic>
      <p:grpSp>
        <p:nvGrpSpPr>
          <p:cNvPr id="2" name="مجموعة 1">
            <a:extLst>
              <a:ext uri="{FF2B5EF4-FFF2-40B4-BE49-F238E27FC236}">
                <a16:creationId xmlns:a16="http://schemas.microsoft.com/office/drawing/2014/main" id="{6E90B038-AA53-30BD-9EFF-9721EE5D4E5E}"/>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712C243C-E0E6-E91F-7E01-7EFEDF594C18}"/>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6A6E1C6A-153F-24A3-AA54-6B6FB6FF0909}"/>
                </a:ext>
              </a:extLst>
            </p:cNvPr>
            <p:cNvSpPr txBox="1"/>
            <p:nvPr/>
          </p:nvSpPr>
          <p:spPr>
            <a:xfrm rot="5400000">
              <a:off x="8536023" y="2368781"/>
              <a:ext cx="73609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6/44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684914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53">
          <a:extLst>
            <a:ext uri="{FF2B5EF4-FFF2-40B4-BE49-F238E27FC236}">
              <a16:creationId xmlns:a16="http://schemas.microsoft.com/office/drawing/2014/main" id="{E3F904E0-C62D-33CD-9273-3118FE86BFD0}"/>
            </a:ext>
          </a:extLst>
        </p:cNvPr>
        <p:cNvGrpSpPr/>
        <p:nvPr/>
      </p:nvGrpSpPr>
      <p:grpSpPr>
        <a:xfrm>
          <a:off x="0" y="0"/>
          <a:ext cx="0" cy="0"/>
          <a:chOff x="0" y="0"/>
          <a:chExt cx="0" cy="0"/>
        </a:xfrm>
      </p:grpSpPr>
      <p:sp>
        <p:nvSpPr>
          <p:cNvPr id="756" name="Google Shape;756;p43">
            <a:extLst>
              <a:ext uri="{FF2B5EF4-FFF2-40B4-BE49-F238E27FC236}">
                <a16:creationId xmlns:a16="http://schemas.microsoft.com/office/drawing/2014/main" id="{4DF522CA-293C-010D-0142-F2FD383C3885}"/>
              </a:ext>
            </a:extLst>
          </p:cNvPr>
          <p:cNvSpPr txBox="1">
            <a:spLocks noGrp="1"/>
          </p:cNvSpPr>
          <p:nvPr>
            <p:ph type="title" idx="4"/>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b="1" dirty="0">
                <a:solidFill>
                  <a:schemeClr val="tx2"/>
                </a:solidFill>
                <a:latin typeface="DG 3asomy" panose="00000800000000000000" pitchFamily="2" charset="-78"/>
                <a:cs typeface="DG 3asomy" panose="00000800000000000000" pitchFamily="2" charset="-78"/>
              </a:rPr>
              <a:t>مراجعة الأعمال السابقة</a:t>
            </a:r>
            <a:endParaRPr b="1" dirty="0">
              <a:solidFill>
                <a:schemeClr val="tx2"/>
              </a:solidFill>
              <a:latin typeface="DG 3asomy" panose="00000800000000000000" pitchFamily="2" charset="-78"/>
              <a:cs typeface="DG 3asomy" panose="00000800000000000000" pitchFamily="2" charset="-78"/>
            </a:endParaRPr>
          </a:p>
        </p:txBody>
      </p:sp>
      <p:sp>
        <p:nvSpPr>
          <p:cNvPr id="761" name="Google Shape;761;p43">
            <a:extLst>
              <a:ext uri="{FF2B5EF4-FFF2-40B4-BE49-F238E27FC236}">
                <a16:creationId xmlns:a16="http://schemas.microsoft.com/office/drawing/2014/main" id="{F0338702-015E-C872-5690-F79A28FBD053}"/>
              </a:ext>
            </a:extLst>
          </p:cNvPr>
          <p:cNvSpPr/>
          <p:nvPr/>
        </p:nvSpPr>
        <p:spPr>
          <a:xfrm rot="-2286152">
            <a:off x="2173344"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3">
            <a:extLst>
              <a:ext uri="{FF2B5EF4-FFF2-40B4-BE49-F238E27FC236}">
                <a16:creationId xmlns:a16="http://schemas.microsoft.com/office/drawing/2014/main" id="{26197939-AF00-D8C2-EC61-E25567C2F023}"/>
              </a:ext>
            </a:extLst>
          </p:cNvPr>
          <p:cNvSpPr/>
          <p:nvPr/>
        </p:nvSpPr>
        <p:spPr>
          <a:xfrm rot="-1397919">
            <a:off x="6754675" y="914296"/>
            <a:ext cx="259172" cy="25926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قوس متوسط مزدوج 12">
            <a:extLst>
              <a:ext uri="{FF2B5EF4-FFF2-40B4-BE49-F238E27FC236}">
                <a16:creationId xmlns:a16="http://schemas.microsoft.com/office/drawing/2014/main" id="{41BFB953-B1CD-3C11-CB64-6C0EAEF2D730}"/>
              </a:ext>
            </a:extLst>
          </p:cNvPr>
          <p:cNvSpPr/>
          <p:nvPr/>
        </p:nvSpPr>
        <p:spPr>
          <a:xfrm>
            <a:off x="4099036" y="1529254"/>
            <a:ext cx="3736432" cy="2887471"/>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 name="Google Shape;552;p40">
            <a:extLst>
              <a:ext uri="{FF2B5EF4-FFF2-40B4-BE49-F238E27FC236}">
                <a16:creationId xmlns:a16="http://schemas.microsoft.com/office/drawing/2014/main" id="{EAA9F052-A3FE-2467-7E8B-D2C13C34BF4E}"/>
              </a:ext>
            </a:extLst>
          </p:cNvPr>
          <p:cNvSpPr txBox="1">
            <a:spLocks noGrp="1"/>
          </p:cNvSpPr>
          <p:nvPr>
            <p:ph type="subTitle" idx="1"/>
          </p:nvPr>
        </p:nvSpPr>
        <p:spPr>
          <a:xfrm>
            <a:off x="1138032" y="2256802"/>
            <a:ext cx="2788329" cy="144634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1200"/>
              </a:spcAft>
              <a:buNone/>
            </a:pPr>
            <a:r>
              <a:rPr lang="ar-SA" sz="2400" dirty="0">
                <a:solidFill>
                  <a:schemeClr val="accent2"/>
                </a:solidFill>
                <a:latin typeface="DG 3asomy" panose="00000800000000000000" pitchFamily="2" charset="-78"/>
                <a:cs typeface="DG 3asomy" panose="00000800000000000000" pitchFamily="2" charset="-78"/>
              </a:rPr>
              <a:t>تطبيق</a:t>
            </a:r>
            <a:r>
              <a:rPr lang="en-US" sz="2400" dirty="0">
                <a:solidFill>
                  <a:schemeClr val="accent2"/>
                </a:solidFill>
                <a:latin typeface="DG 3asomy" panose="00000800000000000000" pitchFamily="2" charset="-78"/>
                <a:cs typeface="DG 3asomy" panose="00000800000000000000" pitchFamily="2" charset="-78"/>
              </a:rPr>
              <a:t>FINNger </a:t>
            </a:r>
            <a:r>
              <a:rPr lang="ar-SA" sz="2400" dirty="0">
                <a:solidFill>
                  <a:schemeClr val="accent2"/>
                </a:solidFill>
                <a:latin typeface="DG 3asomy" panose="00000800000000000000" pitchFamily="2" charset="-78"/>
                <a:cs typeface="DG 3asomy" panose="00000800000000000000" pitchFamily="2" charset="-78"/>
              </a:rPr>
              <a:t> لتعليم الرياضيات</a:t>
            </a:r>
            <a:endParaRPr sz="2400" dirty="0">
              <a:solidFill>
                <a:schemeClr val="accent2"/>
              </a:solidFill>
              <a:latin typeface="DG 3asomy" panose="00000800000000000000" pitchFamily="2" charset="-78"/>
              <a:cs typeface="DG 3asomy" panose="00000800000000000000" pitchFamily="2" charset="-78"/>
            </a:endParaRPr>
          </a:p>
        </p:txBody>
      </p:sp>
      <p:pic>
        <p:nvPicPr>
          <p:cNvPr id="4" name="صورة 3">
            <a:extLst>
              <a:ext uri="{FF2B5EF4-FFF2-40B4-BE49-F238E27FC236}">
                <a16:creationId xmlns:a16="http://schemas.microsoft.com/office/drawing/2014/main" id="{35CEE6DC-5AB0-C0B8-7874-A08C5C42D7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4719" y="1690057"/>
            <a:ext cx="3426689" cy="2579831"/>
          </a:xfrm>
          <a:prstGeom prst="rect">
            <a:avLst/>
          </a:prstGeom>
          <a:noFill/>
        </p:spPr>
      </p:pic>
      <p:grpSp>
        <p:nvGrpSpPr>
          <p:cNvPr id="2" name="مجموعة 1">
            <a:extLst>
              <a:ext uri="{FF2B5EF4-FFF2-40B4-BE49-F238E27FC236}">
                <a16:creationId xmlns:a16="http://schemas.microsoft.com/office/drawing/2014/main" id="{8FA43ED9-1D11-346B-D25E-3C0976CA5674}"/>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F9AC1AC4-31D1-F565-F3C7-5DFEEE02F152}"/>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C0669204-4663-ABE4-BC48-E40E808D2AC7}"/>
                </a:ext>
              </a:extLst>
            </p:cNvPr>
            <p:cNvSpPr txBox="1"/>
            <p:nvPr/>
          </p:nvSpPr>
          <p:spPr>
            <a:xfrm rot="5400000">
              <a:off x="8536825" y="2368781"/>
              <a:ext cx="734496"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7/44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884513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53">
          <a:extLst>
            <a:ext uri="{FF2B5EF4-FFF2-40B4-BE49-F238E27FC236}">
              <a16:creationId xmlns:a16="http://schemas.microsoft.com/office/drawing/2014/main" id="{6C7575F3-9370-1520-8920-F83D5E516888}"/>
            </a:ext>
          </a:extLst>
        </p:cNvPr>
        <p:cNvGrpSpPr/>
        <p:nvPr/>
      </p:nvGrpSpPr>
      <p:grpSpPr>
        <a:xfrm>
          <a:off x="0" y="0"/>
          <a:ext cx="0" cy="0"/>
          <a:chOff x="0" y="0"/>
          <a:chExt cx="0" cy="0"/>
        </a:xfrm>
      </p:grpSpPr>
      <p:sp>
        <p:nvSpPr>
          <p:cNvPr id="756" name="Google Shape;756;p43">
            <a:extLst>
              <a:ext uri="{FF2B5EF4-FFF2-40B4-BE49-F238E27FC236}">
                <a16:creationId xmlns:a16="http://schemas.microsoft.com/office/drawing/2014/main" id="{4B0C28A9-4A33-1F13-3697-0F7B2334872B}"/>
              </a:ext>
            </a:extLst>
          </p:cNvPr>
          <p:cNvSpPr txBox="1">
            <a:spLocks noGrp="1"/>
          </p:cNvSpPr>
          <p:nvPr>
            <p:ph type="title" idx="4"/>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b="1" dirty="0">
                <a:solidFill>
                  <a:schemeClr val="tx2"/>
                </a:solidFill>
                <a:latin typeface="DG 3asomy" panose="00000800000000000000" pitchFamily="2" charset="-78"/>
                <a:cs typeface="DG 3asomy" panose="00000800000000000000" pitchFamily="2" charset="-78"/>
              </a:rPr>
              <a:t>مراجعة الأعمال السابقة</a:t>
            </a:r>
            <a:endParaRPr b="1" dirty="0">
              <a:solidFill>
                <a:schemeClr val="tx2"/>
              </a:solidFill>
              <a:latin typeface="DG 3asomy" panose="00000800000000000000" pitchFamily="2" charset="-78"/>
              <a:cs typeface="DG 3asomy" panose="00000800000000000000" pitchFamily="2" charset="-78"/>
            </a:endParaRPr>
          </a:p>
        </p:txBody>
      </p:sp>
      <p:sp>
        <p:nvSpPr>
          <p:cNvPr id="761" name="Google Shape;761;p43">
            <a:extLst>
              <a:ext uri="{FF2B5EF4-FFF2-40B4-BE49-F238E27FC236}">
                <a16:creationId xmlns:a16="http://schemas.microsoft.com/office/drawing/2014/main" id="{97B6E9CD-305A-9500-087E-7C8C7F86E8AE}"/>
              </a:ext>
            </a:extLst>
          </p:cNvPr>
          <p:cNvSpPr/>
          <p:nvPr/>
        </p:nvSpPr>
        <p:spPr>
          <a:xfrm rot="-2286152">
            <a:off x="2173344"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3">
            <a:extLst>
              <a:ext uri="{FF2B5EF4-FFF2-40B4-BE49-F238E27FC236}">
                <a16:creationId xmlns:a16="http://schemas.microsoft.com/office/drawing/2014/main" id="{348DF386-B9CE-E80B-1273-C60D13D8C1E5}"/>
              </a:ext>
            </a:extLst>
          </p:cNvPr>
          <p:cNvSpPr/>
          <p:nvPr/>
        </p:nvSpPr>
        <p:spPr>
          <a:xfrm rot="-1397919">
            <a:off x="6754675" y="914296"/>
            <a:ext cx="259172" cy="25926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قوس متوسط مزدوج 12">
            <a:extLst>
              <a:ext uri="{FF2B5EF4-FFF2-40B4-BE49-F238E27FC236}">
                <a16:creationId xmlns:a16="http://schemas.microsoft.com/office/drawing/2014/main" id="{1E06E4E7-F41E-ED3A-2978-B3EF7E400B63}"/>
              </a:ext>
            </a:extLst>
          </p:cNvPr>
          <p:cNvSpPr/>
          <p:nvPr/>
        </p:nvSpPr>
        <p:spPr>
          <a:xfrm>
            <a:off x="3823141" y="1686909"/>
            <a:ext cx="4607583" cy="2582979"/>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 name="Google Shape;552;p40">
            <a:extLst>
              <a:ext uri="{FF2B5EF4-FFF2-40B4-BE49-F238E27FC236}">
                <a16:creationId xmlns:a16="http://schemas.microsoft.com/office/drawing/2014/main" id="{7B6907DE-CFD4-4DA5-DFF7-315DBF0E1C86}"/>
              </a:ext>
            </a:extLst>
          </p:cNvPr>
          <p:cNvSpPr txBox="1">
            <a:spLocks noGrp="1"/>
          </p:cNvSpPr>
          <p:nvPr>
            <p:ph type="subTitle" idx="1"/>
          </p:nvPr>
        </p:nvSpPr>
        <p:spPr>
          <a:xfrm>
            <a:off x="812094" y="2249817"/>
            <a:ext cx="2788329" cy="144634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1200"/>
              </a:spcAft>
              <a:buNone/>
            </a:pPr>
            <a:r>
              <a:rPr lang="ar-SA" sz="2400" dirty="0">
                <a:solidFill>
                  <a:schemeClr val="accent2"/>
                </a:solidFill>
                <a:latin typeface="DG 3asomy" panose="00000800000000000000" pitchFamily="2" charset="-78"/>
                <a:cs typeface="DG 3asomy" panose="00000800000000000000" pitchFamily="2" charset="-78"/>
              </a:rPr>
              <a:t>نظام تفاعلي لتعليم الأطفال</a:t>
            </a:r>
            <a:endParaRPr sz="2400" dirty="0">
              <a:solidFill>
                <a:schemeClr val="accent2"/>
              </a:solidFill>
              <a:latin typeface="DG 3asomy" panose="00000800000000000000" pitchFamily="2" charset="-78"/>
              <a:cs typeface="DG 3asomy" panose="00000800000000000000" pitchFamily="2" charset="-78"/>
            </a:endParaRPr>
          </a:p>
        </p:txBody>
      </p:sp>
      <p:pic>
        <p:nvPicPr>
          <p:cNvPr id="5" name="صورة 4">
            <a:extLst>
              <a:ext uri="{FF2B5EF4-FFF2-40B4-BE49-F238E27FC236}">
                <a16:creationId xmlns:a16="http://schemas.microsoft.com/office/drawing/2014/main" id="{DCF86400-A031-790F-BE91-A2C60E52C585}"/>
              </a:ext>
            </a:extLst>
          </p:cNvPr>
          <p:cNvPicPr>
            <a:picLocks noChangeAspect="1"/>
          </p:cNvPicPr>
          <p:nvPr/>
        </p:nvPicPr>
        <p:blipFill>
          <a:blip r:embed="rId3"/>
          <a:stretch>
            <a:fillRect/>
          </a:stretch>
        </p:blipFill>
        <p:spPr>
          <a:xfrm>
            <a:off x="3910036" y="1791327"/>
            <a:ext cx="4421870" cy="2363321"/>
          </a:xfrm>
          <a:prstGeom prst="rect">
            <a:avLst/>
          </a:prstGeom>
        </p:spPr>
      </p:pic>
      <p:grpSp>
        <p:nvGrpSpPr>
          <p:cNvPr id="2" name="مجموعة 1">
            <a:extLst>
              <a:ext uri="{FF2B5EF4-FFF2-40B4-BE49-F238E27FC236}">
                <a16:creationId xmlns:a16="http://schemas.microsoft.com/office/drawing/2014/main" id="{785D0B22-DBA9-D41A-D475-11B05D486CD1}"/>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A04C372F-AD17-EA0C-C4AE-840691F3F1F7}"/>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84DC7EBB-38B0-BFCD-31B6-943E1D6E8A9E}"/>
                </a:ext>
              </a:extLst>
            </p:cNvPr>
            <p:cNvSpPr txBox="1"/>
            <p:nvPr/>
          </p:nvSpPr>
          <p:spPr>
            <a:xfrm rot="5400000">
              <a:off x="8540031" y="2368781"/>
              <a:ext cx="728084"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8/44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353004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7"/>
        <p:cNvGrpSpPr/>
        <p:nvPr/>
      </p:nvGrpSpPr>
      <p:grpSpPr>
        <a:xfrm>
          <a:off x="0" y="0"/>
          <a:ext cx="0" cy="0"/>
          <a:chOff x="0" y="0"/>
          <a:chExt cx="0" cy="0"/>
        </a:xfrm>
      </p:grpSpPr>
      <p:sp>
        <p:nvSpPr>
          <p:cNvPr id="1619" name="Google Shape;1619;p58"/>
          <p:cNvSpPr txBox="1">
            <a:spLocks noGrp="1"/>
          </p:cNvSpPr>
          <p:nvPr>
            <p:ph type="title"/>
          </p:nvPr>
        </p:nvSpPr>
        <p:spPr>
          <a:xfrm>
            <a:off x="1308443" y="2631093"/>
            <a:ext cx="6527114" cy="16704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4400" dirty="0">
                <a:solidFill>
                  <a:schemeClr val="tx2"/>
                </a:solidFill>
                <a:latin typeface="DG 3asomy" panose="00000800000000000000" pitchFamily="2" charset="-78"/>
                <a:cs typeface="DG 3asomy" panose="00000800000000000000" pitchFamily="2" charset="-78"/>
              </a:rPr>
              <a:t>التقنيات والخوارزميات المستخدمة</a:t>
            </a:r>
            <a:endParaRPr sz="4400" dirty="0">
              <a:solidFill>
                <a:schemeClr val="tx2"/>
              </a:solidFill>
              <a:latin typeface="DG 3asomy" panose="00000800000000000000" pitchFamily="2" charset="-78"/>
              <a:cs typeface="DG 3asomy" panose="00000800000000000000" pitchFamily="2" charset="-78"/>
            </a:endParaRPr>
          </a:p>
        </p:txBody>
      </p:sp>
      <p:sp>
        <p:nvSpPr>
          <p:cNvPr id="1620" name="Google Shape;1620;p58"/>
          <p:cNvSpPr txBox="1">
            <a:spLocks noGrp="1"/>
          </p:cNvSpPr>
          <p:nvPr>
            <p:ph type="title" idx="2"/>
          </p:nvPr>
        </p:nvSpPr>
        <p:spPr>
          <a:xfrm>
            <a:off x="3522150" y="476304"/>
            <a:ext cx="2099700" cy="2031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dirty="0"/>
              <a:t>2</a:t>
            </a:r>
            <a:r>
              <a:rPr lang="ar-SA" dirty="0"/>
              <a:t>.</a:t>
            </a:r>
            <a:endParaRPr dirty="0"/>
          </a:p>
        </p:txBody>
      </p:sp>
      <p:grpSp>
        <p:nvGrpSpPr>
          <p:cNvPr id="1624" name="Google Shape;1624;p58"/>
          <p:cNvGrpSpPr/>
          <p:nvPr/>
        </p:nvGrpSpPr>
        <p:grpSpPr>
          <a:xfrm>
            <a:off x="7245724" y="765177"/>
            <a:ext cx="2177991" cy="1623927"/>
            <a:chOff x="572690" y="2019301"/>
            <a:chExt cx="941752" cy="702148"/>
          </a:xfrm>
        </p:grpSpPr>
        <p:sp>
          <p:nvSpPr>
            <p:cNvPr id="1625" name="Google Shape;1625;p58"/>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6" name="Google Shape;1626;p58"/>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7" name="Google Shape;1627;p58"/>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8" name="Google Shape;1628;p58"/>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9" name="Google Shape;1629;p58"/>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0" name="Google Shape;1630;p58"/>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1" name="Google Shape;1631;p58"/>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2" name="Google Shape;1632;p58"/>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3" name="Google Shape;1633;p58"/>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4" name="Google Shape;1634;p58"/>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1635" name="Google Shape;1635;p58"/>
          <p:cNvGrpSpPr/>
          <p:nvPr/>
        </p:nvGrpSpPr>
        <p:grpSpPr>
          <a:xfrm rot="-410594">
            <a:off x="-322298" y="2942291"/>
            <a:ext cx="1943882" cy="2387671"/>
            <a:chOff x="1853803" y="2678907"/>
            <a:chExt cx="779339" cy="957263"/>
          </a:xfrm>
        </p:grpSpPr>
        <p:sp>
          <p:nvSpPr>
            <p:cNvPr id="1636" name="Google Shape;1636;p58"/>
            <p:cNvSpPr/>
            <p:nvPr/>
          </p:nvSpPr>
          <p:spPr>
            <a:xfrm>
              <a:off x="2125265" y="2678907"/>
              <a:ext cx="266700" cy="892815"/>
            </a:xfrm>
            <a:custGeom>
              <a:avLst/>
              <a:gdLst/>
              <a:ahLst/>
              <a:cxnLst/>
              <a:rect l="l" t="t" r="r" b="b"/>
              <a:pathLst>
                <a:path w="224" h="748" extrusionOk="0">
                  <a:moveTo>
                    <a:pt x="219" y="747"/>
                  </a:moveTo>
                  <a:cubicBezTo>
                    <a:pt x="219" y="747"/>
                    <a:pt x="219" y="747"/>
                    <a:pt x="219" y="747"/>
                  </a:cubicBezTo>
                  <a:cubicBezTo>
                    <a:pt x="216" y="748"/>
                    <a:pt x="212" y="746"/>
                    <a:pt x="212" y="743"/>
                  </a:cubicBezTo>
                  <a:cubicBezTo>
                    <a:pt x="1" y="9"/>
                    <a:pt x="1" y="9"/>
                    <a:pt x="1" y="9"/>
                  </a:cubicBezTo>
                  <a:cubicBezTo>
                    <a:pt x="0" y="6"/>
                    <a:pt x="2" y="2"/>
                    <a:pt x="5" y="1"/>
                  </a:cubicBezTo>
                  <a:cubicBezTo>
                    <a:pt x="5" y="1"/>
                    <a:pt x="5" y="1"/>
                    <a:pt x="5" y="1"/>
                  </a:cubicBezTo>
                  <a:cubicBezTo>
                    <a:pt x="9" y="0"/>
                    <a:pt x="12" y="2"/>
                    <a:pt x="13" y="5"/>
                  </a:cubicBezTo>
                  <a:cubicBezTo>
                    <a:pt x="223" y="739"/>
                    <a:pt x="223" y="739"/>
                    <a:pt x="223" y="739"/>
                  </a:cubicBezTo>
                  <a:cubicBezTo>
                    <a:pt x="224" y="742"/>
                    <a:pt x="222" y="746"/>
                    <a:pt x="219" y="747"/>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7" name="Google Shape;1637;p58"/>
            <p:cNvSpPr/>
            <p:nvPr/>
          </p:nvSpPr>
          <p:spPr>
            <a:xfrm>
              <a:off x="1853803" y="2708673"/>
              <a:ext cx="518023" cy="851039"/>
            </a:xfrm>
            <a:custGeom>
              <a:avLst/>
              <a:gdLst/>
              <a:ahLst/>
              <a:cxnLst/>
              <a:rect l="l" t="t" r="r" b="b"/>
              <a:pathLst>
                <a:path w="434" h="713" extrusionOk="0">
                  <a:moveTo>
                    <a:pt x="434" y="664"/>
                  </a:moveTo>
                  <a:cubicBezTo>
                    <a:pt x="261" y="713"/>
                    <a:pt x="78" y="605"/>
                    <a:pt x="25" y="422"/>
                  </a:cubicBezTo>
                  <a:cubicBezTo>
                    <a:pt x="0" y="334"/>
                    <a:pt x="8" y="241"/>
                    <a:pt x="50" y="161"/>
                  </a:cubicBezTo>
                  <a:cubicBezTo>
                    <a:pt x="91" y="82"/>
                    <a:pt x="160" y="24"/>
                    <a:pt x="244" y="0"/>
                  </a:cubicBezTo>
                  <a:cubicBezTo>
                    <a:pt x="247" y="12"/>
                    <a:pt x="247" y="12"/>
                    <a:pt x="247" y="12"/>
                  </a:cubicBezTo>
                  <a:cubicBezTo>
                    <a:pt x="167" y="36"/>
                    <a:pt x="101" y="90"/>
                    <a:pt x="61" y="167"/>
                  </a:cubicBezTo>
                  <a:cubicBezTo>
                    <a:pt x="21" y="244"/>
                    <a:pt x="13" y="333"/>
                    <a:pt x="37" y="419"/>
                  </a:cubicBezTo>
                  <a:cubicBezTo>
                    <a:pt x="88" y="595"/>
                    <a:pt x="264" y="699"/>
                    <a:pt x="431" y="652"/>
                  </a:cubicBezTo>
                  <a:lnTo>
                    <a:pt x="434" y="664"/>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8" name="Google Shape;1638;p58"/>
            <p:cNvSpPr/>
            <p:nvPr/>
          </p:nvSpPr>
          <p:spPr>
            <a:xfrm>
              <a:off x="2276475" y="3492104"/>
              <a:ext cx="200025" cy="89297"/>
            </a:xfrm>
            <a:custGeom>
              <a:avLst/>
              <a:gdLst/>
              <a:ahLst/>
              <a:cxnLst/>
              <a:rect l="l" t="t" r="r" b="b"/>
              <a:pathLst>
                <a:path w="168" h="75" extrusionOk="0">
                  <a:moveTo>
                    <a:pt x="164" y="14"/>
                  </a:moveTo>
                  <a:cubicBezTo>
                    <a:pt x="168" y="28"/>
                    <a:pt x="136" y="50"/>
                    <a:pt x="91" y="62"/>
                  </a:cubicBezTo>
                  <a:cubicBezTo>
                    <a:pt x="47" y="75"/>
                    <a:pt x="8" y="74"/>
                    <a:pt x="4" y="60"/>
                  </a:cubicBezTo>
                  <a:cubicBezTo>
                    <a:pt x="0" y="47"/>
                    <a:pt x="32" y="25"/>
                    <a:pt x="77" y="12"/>
                  </a:cubicBezTo>
                  <a:cubicBezTo>
                    <a:pt x="121" y="0"/>
                    <a:pt x="160" y="1"/>
                    <a:pt x="164" y="14"/>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9" name="Google Shape;1639;p58"/>
            <p:cNvSpPr/>
            <p:nvPr/>
          </p:nvSpPr>
          <p:spPr>
            <a:xfrm>
              <a:off x="1887140" y="2717007"/>
              <a:ext cx="746002" cy="774648"/>
            </a:xfrm>
            <a:custGeom>
              <a:avLst/>
              <a:gdLst/>
              <a:ahLst/>
              <a:cxnLst/>
              <a:rect l="l" t="t" r="r" b="b"/>
              <a:pathLst>
                <a:path w="625" h="649" extrusionOk="0">
                  <a:moveTo>
                    <a:pt x="394" y="606"/>
                  </a:moveTo>
                  <a:cubicBezTo>
                    <a:pt x="246" y="649"/>
                    <a:pt x="90" y="557"/>
                    <a:pt x="45" y="401"/>
                  </a:cubicBezTo>
                  <a:cubicBezTo>
                    <a:pt x="0" y="246"/>
                    <a:pt x="84" y="85"/>
                    <a:pt x="232" y="43"/>
                  </a:cubicBezTo>
                  <a:cubicBezTo>
                    <a:pt x="380" y="0"/>
                    <a:pt x="536" y="92"/>
                    <a:pt x="580" y="248"/>
                  </a:cubicBezTo>
                  <a:cubicBezTo>
                    <a:pt x="625" y="403"/>
                    <a:pt x="541" y="564"/>
                    <a:pt x="394" y="606"/>
                  </a:cubicBezTo>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0" name="Google Shape;1640;p58"/>
            <p:cNvSpPr/>
            <p:nvPr/>
          </p:nvSpPr>
          <p:spPr>
            <a:xfrm>
              <a:off x="1964531" y="2783682"/>
              <a:ext cx="393889" cy="609058"/>
            </a:xfrm>
            <a:custGeom>
              <a:avLst/>
              <a:gdLst/>
              <a:ahLst/>
              <a:cxnLst/>
              <a:rect l="l" t="t" r="r" b="b"/>
              <a:pathLst>
                <a:path w="330" h="509" extrusionOk="0">
                  <a:moveTo>
                    <a:pt x="0" y="135"/>
                  </a:moveTo>
                  <a:cubicBezTo>
                    <a:pt x="0" y="135"/>
                    <a:pt x="80" y="201"/>
                    <a:pt x="94" y="204"/>
                  </a:cubicBezTo>
                  <a:cubicBezTo>
                    <a:pt x="108" y="207"/>
                    <a:pt x="135" y="213"/>
                    <a:pt x="152" y="228"/>
                  </a:cubicBezTo>
                  <a:cubicBezTo>
                    <a:pt x="170" y="244"/>
                    <a:pt x="175" y="262"/>
                    <a:pt x="171" y="270"/>
                  </a:cubicBezTo>
                  <a:cubicBezTo>
                    <a:pt x="167" y="278"/>
                    <a:pt x="141" y="299"/>
                    <a:pt x="138" y="314"/>
                  </a:cubicBezTo>
                  <a:cubicBezTo>
                    <a:pt x="136" y="328"/>
                    <a:pt x="125" y="358"/>
                    <a:pt x="139" y="361"/>
                  </a:cubicBezTo>
                  <a:cubicBezTo>
                    <a:pt x="153" y="364"/>
                    <a:pt x="160" y="389"/>
                    <a:pt x="168" y="393"/>
                  </a:cubicBezTo>
                  <a:cubicBezTo>
                    <a:pt x="175" y="398"/>
                    <a:pt x="185" y="409"/>
                    <a:pt x="179" y="390"/>
                  </a:cubicBezTo>
                  <a:cubicBezTo>
                    <a:pt x="174" y="371"/>
                    <a:pt x="261" y="427"/>
                    <a:pt x="261" y="427"/>
                  </a:cubicBezTo>
                  <a:cubicBezTo>
                    <a:pt x="295" y="477"/>
                    <a:pt x="295" y="477"/>
                    <a:pt x="295" y="477"/>
                  </a:cubicBezTo>
                  <a:cubicBezTo>
                    <a:pt x="317" y="505"/>
                    <a:pt x="317" y="505"/>
                    <a:pt x="317" y="505"/>
                  </a:cubicBezTo>
                  <a:cubicBezTo>
                    <a:pt x="317" y="505"/>
                    <a:pt x="330" y="509"/>
                    <a:pt x="322" y="484"/>
                  </a:cubicBezTo>
                  <a:cubicBezTo>
                    <a:pt x="315" y="459"/>
                    <a:pt x="318" y="425"/>
                    <a:pt x="313" y="406"/>
                  </a:cubicBezTo>
                  <a:cubicBezTo>
                    <a:pt x="307" y="387"/>
                    <a:pt x="302" y="368"/>
                    <a:pt x="304" y="354"/>
                  </a:cubicBezTo>
                  <a:cubicBezTo>
                    <a:pt x="307" y="340"/>
                    <a:pt x="307" y="319"/>
                    <a:pt x="304" y="307"/>
                  </a:cubicBezTo>
                  <a:cubicBezTo>
                    <a:pt x="300" y="294"/>
                    <a:pt x="304" y="286"/>
                    <a:pt x="295" y="275"/>
                  </a:cubicBezTo>
                  <a:cubicBezTo>
                    <a:pt x="285" y="265"/>
                    <a:pt x="285" y="265"/>
                    <a:pt x="277" y="260"/>
                  </a:cubicBezTo>
                  <a:cubicBezTo>
                    <a:pt x="270" y="256"/>
                    <a:pt x="262" y="251"/>
                    <a:pt x="256" y="253"/>
                  </a:cubicBezTo>
                  <a:cubicBezTo>
                    <a:pt x="250" y="254"/>
                    <a:pt x="232" y="259"/>
                    <a:pt x="232" y="259"/>
                  </a:cubicBezTo>
                  <a:cubicBezTo>
                    <a:pt x="232" y="259"/>
                    <a:pt x="218" y="257"/>
                    <a:pt x="215" y="244"/>
                  </a:cubicBezTo>
                  <a:cubicBezTo>
                    <a:pt x="211" y="232"/>
                    <a:pt x="211" y="232"/>
                    <a:pt x="208" y="219"/>
                  </a:cubicBezTo>
                  <a:cubicBezTo>
                    <a:pt x="204" y="207"/>
                    <a:pt x="187" y="191"/>
                    <a:pt x="187" y="191"/>
                  </a:cubicBezTo>
                  <a:cubicBezTo>
                    <a:pt x="187" y="191"/>
                    <a:pt x="177" y="180"/>
                    <a:pt x="174" y="168"/>
                  </a:cubicBezTo>
                  <a:cubicBezTo>
                    <a:pt x="170" y="155"/>
                    <a:pt x="173" y="121"/>
                    <a:pt x="169" y="108"/>
                  </a:cubicBezTo>
                  <a:cubicBezTo>
                    <a:pt x="166" y="96"/>
                    <a:pt x="172" y="94"/>
                    <a:pt x="166" y="75"/>
                  </a:cubicBezTo>
                  <a:cubicBezTo>
                    <a:pt x="161" y="56"/>
                    <a:pt x="159" y="50"/>
                    <a:pt x="156" y="37"/>
                  </a:cubicBezTo>
                  <a:cubicBezTo>
                    <a:pt x="152" y="25"/>
                    <a:pt x="141" y="8"/>
                    <a:pt x="141" y="8"/>
                  </a:cubicBezTo>
                  <a:cubicBezTo>
                    <a:pt x="141" y="8"/>
                    <a:pt x="67" y="0"/>
                    <a:pt x="0" y="135"/>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1" name="Google Shape;1641;p58"/>
            <p:cNvSpPr/>
            <p:nvPr/>
          </p:nvSpPr>
          <p:spPr>
            <a:xfrm>
              <a:off x="2378869" y="2808685"/>
              <a:ext cx="200025" cy="379566"/>
            </a:xfrm>
            <a:custGeom>
              <a:avLst/>
              <a:gdLst/>
              <a:ahLst/>
              <a:cxnLst/>
              <a:rect l="l" t="t" r="r" b="b"/>
              <a:pathLst>
                <a:path w="168" h="318" extrusionOk="0">
                  <a:moveTo>
                    <a:pt x="30" y="0"/>
                  </a:moveTo>
                  <a:cubicBezTo>
                    <a:pt x="30" y="0"/>
                    <a:pt x="16" y="45"/>
                    <a:pt x="12" y="53"/>
                  </a:cubicBezTo>
                  <a:cubicBezTo>
                    <a:pt x="8" y="61"/>
                    <a:pt x="0" y="77"/>
                    <a:pt x="3" y="89"/>
                  </a:cubicBezTo>
                  <a:cubicBezTo>
                    <a:pt x="7" y="102"/>
                    <a:pt x="12" y="121"/>
                    <a:pt x="24" y="138"/>
                  </a:cubicBezTo>
                  <a:cubicBezTo>
                    <a:pt x="35" y="155"/>
                    <a:pt x="35" y="155"/>
                    <a:pt x="34" y="175"/>
                  </a:cubicBezTo>
                  <a:cubicBezTo>
                    <a:pt x="34" y="196"/>
                    <a:pt x="41" y="221"/>
                    <a:pt x="51" y="211"/>
                  </a:cubicBezTo>
                  <a:cubicBezTo>
                    <a:pt x="61" y="202"/>
                    <a:pt x="64" y="187"/>
                    <a:pt x="68" y="179"/>
                  </a:cubicBezTo>
                  <a:cubicBezTo>
                    <a:pt x="72" y="171"/>
                    <a:pt x="78" y="149"/>
                    <a:pt x="78" y="149"/>
                  </a:cubicBezTo>
                  <a:cubicBezTo>
                    <a:pt x="78" y="149"/>
                    <a:pt x="86" y="154"/>
                    <a:pt x="96" y="165"/>
                  </a:cubicBezTo>
                  <a:cubicBezTo>
                    <a:pt x="105" y="175"/>
                    <a:pt x="103" y="190"/>
                    <a:pt x="103" y="190"/>
                  </a:cubicBezTo>
                  <a:cubicBezTo>
                    <a:pt x="103" y="190"/>
                    <a:pt x="102" y="210"/>
                    <a:pt x="92" y="220"/>
                  </a:cubicBezTo>
                  <a:cubicBezTo>
                    <a:pt x="82" y="229"/>
                    <a:pt x="74" y="245"/>
                    <a:pt x="82" y="250"/>
                  </a:cubicBezTo>
                  <a:cubicBezTo>
                    <a:pt x="89" y="254"/>
                    <a:pt x="97" y="259"/>
                    <a:pt x="101" y="272"/>
                  </a:cubicBezTo>
                  <a:cubicBezTo>
                    <a:pt x="104" y="284"/>
                    <a:pt x="117" y="307"/>
                    <a:pt x="117" y="307"/>
                  </a:cubicBezTo>
                  <a:cubicBezTo>
                    <a:pt x="127" y="318"/>
                    <a:pt x="141" y="301"/>
                    <a:pt x="139" y="294"/>
                  </a:cubicBezTo>
                  <a:cubicBezTo>
                    <a:pt x="138" y="288"/>
                    <a:pt x="138" y="268"/>
                    <a:pt x="142" y="260"/>
                  </a:cubicBezTo>
                  <a:cubicBezTo>
                    <a:pt x="146" y="252"/>
                    <a:pt x="143" y="239"/>
                    <a:pt x="143" y="239"/>
                  </a:cubicBezTo>
                  <a:cubicBezTo>
                    <a:pt x="151" y="223"/>
                    <a:pt x="149" y="217"/>
                    <a:pt x="149" y="217"/>
                  </a:cubicBezTo>
                  <a:cubicBezTo>
                    <a:pt x="168" y="171"/>
                    <a:pt x="168" y="171"/>
                    <a:pt x="168" y="171"/>
                  </a:cubicBezTo>
                  <a:cubicBezTo>
                    <a:pt x="168" y="171"/>
                    <a:pt x="125" y="34"/>
                    <a:pt x="30" y="0"/>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2" name="Google Shape;1642;p58"/>
            <p:cNvSpPr/>
            <p:nvPr/>
          </p:nvSpPr>
          <p:spPr>
            <a:xfrm>
              <a:off x="1930003" y="2757488"/>
              <a:ext cx="617092" cy="666030"/>
            </a:xfrm>
            <a:custGeom>
              <a:avLst/>
              <a:gdLst/>
              <a:ahLst/>
              <a:cxnLst/>
              <a:rect l="l" t="t" r="r" b="b"/>
              <a:pathLst>
                <a:path w="517" h="558" extrusionOk="0">
                  <a:moveTo>
                    <a:pt x="164" y="555"/>
                  </a:moveTo>
                  <a:cubicBezTo>
                    <a:pt x="167" y="556"/>
                    <a:pt x="169" y="557"/>
                    <a:pt x="172" y="558"/>
                  </a:cubicBezTo>
                  <a:cubicBezTo>
                    <a:pt x="172" y="558"/>
                    <a:pt x="172" y="558"/>
                    <a:pt x="172" y="558"/>
                  </a:cubicBezTo>
                  <a:cubicBezTo>
                    <a:pt x="169" y="557"/>
                    <a:pt x="167" y="556"/>
                    <a:pt x="164" y="555"/>
                  </a:cubicBezTo>
                  <a:moveTo>
                    <a:pt x="414" y="549"/>
                  </a:moveTo>
                  <a:cubicBezTo>
                    <a:pt x="411" y="550"/>
                    <a:pt x="409" y="552"/>
                    <a:pt x="407" y="553"/>
                  </a:cubicBezTo>
                  <a:cubicBezTo>
                    <a:pt x="407" y="553"/>
                    <a:pt x="407" y="553"/>
                    <a:pt x="407" y="553"/>
                  </a:cubicBezTo>
                  <a:cubicBezTo>
                    <a:pt x="409" y="552"/>
                    <a:pt x="411" y="550"/>
                    <a:pt x="414" y="549"/>
                  </a:cubicBezTo>
                  <a:cubicBezTo>
                    <a:pt x="414" y="549"/>
                    <a:pt x="414" y="549"/>
                    <a:pt x="414" y="549"/>
                  </a:cubicBezTo>
                  <a:moveTo>
                    <a:pt x="497" y="477"/>
                  </a:moveTo>
                  <a:cubicBezTo>
                    <a:pt x="494" y="480"/>
                    <a:pt x="491" y="484"/>
                    <a:pt x="489" y="487"/>
                  </a:cubicBezTo>
                  <a:cubicBezTo>
                    <a:pt x="488" y="487"/>
                    <a:pt x="488" y="487"/>
                    <a:pt x="488" y="487"/>
                  </a:cubicBezTo>
                  <a:cubicBezTo>
                    <a:pt x="491" y="484"/>
                    <a:pt x="494" y="480"/>
                    <a:pt x="497" y="477"/>
                  </a:cubicBezTo>
                  <a:cubicBezTo>
                    <a:pt x="497" y="477"/>
                    <a:pt x="497" y="477"/>
                    <a:pt x="497" y="477"/>
                  </a:cubicBezTo>
                  <a:moveTo>
                    <a:pt x="517" y="447"/>
                  </a:moveTo>
                  <a:cubicBezTo>
                    <a:pt x="516" y="449"/>
                    <a:pt x="515" y="451"/>
                    <a:pt x="513" y="453"/>
                  </a:cubicBezTo>
                  <a:cubicBezTo>
                    <a:pt x="513" y="453"/>
                    <a:pt x="513" y="453"/>
                    <a:pt x="513" y="453"/>
                  </a:cubicBezTo>
                  <a:cubicBezTo>
                    <a:pt x="515" y="451"/>
                    <a:pt x="516" y="449"/>
                    <a:pt x="517" y="447"/>
                  </a:cubicBezTo>
                  <a:cubicBezTo>
                    <a:pt x="517" y="447"/>
                    <a:pt x="517" y="447"/>
                    <a:pt x="517" y="447"/>
                  </a:cubicBezTo>
                  <a:moveTo>
                    <a:pt x="385" y="355"/>
                  </a:moveTo>
                  <a:cubicBezTo>
                    <a:pt x="393" y="384"/>
                    <a:pt x="398" y="414"/>
                    <a:pt x="402" y="444"/>
                  </a:cubicBezTo>
                  <a:cubicBezTo>
                    <a:pt x="382" y="446"/>
                    <a:pt x="363" y="450"/>
                    <a:pt x="345" y="454"/>
                  </a:cubicBezTo>
                  <a:cubicBezTo>
                    <a:pt x="345" y="456"/>
                    <a:pt x="346" y="458"/>
                    <a:pt x="346" y="461"/>
                  </a:cubicBezTo>
                  <a:cubicBezTo>
                    <a:pt x="364" y="456"/>
                    <a:pt x="383" y="453"/>
                    <a:pt x="403" y="451"/>
                  </a:cubicBezTo>
                  <a:cubicBezTo>
                    <a:pt x="404" y="456"/>
                    <a:pt x="404" y="462"/>
                    <a:pt x="405" y="468"/>
                  </a:cubicBezTo>
                  <a:cubicBezTo>
                    <a:pt x="407" y="468"/>
                    <a:pt x="409" y="468"/>
                    <a:pt x="411" y="468"/>
                  </a:cubicBezTo>
                  <a:cubicBezTo>
                    <a:pt x="411" y="462"/>
                    <a:pt x="410" y="456"/>
                    <a:pt x="409" y="450"/>
                  </a:cubicBezTo>
                  <a:cubicBezTo>
                    <a:pt x="422" y="449"/>
                    <a:pt x="436" y="448"/>
                    <a:pt x="449" y="448"/>
                  </a:cubicBezTo>
                  <a:cubicBezTo>
                    <a:pt x="461" y="448"/>
                    <a:pt x="473" y="449"/>
                    <a:pt x="485" y="450"/>
                  </a:cubicBezTo>
                  <a:cubicBezTo>
                    <a:pt x="488" y="448"/>
                    <a:pt x="491" y="446"/>
                    <a:pt x="495" y="444"/>
                  </a:cubicBezTo>
                  <a:cubicBezTo>
                    <a:pt x="479" y="442"/>
                    <a:pt x="464" y="442"/>
                    <a:pt x="449" y="442"/>
                  </a:cubicBezTo>
                  <a:cubicBezTo>
                    <a:pt x="435" y="442"/>
                    <a:pt x="422" y="442"/>
                    <a:pt x="408" y="444"/>
                  </a:cubicBezTo>
                  <a:cubicBezTo>
                    <a:pt x="405" y="414"/>
                    <a:pt x="399" y="384"/>
                    <a:pt x="392" y="356"/>
                  </a:cubicBezTo>
                  <a:cubicBezTo>
                    <a:pt x="390" y="355"/>
                    <a:pt x="388" y="355"/>
                    <a:pt x="385" y="355"/>
                  </a:cubicBezTo>
                  <a:moveTo>
                    <a:pt x="504" y="353"/>
                  </a:moveTo>
                  <a:cubicBezTo>
                    <a:pt x="503" y="354"/>
                    <a:pt x="502" y="354"/>
                    <a:pt x="500" y="354"/>
                  </a:cubicBezTo>
                  <a:cubicBezTo>
                    <a:pt x="499" y="354"/>
                    <a:pt x="499" y="354"/>
                    <a:pt x="498" y="353"/>
                  </a:cubicBezTo>
                  <a:cubicBezTo>
                    <a:pt x="500" y="382"/>
                    <a:pt x="499" y="412"/>
                    <a:pt x="495" y="444"/>
                  </a:cubicBezTo>
                  <a:cubicBezTo>
                    <a:pt x="498" y="442"/>
                    <a:pt x="500" y="441"/>
                    <a:pt x="502" y="440"/>
                  </a:cubicBezTo>
                  <a:cubicBezTo>
                    <a:pt x="505" y="409"/>
                    <a:pt x="506" y="381"/>
                    <a:pt x="504" y="353"/>
                  </a:cubicBezTo>
                  <a:moveTo>
                    <a:pt x="172" y="325"/>
                  </a:moveTo>
                  <a:cubicBezTo>
                    <a:pt x="152" y="330"/>
                    <a:pt x="152" y="330"/>
                    <a:pt x="152" y="330"/>
                  </a:cubicBezTo>
                  <a:cubicBezTo>
                    <a:pt x="153" y="332"/>
                    <a:pt x="155" y="334"/>
                    <a:pt x="156" y="336"/>
                  </a:cubicBezTo>
                  <a:cubicBezTo>
                    <a:pt x="168" y="333"/>
                    <a:pt x="168" y="333"/>
                    <a:pt x="168" y="333"/>
                  </a:cubicBezTo>
                  <a:cubicBezTo>
                    <a:pt x="169" y="330"/>
                    <a:pt x="170" y="328"/>
                    <a:pt x="172" y="325"/>
                  </a:cubicBezTo>
                  <a:moveTo>
                    <a:pt x="478" y="319"/>
                  </a:moveTo>
                  <a:cubicBezTo>
                    <a:pt x="477" y="320"/>
                    <a:pt x="476" y="321"/>
                    <a:pt x="475" y="322"/>
                  </a:cubicBezTo>
                  <a:cubicBezTo>
                    <a:pt x="477" y="322"/>
                    <a:pt x="478" y="323"/>
                    <a:pt x="480" y="323"/>
                  </a:cubicBezTo>
                  <a:cubicBezTo>
                    <a:pt x="479" y="321"/>
                    <a:pt x="479" y="320"/>
                    <a:pt x="478" y="319"/>
                  </a:cubicBezTo>
                  <a:moveTo>
                    <a:pt x="247" y="251"/>
                  </a:moveTo>
                  <a:cubicBezTo>
                    <a:pt x="245" y="252"/>
                    <a:pt x="242" y="252"/>
                    <a:pt x="240" y="253"/>
                  </a:cubicBezTo>
                  <a:cubicBezTo>
                    <a:pt x="241" y="255"/>
                    <a:pt x="241" y="256"/>
                    <a:pt x="242" y="259"/>
                  </a:cubicBezTo>
                  <a:cubicBezTo>
                    <a:pt x="245" y="258"/>
                    <a:pt x="248" y="257"/>
                    <a:pt x="251" y="257"/>
                  </a:cubicBezTo>
                  <a:cubicBezTo>
                    <a:pt x="249" y="255"/>
                    <a:pt x="248" y="253"/>
                    <a:pt x="247" y="251"/>
                  </a:cubicBezTo>
                  <a:moveTo>
                    <a:pt x="167" y="241"/>
                  </a:moveTo>
                  <a:cubicBezTo>
                    <a:pt x="168" y="247"/>
                    <a:pt x="170" y="254"/>
                    <a:pt x="171" y="261"/>
                  </a:cubicBezTo>
                  <a:cubicBezTo>
                    <a:pt x="165" y="261"/>
                    <a:pt x="159" y="261"/>
                    <a:pt x="152" y="261"/>
                  </a:cubicBezTo>
                  <a:cubicBezTo>
                    <a:pt x="141" y="261"/>
                    <a:pt x="130" y="261"/>
                    <a:pt x="119" y="260"/>
                  </a:cubicBezTo>
                  <a:cubicBezTo>
                    <a:pt x="120" y="262"/>
                    <a:pt x="120" y="265"/>
                    <a:pt x="121" y="267"/>
                  </a:cubicBezTo>
                  <a:cubicBezTo>
                    <a:pt x="132" y="267"/>
                    <a:pt x="142" y="268"/>
                    <a:pt x="153" y="268"/>
                  </a:cubicBezTo>
                  <a:cubicBezTo>
                    <a:pt x="159" y="268"/>
                    <a:pt x="165" y="268"/>
                    <a:pt x="172" y="267"/>
                  </a:cubicBezTo>
                  <a:cubicBezTo>
                    <a:pt x="174" y="283"/>
                    <a:pt x="177" y="298"/>
                    <a:pt x="181" y="314"/>
                  </a:cubicBezTo>
                  <a:cubicBezTo>
                    <a:pt x="183" y="312"/>
                    <a:pt x="184" y="310"/>
                    <a:pt x="186" y="308"/>
                  </a:cubicBezTo>
                  <a:cubicBezTo>
                    <a:pt x="183" y="294"/>
                    <a:pt x="180" y="281"/>
                    <a:pt x="178" y="267"/>
                  </a:cubicBezTo>
                  <a:cubicBezTo>
                    <a:pt x="184" y="267"/>
                    <a:pt x="189" y="266"/>
                    <a:pt x="195" y="266"/>
                  </a:cubicBezTo>
                  <a:cubicBezTo>
                    <a:pt x="193" y="264"/>
                    <a:pt x="192" y="262"/>
                    <a:pt x="190" y="260"/>
                  </a:cubicBezTo>
                  <a:cubicBezTo>
                    <a:pt x="186" y="260"/>
                    <a:pt x="182" y="261"/>
                    <a:pt x="177" y="261"/>
                  </a:cubicBezTo>
                  <a:cubicBezTo>
                    <a:pt x="176" y="255"/>
                    <a:pt x="175" y="250"/>
                    <a:pt x="174" y="245"/>
                  </a:cubicBezTo>
                  <a:cubicBezTo>
                    <a:pt x="172" y="243"/>
                    <a:pt x="170" y="242"/>
                    <a:pt x="167" y="241"/>
                  </a:cubicBezTo>
                  <a:moveTo>
                    <a:pt x="1" y="236"/>
                  </a:moveTo>
                  <a:cubicBezTo>
                    <a:pt x="0" y="238"/>
                    <a:pt x="0" y="240"/>
                    <a:pt x="0" y="242"/>
                  </a:cubicBezTo>
                  <a:cubicBezTo>
                    <a:pt x="0" y="242"/>
                    <a:pt x="0" y="242"/>
                    <a:pt x="0" y="242"/>
                  </a:cubicBezTo>
                  <a:cubicBezTo>
                    <a:pt x="0" y="240"/>
                    <a:pt x="0" y="238"/>
                    <a:pt x="1" y="236"/>
                  </a:cubicBezTo>
                  <a:cubicBezTo>
                    <a:pt x="1" y="236"/>
                    <a:pt x="1" y="236"/>
                    <a:pt x="1" y="236"/>
                  </a:cubicBezTo>
                  <a:moveTo>
                    <a:pt x="42" y="124"/>
                  </a:moveTo>
                  <a:cubicBezTo>
                    <a:pt x="41" y="126"/>
                    <a:pt x="40" y="128"/>
                    <a:pt x="39" y="130"/>
                  </a:cubicBezTo>
                  <a:cubicBezTo>
                    <a:pt x="39" y="130"/>
                    <a:pt x="39" y="130"/>
                    <a:pt x="39" y="130"/>
                  </a:cubicBezTo>
                  <a:cubicBezTo>
                    <a:pt x="40" y="128"/>
                    <a:pt x="41" y="126"/>
                    <a:pt x="42" y="124"/>
                  </a:cubicBezTo>
                  <a:cubicBezTo>
                    <a:pt x="42" y="124"/>
                    <a:pt x="42" y="124"/>
                    <a:pt x="42" y="124"/>
                  </a:cubicBezTo>
                  <a:moveTo>
                    <a:pt x="218" y="123"/>
                  </a:moveTo>
                  <a:cubicBezTo>
                    <a:pt x="211" y="125"/>
                    <a:pt x="205" y="126"/>
                    <a:pt x="198" y="127"/>
                  </a:cubicBezTo>
                  <a:cubicBezTo>
                    <a:pt x="198" y="128"/>
                    <a:pt x="198" y="129"/>
                    <a:pt x="198" y="130"/>
                  </a:cubicBezTo>
                  <a:cubicBezTo>
                    <a:pt x="199" y="131"/>
                    <a:pt x="199" y="132"/>
                    <a:pt x="199" y="133"/>
                  </a:cubicBezTo>
                  <a:cubicBezTo>
                    <a:pt x="205" y="132"/>
                    <a:pt x="211" y="131"/>
                    <a:pt x="217" y="130"/>
                  </a:cubicBezTo>
                  <a:cubicBezTo>
                    <a:pt x="218" y="128"/>
                    <a:pt x="218" y="127"/>
                    <a:pt x="218" y="125"/>
                  </a:cubicBezTo>
                  <a:cubicBezTo>
                    <a:pt x="218" y="124"/>
                    <a:pt x="218" y="124"/>
                    <a:pt x="218" y="123"/>
                  </a:cubicBezTo>
                  <a:moveTo>
                    <a:pt x="75" y="83"/>
                  </a:moveTo>
                  <a:cubicBezTo>
                    <a:pt x="72" y="86"/>
                    <a:pt x="69" y="89"/>
                    <a:pt x="66" y="93"/>
                  </a:cubicBezTo>
                  <a:cubicBezTo>
                    <a:pt x="66" y="93"/>
                    <a:pt x="66" y="93"/>
                    <a:pt x="66" y="93"/>
                  </a:cubicBezTo>
                  <a:cubicBezTo>
                    <a:pt x="69" y="89"/>
                    <a:pt x="72" y="86"/>
                    <a:pt x="75" y="83"/>
                  </a:cubicBezTo>
                  <a:cubicBezTo>
                    <a:pt x="75" y="83"/>
                    <a:pt x="75" y="83"/>
                    <a:pt x="75" y="83"/>
                  </a:cubicBezTo>
                  <a:moveTo>
                    <a:pt x="407" y="36"/>
                  </a:moveTo>
                  <a:cubicBezTo>
                    <a:pt x="407" y="36"/>
                    <a:pt x="407" y="36"/>
                    <a:pt x="407" y="36"/>
                  </a:cubicBezTo>
                  <a:cubicBezTo>
                    <a:pt x="409" y="37"/>
                    <a:pt x="411" y="39"/>
                    <a:pt x="413" y="40"/>
                  </a:cubicBezTo>
                  <a:cubicBezTo>
                    <a:pt x="413" y="40"/>
                    <a:pt x="413" y="40"/>
                    <a:pt x="413" y="40"/>
                  </a:cubicBezTo>
                  <a:cubicBezTo>
                    <a:pt x="411" y="38"/>
                    <a:pt x="409" y="37"/>
                    <a:pt x="407" y="36"/>
                  </a:cubicBezTo>
                  <a:moveTo>
                    <a:pt x="157" y="23"/>
                  </a:moveTo>
                  <a:cubicBezTo>
                    <a:pt x="155" y="24"/>
                    <a:pt x="153" y="25"/>
                    <a:pt x="151" y="26"/>
                  </a:cubicBezTo>
                  <a:cubicBezTo>
                    <a:pt x="151" y="28"/>
                    <a:pt x="151" y="30"/>
                    <a:pt x="151" y="32"/>
                  </a:cubicBezTo>
                  <a:cubicBezTo>
                    <a:pt x="153" y="31"/>
                    <a:pt x="155" y="31"/>
                    <a:pt x="157" y="31"/>
                  </a:cubicBezTo>
                  <a:cubicBezTo>
                    <a:pt x="157" y="28"/>
                    <a:pt x="157" y="25"/>
                    <a:pt x="157" y="23"/>
                  </a:cubicBezTo>
                  <a:moveTo>
                    <a:pt x="343" y="9"/>
                  </a:moveTo>
                  <a:cubicBezTo>
                    <a:pt x="345" y="11"/>
                    <a:pt x="346" y="12"/>
                    <a:pt x="348" y="14"/>
                  </a:cubicBezTo>
                  <a:cubicBezTo>
                    <a:pt x="349" y="14"/>
                    <a:pt x="350" y="14"/>
                    <a:pt x="351" y="14"/>
                  </a:cubicBezTo>
                  <a:cubicBezTo>
                    <a:pt x="353" y="14"/>
                    <a:pt x="355" y="14"/>
                    <a:pt x="357" y="14"/>
                  </a:cubicBezTo>
                  <a:cubicBezTo>
                    <a:pt x="356" y="14"/>
                    <a:pt x="356" y="13"/>
                    <a:pt x="355" y="13"/>
                  </a:cubicBezTo>
                  <a:cubicBezTo>
                    <a:pt x="351" y="11"/>
                    <a:pt x="347" y="10"/>
                    <a:pt x="343" y="9"/>
                  </a:cubicBezTo>
                  <a:moveTo>
                    <a:pt x="199" y="8"/>
                  </a:moveTo>
                  <a:cubicBezTo>
                    <a:pt x="198" y="8"/>
                    <a:pt x="197" y="8"/>
                    <a:pt x="196" y="9"/>
                  </a:cubicBezTo>
                  <a:cubicBezTo>
                    <a:pt x="196" y="9"/>
                    <a:pt x="196" y="9"/>
                    <a:pt x="196" y="9"/>
                  </a:cubicBezTo>
                  <a:cubicBezTo>
                    <a:pt x="196" y="9"/>
                    <a:pt x="196" y="9"/>
                    <a:pt x="196" y="9"/>
                  </a:cubicBezTo>
                  <a:cubicBezTo>
                    <a:pt x="195" y="9"/>
                    <a:pt x="194" y="9"/>
                    <a:pt x="193" y="10"/>
                  </a:cubicBezTo>
                  <a:cubicBezTo>
                    <a:pt x="221" y="108"/>
                    <a:pt x="221" y="108"/>
                    <a:pt x="221" y="108"/>
                  </a:cubicBezTo>
                  <a:cubicBezTo>
                    <a:pt x="222" y="103"/>
                    <a:pt x="223" y="99"/>
                    <a:pt x="224" y="95"/>
                  </a:cubicBezTo>
                  <a:cubicBezTo>
                    <a:pt x="199" y="8"/>
                    <a:pt x="199" y="8"/>
                    <a:pt x="199" y="8"/>
                  </a:cubicBezTo>
                  <a:moveTo>
                    <a:pt x="241" y="0"/>
                  </a:moveTo>
                  <a:cubicBezTo>
                    <a:pt x="239" y="0"/>
                    <a:pt x="237" y="0"/>
                    <a:pt x="234" y="1"/>
                  </a:cubicBezTo>
                  <a:cubicBezTo>
                    <a:pt x="240" y="11"/>
                    <a:pt x="248" y="23"/>
                    <a:pt x="255" y="37"/>
                  </a:cubicBezTo>
                  <a:cubicBezTo>
                    <a:pt x="257" y="35"/>
                    <a:pt x="259" y="34"/>
                    <a:pt x="260" y="32"/>
                  </a:cubicBezTo>
                  <a:cubicBezTo>
                    <a:pt x="253" y="20"/>
                    <a:pt x="247" y="9"/>
                    <a:pt x="24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3" name="Google Shape;1643;p58"/>
            <p:cNvSpPr/>
            <p:nvPr/>
          </p:nvSpPr>
          <p:spPr>
            <a:xfrm>
              <a:off x="2056209" y="2794398"/>
              <a:ext cx="287179" cy="514443"/>
            </a:xfrm>
            <a:custGeom>
              <a:avLst/>
              <a:gdLst/>
              <a:ahLst/>
              <a:cxnLst/>
              <a:rect l="l" t="t" r="r" b="b"/>
              <a:pathLst>
                <a:path w="240" h="431" extrusionOk="0">
                  <a:moveTo>
                    <a:pt x="239" y="423"/>
                  </a:moveTo>
                  <a:cubicBezTo>
                    <a:pt x="234" y="424"/>
                    <a:pt x="229" y="426"/>
                    <a:pt x="224" y="427"/>
                  </a:cubicBezTo>
                  <a:cubicBezTo>
                    <a:pt x="228" y="428"/>
                    <a:pt x="232" y="430"/>
                    <a:pt x="236" y="431"/>
                  </a:cubicBezTo>
                  <a:cubicBezTo>
                    <a:pt x="237" y="430"/>
                    <a:pt x="239" y="430"/>
                    <a:pt x="240" y="430"/>
                  </a:cubicBezTo>
                  <a:cubicBezTo>
                    <a:pt x="240" y="427"/>
                    <a:pt x="239" y="425"/>
                    <a:pt x="239" y="423"/>
                  </a:cubicBezTo>
                  <a:moveTo>
                    <a:pt x="96" y="342"/>
                  </a:moveTo>
                  <a:cubicBezTo>
                    <a:pt x="91" y="326"/>
                    <a:pt x="88" y="311"/>
                    <a:pt x="84" y="296"/>
                  </a:cubicBezTo>
                  <a:cubicBezTo>
                    <a:pt x="171" y="273"/>
                    <a:pt x="171" y="273"/>
                    <a:pt x="171" y="273"/>
                  </a:cubicBezTo>
                  <a:cubicBezTo>
                    <a:pt x="180" y="305"/>
                    <a:pt x="180" y="305"/>
                    <a:pt x="180" y="305"/>
                  </a:cubicBezTo>
                  <a:cubicBezTo>
                    <a:pt x="149" y="315"/>
                    <a:pt x="120" y="328"/>
                    <a:pt x="96" y="342"/>
                  </a:cubicBezTo>
                  <a:moveTo>
                    <a:pt x="166" y="255"/>
                  </a:moveTo>
                  <a:cubicBezTo>
                    <a:pt x="169" y="267"/>
                    <a:pt x="169" y="267"/>
                    <a:pt x="169" y="267"/>
                  </a:cubicBezTo>
                  <a:cubicBezTo>
                    <a:pt x="83" y="290"/>
                    <a:pt x="83" y="290"/>
                    <a:pt x="83" y="290"/>
                  </a:cubicBezTo>
                  <a:cubicBezTo>
                    <a:pt x="82" y="285"/>
                    <a:pt x="81" y="281"/>
                    <a:pt x="80" y="277"/>
                  </a:cubicBezTo>
                  <a:cubicBezTo>
                    <a:pt x="78" y="279"/>
                    <a:pt x="77" y="281"/>
                    <a:pt x="75" y="283"/>
                  </a:cubicBezTo>
                  <a:cubicBezTo>
                    <a:pt x="75" y="286"/>
                    <a:pt x="76" y="288"/>
                    <a:pt x="77" y="291"/>
                  </a:cubicBezTo>
                  <a:cubicBezTo>
                    <a:pt x="66" y="294"/>
                    <a:pt x="66" y="294"/>
                    <a:pt x="66" y="294"/>
                  </a:cubicBezTo>
                  <a:cubicBezTo>
                    <a:pt x="64" y="297"/>
                    <a:pt x="63" y="299"/>
                    <a:pt x="62" y="302"/>
                  </a:cubicBezTo>
                  <a:cubicBezTo>
                    <a:pt x="78" y="297"/>
                    <a:pt x="78" y="297"/>
                    <a:pt x="78" y="297"/>
                  </a:cubicBezTo>
                  <a:cubicBezTo>
                    <a:pt x="82" y="313"/>
                    <a:pt x="86" y="329"/>
                    <a:pt x="90" y="345"/>
                  </a:cubicBezTo>
                  <a:cubicBezTo>
                    <a:pt x="89" y="346"/>
                    <a:pt x="87" y="347"/>
                    <a:pt x="86" y="347"/>
                  </a:cubicBezTo>
                  <a:cubicBezTo>
                    <a:pt x="86" y="347"/>
                    <a:pt x="85" y="348"/>
                    <a:pt x="85" y="348"/>
                  </a:cubicBezTo>
                  <a:cubicBezTo>
                    <a:pt x="87" y="349"/>
                    <a:pt x="88" y="351"/>
                    <a:pt x="90" y="352"/>
                  </a:cubicBezTo>
                  <a:cubicBezTo>
                    <a:pt x="90" y="352"/>
                    <a:pt x="91" y="352"/>
                    <a:pt x="92" y="351"/>
                  </a:cubicBezTo>
                  <a:cubicBezTo>
                    <a:pt x="92" y="353"/>
                    <a:pt x="92" y="354"/>
                    <a:pt x="93" y="355"/>
                  </a:cubicBezTo>
                  <a:cubicBezTo>
                    <a:pt x="96" y="358"/>
                    <a:pt x="99" y="361"/>
                    <a:pt x="102" y="363"/>
                  </a:cubicBezTo>
                  <a:cubicBezTo>
                    <a:pt x="100" y="358"/>
                    <a:pt x="99" y="353"/>
                    <a:pt x="97" y="348"/>
                  </a:cubicBezTo>
                  <a:cubicBezTo>
                    <a:pt x="122" y="334"/>
                    <a:pt x="150" y="321"/>
                    <a:pt x="182" y="311"/>
                  </a:cubicBezTo>
                  <a:cubicBezTo>
                    <a:pt x="215" y="425"/>
                    <a:pt x="215" y="425"/>
                    <a:pt x="215" y="425"/>
                  </a:cubicBezTo>
                  <a:cubicBezTo>
                    <a:pt x="217" y="425"/>
                    <a:pt x="220" y="426"/>
                    <a:pt x="222" y="427"/>
                  </a:cubicBezTo>
                  <a:cubicBezTo>
                    <a:pt x="188" y="309"/>
                    <a:pt x="188" y="309"/>
                    <a:pt x="188" y="309"/>
                  </a:cubicBezTo>
                  <a:cubicBezTo>
                    <a:pt x="198" y="306"/>
                    <a:pt x="207" y="303"/>
                    <a:pt x="217" y="301"/>
                  </a:cubicBezTo>
                  <a:cubicBezTo>
                    <a:pt x="215" y="299"/>
                    <a:pt x="213" y="297"/>
                    <a:pt x="210" y="296"/>
                  </a:cubicBezTo>
                  <a:cubicBezTo>
                    <a:pt x="202" y="298"/>
                    <a:pt x="194" y="300"/>
                    <a:pt x="186" y="303"/>
                  </a:cubicBezTo>
                  <a:cubicBezTo>
                    <a:pt x="177" y="271"/>
                    <a:pt x="177" y="271"/>
                    <a:pt x="177" y="271"/>
                  </a:cubicBezTo>
                  <a:cubicBezTo>
                    <a:pt x="180" y="270"/>
                    <a:pt x="180" y="270"/>
                    <a:pt x="180" y="270"/>
                  </a:cubicBezTo>
                  <a:cubicBezTo>
                    <a:pt x="175" y="265"/>
                    <a:pt x="171" y="260"/>
                    <a:pt x="166" y="255"/>
                  </a:cubicBezTo>
                  <a:moveTo>
                    <a:pt x="134" y="222"/>
                  </a:moveTo>
                  <a:cubicBezTo>
                    <a:pt x="118" y="225"/>
                    <a:pt x="102" y="227"/>
                    <a:pt x="84" y="229"/>
                  </a:cubicBezTo>
                  <a:cubicBezTo>
                    <a:pt x="86" y="231"/>
                    <a:pt x="87" y="233"/>
                    <a:pt x="89" y="235"/>
                  </a:cubicBezTo>
                  <a:cubicBezTo>
                    <a:pt x="105" y="233"/>
                    <a:pt x="121" y="231"/>
                    <a:pt x="136" y="228"/>
                  </a:cubicBezTo>
                  <a:cubicBezTo>
                    <a:pt x="135" y="225"/>
                    <a:pt x="135" y="224"/>
                    <a:pt x="134" y="222"/>
                  </a:cubicBezTo>
                  <a:moveTo>
                    <a:pt x="51" y="0"/>
                  </a:moveTo>
                  <a:cubicBezTo>
                    <a:pt x="49" y="0"/>
                    <a:pt x="47" y="0"/>
                    <a:pt x="45" y="1"/>
                  </a:cubicBezTo>
                  <a:cubicBezTo>
                    <a:pt x="45" y="24"/>
                    <a:pt x="46" y="59"/>
                    <a:pt x="49" y="101"/>
                  </a:cubicBezTo>
                  <a:cubicBezTo>
                    <a:pt x="40" y="102"/>
                    <a:pt x="31" y="102"/>
                    <a:pt x="22" y="102"/>
                  </a:cubicBezTo>
                  <a:cubicBezTo>
                    <a:pt x="15" y="102"/>
                    <a:pt x="8" y="102"/>
                    <a:pt x="1" y="101"/>
                  </a:cubicBezTo>
                  <a:cubicBezTo>
                    <a:pt x="0" y="103"/>
                    <a:pt x="0" y="105"/>
                    <a:pt x="0" y="108"/>
                  </a:cubicBezTo>
                  <a:cubicBezTo>
                    <a:pt x="8" y="108"/>
                    <a:pt x="15" y="108"/>
                    <a:pt x="23" y="108"/>
                  </a:cubicBezTo>
                  <a:cubicBezTo>
                    <a:pt x="32" y="108"/>
                    <a:pt x="41" y="108"/>
                    <a:pt x="50" y="107"/>
                  </a:cubicBezTo>
                  <a:cubicBezTo>
                    <a:pt x="52" y="138"/>
                    <a:pt x="56" y="173"/>
                    <a:pt x="61" y="210"/>
                  </a:cubicBezTo>
                  <a:cubicBezTo>
                    <a:pt x="64" y="211"/>
                    <a:pt x="66" y="212"/>
                    <a:pt x="68" y="214"/>
                  </a:cubicBezTo>
                  <a:cubicBezTo>
                    <a:pt x="62" y="175"/>
                    <a:pt x="58" y="139"/>
                    <a:pt x="56" y="107"/>
                  </a:cubicBezTo>
                  <a:cubicBezTo>
                    <a:pt x="69" y="106"/>
                    <a:pt x="81" y="104"/>
                    <a:pt x="93" y="102"/>
                  </a:cubicBezTo>
                  <a:cubicBezTo>
                    <a:pt x="93" y="101"/>
                    <a:pt x="93" y="100"/>
                    <a:pt x="92" y="99"/>
                  </a:cubicBezTo>
                  <a:cubicBezTo>
                    <a:pt x="92" y="98"/>
                    <a:pt x="92" y="97"/>
                    <a:pt x="92" y="96"/>
                  </a:cubicBezTo>
                  <a:cubicBezTo>
                    <a:pt x="80" y="98"/>
                    <a:pt x="68" y="100"/>
                    <a:pt x="55" y="101"/>
                  </a:cubicBezTo>
                  <a:cubicBezTo>
                    <a:pt x="52" y="58"/>
                    <a:pt x="51" y="23"/>
                    <a:pt x="5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4" name="Google Shape;1644;p58"/>
            <p:cNvSpPr/>
            <p:nvPr/>
          </p:nvSpPr>
          <p:spPr>
            <a:xfrm>
              <a:off x="2518172" y="2890838"/>
              <a:ext cx="73819" cy="270427"/>
            </a:xfrm>
            <a:custGeom>
              <a:avLst/>
              <a:gdLst/>
              <a:ahLst/>
              <a:cxnLst/>
              <a:rect l="l" t="t" r="r" b="b"/>
              <a:pathLst>
                <a:path w="62" h="226" extrusionOk="0">
                  <a:moveTo>
                    <a:pt x="22" y="210"/>
                  </a:moveTo>
                  <a:cubicBezTo>
                    <a:pt x="21" y="212"/>
                    <a:pt x="21" y="214"/>
                    <a:pt x="21" y="216"/>
                  </a:cubicBezTo>
                  <a:cubicBezTo>
                    <a:pt x="34" y="219"/>
                    <a:pt x="47" y="222"/>
                    <a:pt x="61" y="226"/>
                  </a:cubicBezTo>
                  <a:cubicBezTo>
                    <a:pt x="61" y="224"/>
                    <a:pt x="61" y="222"/>
                    <a:pt x="62" y="220"/>
                  </a:cubicBezTo>
                  <a:cubicBezTo>
                    <a:pt x="48" y="216"/>
                    <a:pt x="35" y="212"/>
                    <a:pt x="22" y="210"/>
                  </a:cubicBezTo>
                  <a:moveTo>
                    <a:pt x="55" y="114"/>
                  </a:moveTo>
                  <a:cubicBezTo>
                    <a:pt x="45" y="116"/>
                    <a:pt x="45" y="116"/>
                    <a:pt x="45" y="116"/>
                  </a:cubicBezTo>
                  <a:cubicBezTo>
                    <a:pt x="42" y="124"/>
                    <a:pt x="42" y="124"/>
                    <a:pt x="42" y="124"/>
                  </a:cubicBezTo>
                  <a:cubicBezTo>
                    <a:pt x="56" y="120"/>
                    <a:pt x="56" y="120"/>
                    <a:pt x="56" y="120"/>
                  </a:cubicBezTo>
                  <a:cubicBezTo>
                    <a:pt x="56" y="120"/>
                    <a:pt x="56" y="119"/>
                    <a:pt x="56" y="119"/>
                  </a:cubicBezTo>
                  <a:cubicBezTo>
                    <a:pt x="55" y="117"/>
                    <a:pt x="55" y="116"/>
                    <a:pt x="55" y="114"/>
                  </a:cubicBezTo>
                  <a:moveTo>
                    <a:pt x="0" y="0"/>
                  </a:moveTo>
                  <a:cubicBezTo>
                    <a:pt x="0" y="0"/>
                    <a:pt x="0" y="0"/>
                    <a:pt x="0" y="0"/>
                  </a:cubicBezTo>
                  <a:cubicBezTo>
                    <a:pt x="1" y="1"/>
                    <a:pt x="3" y="3"/>
                    <a:pt x="4" y="5"/>
                  </a:cubicBezTo>
                  <a:cubicBezTo>
                    <a:pt x="4" y="5"/>
                    <a:pt x="4" y="5"/>
                    <a:pt x="4" y="5"/>
                  </a:cubicBezTo>
                  <a:cubicBezTo>
                    <a:pt x="3" y="3"/>
                    <a:pt x="1" y="1"/>
                    <a:pt x="0" y="0"/>
                  </a:cubicBezTo>
                </a:path>
              </a:pathLst>
            </a:custGeom>
            <a:solidFill>
              <a:srgbClr val="81B7C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5" name="Google Shape;1645;p58"/>
            <p:cNvSpPr/>
            <p:nvPr/>
          </p:nvSpPr>
          <p:spPr>
            <a:xfrm>
              <a:off x="2500312" y="3030141"/>
              <a:ext cx="71438" cy="150019"/>
            </a:xfrm>
            <a:custGeom>
              <a:avLst/>
              <a:gdLst/>
              <a:ahLst/>
              <a:cxnLst/>
              <a:rect l="l" t="t" r="r" b="b"/>
              <a:pathLst>
                <a:path w="60" h="126" extrusionOk="0">
                  <a:moveTo>
                    <a:pt x="19" y="65"/>
                  </a:moveTo>
                  <a:cubicBezTo>
                    <a:pt x="17" y="68"/>
                    <a:pt x="15" y="70"/>
                    <a:pt x="14" y="73"/>
                  </a:cubicBezTo>
                  <a:cubicBezTo>
                    <a:pt x="15" y="79"/>
                    <a:pt x="16" y="85"/>
                    <a:pt x="16" y="90"/>
                  </a:cubicBezTo>
                  <a:cubicBezTo>
                    <a:pt x="12" y="90"/>
                    <a:pt x="7" y="89"/>
                    <a:pt x="2" y="88"/>
                  </a:cubicBezTo>
                  <a:cubicBezTo>
                    <a:pt x="2" y="89"/>
                    <a:pt x="2" y="89"/>
                    <a:pt x="2" y="89"/>
                  </a:cubicBezTo>
                  <a:cubicBezTo>
                    <a:pt x="1" y="89"/>
                    <a:pt x="1" y="90"/>
                    <a:pt x="0" y="91"/>
                  </a:cubicBezTo>
                  <a:cubicBezTo>
                    <a:pt x="1" y="92"/>
                    <a:pt x="1" y="93"/>
                    <a:pt x="2" y="95"/>
                  </a:cubicBezTo>
                  <a:cubicBezTo>
                    <a:pt x="7" y="95"/>
                    <a:pt x="12" y="96"/>
                    <a:pt x="17" y="97"/>
                  </a:cubicBezTo>
                  <a:cubicBezTo>
                    <a:pt x="18" y="106"/>
                    <a:pt x="19" y="116"/>
                    <a:pt x="20" y="125"/>
                  </a:cubicBezTo>
                  <a:cubicBezTo>
                    <a:pt x="21" y="126"/>
                    <a:pt x="21" y="126"/>
                    <a:pt x="22" y="126"/>
                  </a:cubicBezTo>
                  <a:cubicBezTo>
                    <a:pt x="24" y="126"/>
                    <a:pt x="25" y="126"/>
                    <a:pt x="26" y="125"/>
                  </a:cubicBezTo>
                  <a:cubicBezTo>
                    <a:pt x="26" y="116"/>
                    <a:pt x="25" y="107"/>
                    <a:pt x="24" y="98"/>
                  </a:cubicBezTo>
                  <a:cubicBezTo>
                    <a:pt x="28" y="99"/>
                    <a:pt x="32" y="100"/>
                    <a:pt x="36" y="100"/>
                  </a:cubicBezTo>
                  <a:cubicBezTo>
                    <a:pt x="36" y="98"/>
                    <a:pt x="36" y="96"/>
                    <a:pt x="37" y="94"/>
                  </a:cubicBezTo>
                  <a:cubicBezTo>
                    <a:pt x="32" y="93"/>
                    <a:pt x="27" y="92"/>
                    <a:pt x="23" y="91"/>
                  </a:cubicBezTo>
                  <a:cubicBezTo>
                    <a:pt x="22" y="82"/>
                    <a:pt x="20" y="74"/>
                    <a:pt x="19" y="65"/>
                  </a:cubicBezTo>
                  <a:moveTo>
                    <a:pt x="60" y="0"/>
                  </a:moveTo>
                  <a:cubicBezTo>
                    <a:pt x="41" y="5"/>
                    <a:pt x="41" y="5"/>
                    <a:pt x="41" y="5"/>
                  </a:cubicBezTo>
                  <a:cubicBezTo>
                    <a:pt x="40" y="8"/>
                    <a:pt x="40" y="10"/>
                    <a:pt x="39" y="12"/>
                  </a:cubicBezTo>
                  <a:cubicBezTo>
                    <a:pt x="57" y="8"/>
                    <a:pt x="57" y="8"/>
                    <a:pt x="57" y="8"/>
                  </a:cubicBezTo>
                  <a:cubicBezTo>
                    <a:pt x="60" y="0"/>
                    <a:pt x="60" y="0"/>
                    <a:pt x="60"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6" name="Google Shape;1646;p58"/>
            <p:cNvSpPr/>
            <p:nvPr/>
          </p:nvSpPr>
          <p:spPr>
            <a:xfrm>
              <a:off x="2185987" y="2765823"/>
              <a:ext cx="344091" cy="416567"/>
            </a:xfrm>
            <a:custGeom>
              <a:avLst/>
              <a:gdLst/>
              <a:ahLst/>
              <a:cxnLst/>
              <a:rect l="l" t="t" r="r" b="b"/>
              <a:pathLst>
                <a:path w="289" h="349" extrusionOk="0">
                  <a:moveTo>
                    <a:pt x="163" y="315"/>
                  </a:moveTo>
                  <a:cubicBezTo>
                    <a:pt x="148" y="317"/>
                    <a:pt x="133" y="319"/>
                    <a:pt x="119" y="322"/>
                  </a:cubicBezTo>
                  <a:cubicBezTo>
                    <a:pt x="120" y="325"/>
                    <a:pt x="120" y="328"/>
                    <a:pt x="120" y="331"/>
                  </a:cubicBezTo>
                  <a:cubicBezTo>
                    <a:pt x="137" y="340"/>
                    <a:pt x="154" y="346"/>
                    <a:pt x="171" y="348"/>
                  </a:cubicBezTo>
                  <a:cubicBezTo>
                    <a:pt x="169" y="337"/>
                    <a:pt x="166" y="326"/>
                    <a:pt x="163" y="315"/>
                  </a:cubicBezTo>
                  <a:moveTo>
                    <a:pt x="211" y="312"/>
                  </a:moveTo>
                  <a:cubicBezTo>
                    <a:pt x="197" y="312"/>
                    <a:pt x="183" y="313"/>
                    <a:pt x="169" y="314"/>
                  </a:cubicBezTo>
                  <a:cubicBezTo>
                    <a:pt x="172" y="326"/>
                    <a:pt x="175" y="337"/>
                    <a:pt x="178" y="349"/>
                  </a:cubicBezTo>
                  <a:cubicBezTo>
                    <a:pt x="181" y="349"/>
                    <a:pt x="183" y="349"/>
                    <a:pt x="185" y="349"/>
                  </a:cubicBezTo>
                  <a:cubicBezTo>
                    <a:pt x="213" y="349"/>
                    <a:pt x="239" y="339"/>
                    <a:pt x="261" y="315"/>
                  </a:cubicBezTo>
                  <a:cubicBezTo>
                    <a:pt x="244" y="313"/>
                    <a:pt x="227" y="312"/>
                    <a:pt x="211" y="312"/>
                  </a:cubicBezTo>
                  <a:moveTo>
                    <a:pt x="150" y="274"/>
                  </a:moveTo>
                  <a:cubicBezTo>
                    <a:pt x="105" y="286"/>
                    <a:pt x="105" y="286"/>
                    <a:pt x="105" y="286"/>
                  </a:cubicBezTo>
                  <a:cubicBezTo>
                    <a:pt x="107" y="287"/>
                    <a:pt x="108" y="289"/>
                    <a:pt x="110" y="290"/>
                  </a:cubicBezTo>
                  <a:cubicBezTo>
                    <a:pt x="118" y="300"/>
                    <a:pt x="116" y="307"/>
                    <a:pt x="117" y="316"/>
                  </a:cubicBezTo>
                  <a:cubicBezTo>
                    <a:pt x="132" y="313"/>
                    <a:pt x="146" y="311"/>
                    <a:pt x="161" y="309"/>
                  </a:cubicBezTo>
                  <a:cubicBezTo>
                    <a:pt x="158" y="297"/>
                    <a:pt x="154" y="285"/>
                    <a:pt x="150" y="274"/>
                  </a:cubicBezTo>
                  <a:moveTo>
                    <a:pt x="49" y="247"/>
                  </a:moveTo>
                  <a:cubicBezTo>
                    <a:pt x="45" y="248"/>
                    <a:pt x="41" y="249"/>
                    <a:pt x="37" y="250"/>
                  </a:cubicBezTo>
                  <a:cubicBezTo>
                    <a:pt x="42" y="258"/>
                    <a:pt x="47" y="265"/>
                    <a:pt x="53" y="272"/>
                  </a:cubicBezTo>
                  <a:cubicBezTo>
                    <a:pt x="54" y="272"/>
                    <a:pt x="55" y="272"/>
                    <a:pt x="56" y="272"/>
                  </a:cubicBezTo>
                  <a:cubicBezTo>
                    <a:pt x="49" y="247"/>
                    <a:pt x="49" y="247"/>
                    <a:pt x="49" y="247"/>
                  </a:cubicBezTo>
                  <a:moveTo>
                    <a:pt x="261" y="245"/>
                  </a:moveTo>
                  <a:cubicBezTo>
                    <a:pt x="157" y="272"/>
                    <a:pt x="157" y="272"/>
                    <a:pt x="157" y="272"/>
                  </a:cubicBezTo>
                  <a:cubicBezTo>
                    <a:pt x="160" y="284"/>
                    <a:pt x="164" y="296"/>
                    <a:pt x="168" y="308"/>
                  </a:cubicBezTo>
                  <a:cubicBezTo>
                    <a:pt x="182" y="307"/>
                    <a:pt x="196" y="306"/>
                    <a:pt x="211" y="306"/>
                  </a:cubicBezTo>
                  <a:cubicBezTo>
                    <a:pt x="228" y="306"/>
                    <a:pt x="245" y="307"/>
                    <a:pt x="263" y="309"/>
                  </a:cubicBezTo>
                  <a:cubicBezTo>
                    <a:pt x="263" y="309"/>
                    <a:pt x="263" y="308"/>
                    <a:pt x="263" y="308"/>
                  </a:cubicBezTo>
                  <a:cubicBezTo>
                    <a:pt x="259" y="295"/>
                    <a:pt x="251" y="290"/>
                    <a:pt x="244" y="286"/>
                  </a:cubicBezTo>
                  <a:cubicBezTo>
                    <a:pt x="236" y="281"/>
                    <a:pt x="244" y="265"/>
                    <a:pt x="254" y="256"/>
                  </a:cubicBezTo>
                  <a:cubicBezTo>
                    <a:pt x="257" y="253"/>
                    <a:pt x="260" y="249"/>
                    <a:pt x="261" y="245"/>
                  </a:cubicBezTo>
                  <a:moveTo>
                    <a:pt x="130" y="217"/>
                  </a:moveTo>
                  <a:cubicBezTo>
                    <a:pt x="114" y="225"/>
                    <a:pt x="97" y="232"/>
                    <a:pt x="78" y="238"/>
                  </a:cubicBezTo>
                  <a:cubicBezTo>
                    <a:pt x="71" y="241"/>
                    <a:pt x="63" y="243"/>
                    <a:pt x="55" y="245"/>
                  </a:cubicBezTo>
                  <a:cubicBezTo>
                    <a:pt x="62" y="270"/>
                    <a:pt x="62" y="270"/>
                    <a:pt x="62" y="270"/>
                  </a:cubicBezTo>
                  <a:cubicBezTo>
                    <a:pt x="66" y="269"/>
                    <a:pt x="69" y="268"/>
                    <a:pt x="71" y="268"/>
                  </a:cubicBezTo>
                  <a:cubicBezTo>
                    <a:pt x="72" y="267"/>
                    <a:pt x="73" y="267"/>
                    <a:pt x="74" y="267"/>
                  </a:cubicBezTo>
                  <a:cubicBezTo>
                    <a:pt x="79" y="267"/>
                    <a:pt x="86" y="271"/>
                    <a:pt x="92" y="275"/>
                  </a:cubicBezTo>
                  <a:cubicBezTo>
                    <a:pt x="96" y="277"/>
                    <a:pt x="98" y="279"/>
                    <a:pt x="100" y="280"/>
                  </a:cubicBezTo>
                  <a:cubicBezTo>
                    <a:pt x="148" y="268"/>
                    <a:pt x="148" y="268"/>
                    <a:pt x="148" y="268"/>
                  </a:cubicBezTo>
                  <a:cubicBezTo>
                    <a:pt x="143" y="251"/>
                    <a:pt x="137" y="234"/>
                    <a:pt x="130" y="217"/>
                  </a:cubicBezTo>
                  <a:moveTo>
                    <a:pt x="261" y="205"/>
                  </a:moveTo>
                  <a:cubicBezTo>
                    <a:pt x="262" y="209"/>
                    <a:pt x="264" y="212"/>
                    <a:pt x="265" y="216"/>
                  </a:cubicBezTo>
                  <a:cubicBezTo>
                    <a:pt x="264" y="213"/>
                    <a:pt x="263" y="209"/>
                    <a:pt x="261" y="205"/>
                  </a:cubicBezTo>
                  <a:moveTo>
                    <a:pt x="192" y="183"/>
                  </a:moveTo>
                  <a:cubicBezTo>
                    <a:pt x="185" y="187"/>
                    <a:pt x="179" y="192"/>
                    <a:pt x="172" y="196"/>
                  </a:cubicBezTo>
                  <a:cubicBezTo>
                    <a:pt x="161" y="202"/>
                    <a:pt x="149" y="209"/>
                    <a:pt x="136" y="215"/>
                  </a:cubicBezTo>
                  <a:cubicBezTo>
                    <a:pt x="143" y="231"/>
                    <a:pt x="149" y="249"/>
                    <a:pt x="155" y="266"/>
                  </a:cubicBezTo>
                  <a:cubicBezTo>
                    <a:pt x="263" y="237"/>
                    <a:pt x="263" y="237"/>
                    <a:pt x="263" y="237"/>
                  </a:cubicBezTo>
                  <a:cubicBezTo>
                    <a:pt x="263" y="236"/>
                    <a:pt x="264" y="235"/>
                    <a:pt x="264" y="235"/>
                  </a:cubicBezTo>
                  <a:cubicBezTo>
                    <a:pt x="259" y="220"/>
                    <a:pt x="255" y="206"/>
                    <a:pt x="249" y="192"/>
                  </a:cubicBezTo>
                  <a:cubicBezTo>
                    <a:pt x="244" y="187"/>
                    <a:pt x="240" y="185"/>
                    <a:pt x="240" y="185"/>
                  </a:cubicBezTo>
                  <a:cubicBezTo>
                    <a:pt x="240" y="185"/>
                    <a:pt x="234" y="207"/>
                    <a:pt x="230" y="215"/>
                  </a:cubicBezTo>
                  <a:cubicBezTo>
                    <a:pt x="226" y="223"/>
                    <a:pt x="223" y="238"/>
                    <a:pt x="213" y="247"/>
                  </a:cubicBezTo>
                  <a:cubicBezTo>
                    <a:pt x="212" y="249"/>
                    <a:pt x="210" y="249"/>
                    <a:pt x="209" y="249"/>
                  </a:cubicBezTo>
                  <a:cubicBezTo>
                    <a:pt x="201" y="249"/>
                    <a:pt x="196" y="229"/>
                    <a:pt x="196" y="211"/>
                  </a:cubicBezTo>
                  <a:cubicBezTo>
                    <a:pt x="197" y="196"/>
                    <a:pt x="197" y="192"/>
                    <a:pt x="192" y="183"/>
                  </a:cubicBezTo>
                  <a:moveTo>
                    <a:pt x="13" y="121"/>
                  </a:moveTo>
                  <a:cubicBezTo>
                    <a:pt x="10" y="122"/>
                    <a:pt x="7" y="122"/>
                    <a:pt x="3" y="123"/>
                  </a:cubicBezTo>
                  <a:cubicBezTo>
                    <a:pt x="0" y="166"/>
                    <a:pt x="11" y="208"/>
                    <a:pt x="33" y="244"/>
                  </a:cubicBezTo>
                  <a:cubicBezTo>
                    <a:pt x="38" y="243"/>
                    <a:pt x="42" y="242"/>
                    <a:pt x="47" y="241"/>
                  </a:cubicBezTo>
                  <a:cubicBezTo>
                    <a:pt x="13" y="121"/>
                    <a:pt x="13" y="121"/>
                    <a:pt x="13" y="121"/>
                  </a:cubicBezTo>
                  <a:moveTo>
                    <a:pt x="283" y="110"/>
                  </a:moveTo>
                  <a:cubicBezTo>
                    <a:pt x="283" y="110"/>
                    <a:pt x="282" y="111"/>
                    <a:pt x="282" y="111"/>
                  </a:cubicBezTo>
                  <a:cubicBezTo>
                    <a:pt x="284" y="114"/>
                    <a:pt x="287" y="118"/>
                    <a:pt x="289" y="121"/>
                  </a:cubicBezTo>
                  <a:cubicBezTo>
                    <a:pt x="288" y="119"/>
                    <a:pt x="287" y="116"/>
                    <a:pt x="286" y="114"/>
                  </a:cubicBezTo>
                  <a:cubicBezTo>
                    <a:pt x="285" y="112"/>
                    <a:pt x="284" y="111"/>
                    <a:pt x="283" y="110"/>
                  </a:cubicBezTo>
                  <a:moveTo>
                    <a:pt x="79" y="101"/>
                  </a:moveTo>
                  <a:cubicBezTo>
                    <a:pt x="71" y="104"/>
                    <a:pt x="63" y="107"/>
                    <a:pt x="54" y="110"/>
                  </a:cubicBezTo>
                  <a:cubicBezTo>
                    <a:pt x="43" y="113"/>
                    <a:pt x="31" y="117"/>
                    <a:pt x="19" y="120"/>
                  </a:cubicBezTo>
                  <a:cubicBezTo>
                    <a:pt x="53" y="239"/>
                    <a:pt x="53" y="239"/>
                    <a:pt x="53" y="239"/>
                  </a:cubicBezTo>
                  <a:cubicBezTo>
                    <a:pt x="80" y="232"/>
                    <a:pt x="106" y="222"/>
                    <a:pt x="128" y="212"/>
                  </a:cubicBezTo>
                  <a:cubicBezTo>
                    <a:pt x="112" y="171"/>
                    <a:pt x="95" y="134"/>
                    <a:pt x="79" y="101"/>
                  </a:cubicBezTo>
                  <a:moveTo>
                    <a:pt x="7" y="101"/>
                  </a:moveTo>
                  <a:cubicBezTo>
                    <a:pt x="6" y="106"/>
                    <a:pt x="5" y="111"/>
                    <a:pt x="4" y="116"/>
                  </a:cubicBezTo>
                  <a:cubicBezTo>
                    <a:pt x="6" y="116"/>
                    <a:pt x="9" y="115"/>
                    <a:pt x="11" y="115"/>
                  </a:cubicBezTo>
                  <a:cubicBezTo>
                    <a:pt x="7" y="101"/>
                    <a:pt x="7" y="101"/>
                    <a:pt x="7" y="101"/>
                  </a:cubicBezTo>
                  <a:moveTo>
                    <a:pt x="171" y="52"/>
                  </a:moveTo>
                  <a:cubicBezTo>
                    <a:pt x="164" y="57"/>
                    <a:pt x="156" y="62"/>
                    <a:pt x="148" y="67"/>
                  </a:cubicBezTo>
                  <a:cubicBezTo>
                    <a:pt x="129" y="78"/>
                    <a:pt x="108" y="89"/>
                    <a:pt x="85" y="98"/>
                  </a:cubicBezTo>
                  <a:cubicBezTo>
                    <a:pt x="101" y="131"/>
                    <a:pt x="118" y="168"/>
                    <a:pt x="134" y="209"/>
                  </a:cubicBezTo>
                  <a:cubicBezTo>
                    <a:pt x="146" y="203"/>
                    <a:pt x="158" y="197"/>
                    <a:pt x="169" y="190"/>
                  </a:cubicBezTo>
                  <a:cubicBezTo>
                    <a:pt x="175" y="186"/>
                    <a:pt x="182" y="182"/>
                    <a:pt x="188" y="178"/>
                  </a:cubicBezTo>
                  <a:cubicBezTo>
                    <a:pt x="188" y="177"/>
                    <a:pt x="187" y="175"/>
                    <a:pt x="186" y="174"/>
                  </a:cubicBezTo>
                  <a:cubicBezTo>
                    <a:pt x="174" y="157"/>
                    <a:pt x="169" y="138"/>
                    <a:pt x="165" y="125"/>
                  </a:cubicBezTo>
                  <a:cubicBezTo>
                    <a:pt x="162" y="113"/>
                    <a:pt x="170" y="97"/>
                    <a:pt x="174" y="89"/>
                  </a:cubicBezTo>
                  <a:cubicBezTo>
                    <a:pt x="176" y="86"/>
                    <a:pt x="179" y="77"/>
                    <a:pt x="182" y="68"/>
                  </a:cubicBezTo>
                  <a:cubicBezTo>
                    <a:pt x="178" y="62"/>
                    <a:pt x="175" y="57"/>
                    <a:pt x="171" y="52"/>
                  </a:cubicBezTo>
                  <a:moveTo>
                    <a:pt x="192" y="38"/>
                  </a:moveTo>
                  <a:cubicBezTo>
                    <a:pt x="187" y="42"/>
                    <a:pt x="182" y="45"/>
                    <a:pt x="176" y="49"/>
                  </a:cubicBezTo>
                  <a:cubicBezTo>
                    <a:pt x="179" y="53"/>
                    <a:pt x="182" y="56"/>
                    <a:pt x="185" y="60"/>
                  </a:cubicBezTo>
                  <a:cubicBezTo>
                    <a:pt x="188" y="51"/>
                    <a:pt x="191" y="42"/>
                    <a:pt x="192" y="38"/>
                  </a:cubicBezTo>
                  <a:moveTo>
                    <a:pt x="199" y="33"/>
                  </a:moveTo>
                  <a:cubicBezTo>
                    <a:pt x="197" y="34"/>
                    <a:pt x="196" y="35"/>
                    <a:pt x="194" y="37"/>
                  </a:cubicBezTo>
                  <a:cubicBezTo>
                    <a:pt x="229" y="50"/>
                    <a:pt x="257" y="77"/>
                    <a:pt x="278" y="106"/>
                  </a:cubicBezTo>
                  <a:cubicBezTo>
                    <a:pt x="278" y="105"/>
                    <a:pt x="279" y="105"/>
                    <a:pt x="279" y="105"/>
                  </a:cubicBezTo>
                  <a:cubicBezTo>
                    <a:pt x="257" y="76"/>
                    <a:pt x="230" y="51"/>
                    <a:pt x="199" y="33"/>
                  </a:cubicBezTo>
                  <a:moveTo>
                    <a:pt x="41" y="30"/>
                  </a:moveTo>
                  <a:cubicBezTo>
                    <a:pt x="27" y="46"/>
                    <a:pt x="16" y="66"/>
                    <a:pt x="10" y="88"/>
                  </a:cubicBezTo>
                  <a:cubicBezTo>
                    <a:pt x="17" y="114"/>
                    <a:pt x="17" y="114"/>
                    <a:pt x="17" y="114"/>
                  </a:cubicBezTo>
                  <a:cubicBezTo>
                    <a:pt x="38" y="108"/>
                    <a:pt x="58" y="102"/>
                    <a:pt x="76" y="95"/>
                  </a:cubicBezTo>
                  <a:cubicBezTo>
                    <a:pt x="64" y="70"/>
                    <a:pt x="52" y="49"/>
                    <a:pt x="41" y="30"/>
                  </a:cubicBezTo>
                  <a:moveTo>
                    <a:pt x="143" y="7"/>
                  </a:moveTo>
                  <a:cubicBezTo>
                    <a:pt x="152" y="18"/>
                    <a:pt x="162" y="30"/>
                    <a:pt x="173" y="44"/>
                  </a:cubicBezTo>
                  <a:cubicBezTo>
                    <a:pt x="180" y="39"/>
                    <a:pt x="187" y="34"/>
                    <a:pt x="193" y="29"/>
                  </a:cubicBezTo>
                  <a:cubicBezTo>
                    <a:pt x="178" y="21"/>
                    <a:pt x="163" y="13"/>
                    <a:pt x="146" y="7"/>
                  </a:cubicBezTo>
                  <a:cubicBezTo>
                    <a:pt x="145" y="7"/>
                    <a:pt x="144" y="7"/>
                    <a:pt x="143" y="7"/>
                  </a:cubicBezTo>
                  <a:moveTo>
                    <a:pt x="89" y="0"/>
                  </a:moveTo>
                  <a:cubicBezTo>
                    <a:pt x="72" y="5"/>
                    <a:pt x="58" y="14"/>
                    <a:pt x="46" y="25"/>
                  </a:cubicBezTo>
                  <a:cubicBezTo>
                    <a:pt x="57" y="44"/>
                    <a:pt x="69" y="67"/>
                    <a:pt x="82" y="93"/>
                  </a:cubicBezTo>
                  <a:cubicBezTo>
                    <a:pt x="105" y="83"/>
                    <a:pt x="126" y="72"/>
                    <a:pt x="145" y="62"/>
                  </a:cubicBezTo>
                  <a:cubicBezTo>
                    <a:pt x="152" y="57"/>
                    <a:pt x="160" y="52"/>
                    <a:pt x="167" y="47"/>
                  </a:cubicBezTo>
                  <a:cubicBezTo>
                    <a:pt x="156" y="32"/>
                    <a:pt x="144" y="19"/>
                    <a:pt x="134" y="7"/>
                  </a:cubicBezTo>
                  <a:cubicBezTo>
                    <a:pt x="118" y="6"/>
                    <a:pt x="103" y="4"/>
                    <a:pt x="89"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7" name="Google Shape;1647;p58"/>
            <p:cNvSpPr/>
            <p:nvPr/>
          </p:nvSpPr>
          <p:spPr>
            <a:xfrm>
              <a:off x="2249090" y="3084910"/>
              <a:ext cx="79772" cy="76200"/>
            </a:xfrm>
            <a:custGeom>
              <a:avLst/>
              <a:gdLst/>
              <a:ahLst/>
              <a:cxnLst/>
              <a:rect l="l" t="t" r="r" b="b"/>
              <a:pathLst>
                <a:path w="67" h="64" extrusionOk="0">
                  <a:moveTo>
                    <a:pt x="66" y="55"/>
                  </a:moveTo>
                  <a:cubicBezTo>
                    <a:pt x="63" y="56"/>
                    <a:pt x="60" y="57"/>
                    <a:pt x="56" y="58"/>
                  </a:cubicBezTo>
                  <a:cubicBezTo>
                    <a:pt x="60" y="60"/>
                    <a:pt x="64" y="62"/>
                    <a:pt x="67" y="64"/>
                  </a:cubicBezTo>
                  <a:cubicBezTo>
                    <a:pt x="67" y="61"/>
                    <a:pt x="67" y="58"/>
                    <a:pt x="66" y="55"/>
                  </a:cubicBezTo>
                  <a:moveTo>
                    <a:pt x="52" y="19"/>
                  </a:moveTo>
                  <a:cubicBezTo>
                    <a:pt x="19" y="27"/>
                    <a:pt x="19" y="27"/>
                    <a:pt x="19" y="27"/>
                  </a:cubicBezTo>
                  <a:cubicBezTo>
                    <a:pt x="26" y="34"/>
                    <a:pt x="33" y="40"/>
                    <a:pt x="40" y="46"/>
                  </a:cubicBezTo>
                  <a:cubicBezTo>
                    <a:pt x="43" y="48"/>
                    <a:pt x="46" y="51"/>
                    <a:pt x="49" y="53"/>
                  </a:cubicBezTo>
                  <a:cubicBezTo>
                    <a:pt x="54" y="51"/>
                    <a:pt x="59" y="50"/>
                    <a:pt x="64" y="49"/>
                  </a:cubicBezTo>
                  <a:cubicBezTo>
                    <a:pt x="63" y="40"/>
                    <a:pt x="65" y="33"/>
                    <a:pt x="57" y="23"/>
                  </a:cubicBezTo>
                  <a:cubicBezTo>
                    <a:pt x="55" y="22"/>
                    <a:pt x="54" y="20"/>
                    <a:pt x="52" y="19"/>
                  </a:cubicBezTo>
                  <a:moveTo>
                    <a:pt x="3" y="5"/>
                  </a:moveTo>
                  <a:cubicBezTo>
                    <a:pt x="2" y="5"/>
                    <a:pt x="1" y="5"/>
                    <a:pt x="0" y="5"/>
                  </a:cubicBezTo>
                  <a:cubicBezTo>
                    <a:pt x="1" y="8"/>
                    <a:pt x="3" y="10"/>
                    <a:pt x="5" y="12"/>
                  </a:cubicBezTo>
                  <a:cubicBezTo>
                    <a:pt x="3" y="5"/>
                    <a:pt x="3" y="5"/>
                    <a:pt x="3" y="5"/>
                  </a:cubicBezTo>
                  <a:moveTo>
                    <a:pt x="21" y="0"/>
                  </a:moveTo>
                  <a:cubicBezTo>
                    <a:pt x="20" y="0"/>
                    <a:pt x="19" y="0"/>
                    <a:pt x="18" y="1"/>
                  </a:cubicBezTo>
                  <a:cubicBezTo>
                    <a:pt x="16" y="1"/>
                    <a:pt x="13" y="2"/>
                    <a:pt x="9" y="3"/>
                  </a:cubicBezTo>
                  <a:cubicBezTo>
                    <a:pt x="15" y="22"/>
                    <a:pt x="15" y="22"/>
                    <a:pt x="15" y="22"/>
                  </a:cubicBezTo>
                  <a:cubicBezTo>
                    <a:pt x="47" y="13"/>
                    <a:pt x="47" y="13"/>
                    <a:pt x="47" y="13"/>
                  </a:cubicBezTo>
                  <a:cubicBezTo>
                    <a:pt x="45" y="12"/>
                    <a:pt x="43" y="10"/>
                    <a:pt x="39" y="8"/>
                  </a:cubicBezTo>
                  <a:cubicBezTo>
                    <a:pt x="33" y="4"/>
                    <a:pt x="26" y="0"/>
                    <a:pt x="2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8" name="Google Shape;1648;p58"/>
            <p:cNvSpPr/>
            <p:nvPr/>
          </p:nvSpPr>
          <p:spPr>
            <a:xfrm>
              <a:off x="2378869" y="2809876"/>
              <a:ext cx="173831" cy="324660"/>
            </a:xfrm>
            <a:custGeom>
              <a:avLst/>
              <a:gdLst/>
              <a:ahLst/>
              <a:cxnLst/>
              <a:rect l="l" t="t" r="r" b="b"/>
              <a:pathLst>
                <a:path w="146" h="272" extrusionOk="0">
                  <a:moveTo>
                    <a:pt x="104" y="206"/>
                  </a:moveTo>
                  <a:cubicBezTo>
                    <a:pt x="99" y="208"/>
                    <a:pt x="99" y="208"/>
                    <a:pt x="99" y="208"/>
                  </a:cubicBezTo>
                  <a:cubicBezTo>
                    <a:pt x="98" y="212"/>
                    <a:pt x="95" y="216"/>
                    <a:pt x="92" y="219"/>
                  </a:cubicBezTo>
                  <a:cubicBezTo>
                    <a:pt x="82" y="228"/>
                    <a:pt x="74" y="244"/>
                    <a:pt x="82" y="249"/>
                  </a:cubicBezTo>
                  <a:cubicBezTo>
                    <a:pt x="89" y="253"/>
                    <a:pt x="97" y="258"/>
                    <a:pt x="101" y="271"/>
                  </a:cubicBezTo>
                  <a:cubicBezTo>
                    <a:pt x="101" y="271"/>
                    <a:pt x="101" y="272"/>
                    <a:pt x="101" y="272"/>
                  </a:cubicBezTo>
                  <a:cubicBezTo>
                    <a:pt x="102" y="272"/>
                    <a:pt x="103" y="272"/>
                    <a:pt x="104" y="272"/>
                  </a:cubicBezTo>
                  <a:cubicBezTo>
                    <a:pt x="108" y="267"/>
                    <a:pt x="112" y="262"/>
                    <a:pt x="116" y="257"/>
                  </a:cubicBezTo>
                  <a:cubicBezTo>
                    <a:pt x="113" y="239"/>
                    <a:pt x="109" y="222"/>
                    <a:pt x="104" y="206"/>
                  </a:cubicBezTo>
                  <a:moveTo>
                    <a:pt x="102" y="198"/>
                  </a:moveTo>
                  <a:cubicBezTo>
                    <a:pt x="102" y="198"/>
                    <a:pt x="101" y="199"/>
                    <a:pt x="101" y="200"/>
                  </a:cubicBezTo>
                  <a:cubicBezTo>
                    <a:pt x="103" y="200"/>
                    <a:pt x="103" y="200"/>
                    <a:pt x="103" y="200"/>
                  </a:cubicBezTo>
                  <a:cubicBezTo>
                    <a:pt x="102" y="199"/>
                    <a:pt x="102" y="198"/>
                    <a:pt x="102" y="198"/>
                  </a:cubicBezTo>
                  <a:moveTo>
                    <a:pt x="141" y="196"/>
                  </a:moveTo>
                  <a:cubicBezTo>
                    <a:pt x="111" y="205"/>
                    <a:pt x="111" y="205"/>
                    <a:pt x="111" y="205"/>
                  </a:cubicBezTo>
                  <a:cubicBezTo>
                    <a:pt x="114" y="219"/>
                    <a:pt x="118" y="234"/>
                    <a:pt x="121" y="249"/>
                  </a:cubicBezTo>
                  <a:cubicBezTo>
                    <a:pt x="130" y="233"/>
                    <a:pt x="137" y="215"/>
                    <a:pt x="141" y="196"/>
                  </a:cubicBezTo>
                  <a:moveTo>
                    <a:pt x="71" y="117"/>
                  </a:moveTo>
                  <a:cubicBezTo>
                    <a:pt x="58" y="127"/>
                    <a:pt x="45" y="137"/>
                    <a:pt x="30" y="146"/>
                  </a:cubicBezTo>
                  <a:cubicBezTo>
                    <a:pt x="35" y="155"/>
                    <a:pt x="35" y="159"/>
                    <a:pt x="34" y="174"/>
                  </a:cubicBezTo>
                  <a:cubicBezTo>
                    <a:pt x="34" y="192"/>
                    <a:pt x="39" y="212"/>
                    <a:pt x="47" y="212"/>
                  </a:cubicBezTo>
                  <a:cubicBezTo>
                    <a:pt x="48" y="212"/>
                    <a:pt x="50" y="212"/>
                    <a:pt x="51" y="210"/>
                  </a:cubicBezTo>
                  <a:cubicBezTo>
                    <a:pt x="61" y="201"/>
                    <a:pt x="64" y="186"/>
                    <a:pt x="68" y="178"/>
                  </a:cubicBezTo>
                  <a:cubicBezTo>
                    <a:pt x="72" y="170"/>
                    <a:pt x="78" y="148"/>
                    <a:pt x="78" y="148"/>
                  </a:cubicBezTo>
                  <a:cubicBezTo>
                    <a:pt x="78" y="148"/>
                    <a:pt x="82" y="150"/>
                    <a:pt x="87" y="155"/>
                  </a:cubicBezTo>
                  <a:cubicBezTo>
                    <a:pt x="82" y="142"/>
                    <a:pt x="77" y="129"/>
                    <a:pt x="71" y="117"/>
                  </a:cubicBezTo>
                  <a:moveTo>
                    <a:pt x="120" y="74"/>
                  </a:moveTo>
                  <a:cubicBezTo>
                    <a:pt x="108" y="86"/>
                    <a:pt x="93" y="99"/>
                    <a:pt x="76" y="113"/>
                  </a:cubicBezTo>
                  <a:cubicBezTo>
                    <a:pt x="84" y="130"/>
                    <a:pt x="92" y="148"/>
                    <a:pt x="99" y="168"/>
                  </a:cubicBezTo>
                  <a:cubicBezTo>
                    <a:pt x="101" y="172"/>
                    <a:pt x="102" y="176"/>
                    <a:pt x="103" y="179"/>
                  </a:cubicBezTo>
                  <a:cubicBezTo>
                    <a:pt x="105" y="185"/>
                    <a:pt x="107" y="192"/>
                    <a:pt x="109" y="198"/>
                  </a:cubicBezTo>
                  <a:cubicBezTo>
                    <a:pt x="143" y="189"/>
                    <a:pt x="143" y="189"/>
                    <a:pt x="143" y="189"/>
                  </a:cubicBezTo>
                  <a:cubicBezTo>
                    <a:pt x="144" y="181"/>
                    <a:pt x="145" y="173"/>
                    <a:pt x="146" y="165"/>
                  </a:cubicBezTo>
                  <a:cubicBezTo>
                    <a:pt x="143" y="137"/>
                    <a:pt x="137" y="109"/>
                    <a:pt x="127" y="85"/>
                  </a:cubicBezTo>
                  <a:cubicBezTo>
                    <a:pt x="127" y="85"/>
                    <a:pt x="127" y="84"/>
                    <a:pt x="127" y="84"/>
                  </a:cubicBezTo>
                  <a:cubicBezTo>
                    <a:pt x="125" y="81"/>
                    <a:pt x="122" y="77"/>
                    <a:pt x="120" y="74"/>
                  </a:cubicBezTo>
                  <a:moveTo>
                    <a:pt x="20" y="31"/>
                  </a:moveTo>
                  <a:cubicBezTo>
                    <a:pt x="17" y="40"/>
                    <a:pt x="14" y="49"/>
                    <a:pt x="12" y="52"/>
                  </a:cubicBezTo>
                  <a:cubicBezTo>
                    <a:pt x="8" y="60"/>
                    <a:pt x="0" y="76"/>
                    <a:pt x="3" y="88"/>
                  </a:cubicBezTo>
                  <a:cubicBezTo>
                    <a:pt x="7" y="101"/>
                    <a:pt x="12" y="120"/>
                    <a:pt x="24" y="137"/>
                  </a:cubicBezTo>
                  <a:cubicBezTo>
                    <a:pt x="25" y="138"/>
                    <a:pt x="26" y="140"/>
                    <a:pt x="26" y="141"/>
                  </a:cubicBezTo>
                  <a:cubicBezTo>
                    <a:pt x="41" y="131"/>
                    <a:pt x="55" y="121"/>
                    <a:pt x="68" y="111"/>
                  </a:cubicBezTo>
                  <a:cubicBezTo>
                    <a:pt x="64" y="102"/>
                    <a:pt x="59" y="94"/>
                    <a:pt x="55" y="86"/>
                  </a:cubicBezTo>
                  <a:cubicBezTo>
                    <a:pt x="44" y="66"/>
                    <a:pt x="32" y="47"/>
                    <a:pt x="20" y="31"/>
                  </a:cubicBezTo>
                  <a:moveTo>
                    <a:pt x="32" y="0"/>
                  </a:moveTo>
                  <a:cubicBezTo>
                    <a:pt x="31" y="0"/>
                    <a:pt x="31" y="1"/>
                    <a:pt x="30" y="1"/>
                  </a:cubicBezTo>
                  <a:cubicBezTo>
                    <a:pt x="29" y="5"/>
                    <a:pt x="26" y="14"/>
                    <a:pt x="23" y="23"/>
                  </a:cubicBezTo>
                  <a:cubicBezTo>
                    <a:pt x="35" y="41"/>
                    <a:pt x="48" y="61"/>
                    <a:pt x="60" y="82"/>
                  </a:cubicBezTo>
                  <a:cubicBezTo>
                    <a:pt x="65" y="90"/>
                    <a:pt x="69" y="98"/>
                    <a:pt x="73" y="107"/>
                  </a:cubicBezTo>
                  <a:cubicBezTo>
                    <a:pt x="90" y="94"/>
                    <a:pt x="104" y="81"/>
                    <a:pt x="116" y="69"/>
                  </a:cubicBezTo>
                  <a:cubicBezTo>
                    <a:pt x="95" y="40"/>
                    <a:pt x="67" y="13"/>
                    <a:pt x="32"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9" name="Google Shape;1649;p58"/>
            <p:cNvSpPr/>
            <p:nvPr/>
          </p:nvSpPr>
          <p:spPr>
            <a:xfrm>
              <a:off x="2189559" y="2774157"/>
              <a:ext cx="310753" cy="408212"/>
            </a:xfrm>
            <a:custGeom>
              <a:avLst/>
              <a:gdLst/>
              <a:ahLst/>
              <a:cxnLst/>
              <a:rect l="l" t="t" r="r" b="b"/>
              <a:pathLst>
                <a:path w="261" h="342" extrusionOk="0">
                  <a:moveTo>
                    <a:pt x="50" y="232"/>
                  </a:moveTo>
                  <a:cubicBezTo>
                    <a:pt x="16" y="113"/>
                    <a:pt x="16" y="113"/>
                    <a:pt x="16" y="113"/>
                  </a:cubicBezTo>
                  <a:cubicBezTo>
                    <a:pt x="28" y="110"/>
                    <a:pt x="40" y="106"/>
                    <a:pt x="51" y="103"/>
                  </a:cubicBezTo>
                  <a:cubicBezTo>
                    <a:pt x="60" y="100"/>
                    <a:pt x="68" y="97"/>
                    <a:pt x="76" y="94"/>
                  </a:cubicBezTo>
                  <a:cubicBezTo>
                    <a:pt x="92" y="127"/>
                    <a:pt x="109" y="164"/>
                    <a:pt x="125" y="205"/>
                  </a:cubicBezTo>
                  <a:cubicBezTo>
                    <a:pt x="103" y="215"/>
                    <a:pt x="77" y="225"/>
                    <a:pt x="50" y="232"/>
                  </a:cubicBezTo>
                  <a:moveTo>
                    <a:pt x="131" y="0"/>
                  </a:moveTo>
                  <a:cubicBezTo>
                    <a:pt x="141" y="12"/>
                    <a:pt x="153" y="25"/>
                    <a:pt x="164" y="40"/>
                  </a:cubicBezTo>
                  <a:cubicBezTo>
                    <a:pt x="157" y="45"/>
                    <a:pt x="149" y="50"/>
                    <a:pt x="142" y="55"/>
                  </a:cubicBezTo>
                  <a:cubicBezTo>
                    <a:pt x="123" y="65"/>
                    <a:pt x="102" y="76"/>
                    <a:pt x="79" y="86"/>
                  </a:cubicBezTo>
                  <a:cubicBezTo>
                    <a:pt x="66" y="60"/>
                    <a:pt x="54" y="37"/>
                    <a:pt x="43" y="18"/>
                  </a:cubicBezTo>
                  <a:cubicBezTo>
                    <a:pt x="42" y="20"/>
                    <a:pt x="40" y="21"/>
                    <a:pt x="38" y="23"/>
                  </a:cubicBezTo>
                  <a:cubicBezTo>
                    <a:pt x="49" y="42"/>
                    <a:pt x="61" y="63"/>
                    <a:pt x="73" y="88"/>
                  </a:cubicBezTo>
                  <a:cubicBezTo>
                    <a:pt x="55" y="95"/>
                    <a:pt x="35" y="101"/>
                    <a:pt x="14" y="107"/>
                  </a:cubicBezTo>
                  <a:cubicBezTo>
                    <a:pt x="7" y="81"/>
                    <a:pt x="7" y="81"/>
                    <a:pt x="7" y="81"/>
                  </a:cubicBezTo>
                  <a:cubicBezTo>
                    <a:pt x="6" y="85"/>
                    <a:pt x="5" y="89"/>
                    <a:pt x="4" y="94"/>
                  </a:cubicBezTo>
                  <a:cubicBezTo>
                    <a:pt x="8" y="108"/>
                    <a:pt x="8" y="108"/>
                    <a:pt x="8" y="108"/>
                  </a:cubicBezTo>
                  <a:cubicBezTo>
                    <a:pt x="6" y="108"/>
                    <a:pt x="3" y="109"/>
                    <a:pt x="1" y="109"/>
                  </a:cubicBezTo>
                  <a:cubicBezTo>
                    <a:pt x="1" y="110"/>
                    <a:pt x="1" y="110"/>
                    <a:pt x="1" y="111"/>
                  </a:cubicBezTo>
                  <a:cubicBezTo>
                    <a:pt x="1" y="113"/>
                    <a:pt x="1" y="114"/>
                    <a:pt x="0" y="116"/>
                  </a:cubicBezTo>
                  <a:cubicBezTo>
                    <a:pt x="4" y="115"/>
                    <a:pt x="7" y="115"/>
                    <a:pt x="10" y="114"/>
                  </a:cubicBezTo>
                  <a:cubicBezTo>
                    <a:pt x="44" y="234"/>
                    <a:pt x="44" y="234"/>
                    <a:pt x="44" y="234"/>
                  </a:cubicBezTo>
                  <a:cubicBezTo>
                    <a:pt x="39" y="235"/>
                    <a:pt x="35" y="236"/>
                    <a:pt x="30" y="237"/>
                  </a:cubicBezTo>
                  <a:cubicBezTo>
                    <a:pt x="31" y="239"/>
                    <a:pt x="32" y="241"/>
                    <a:pt x="34" y="243"/>
                  </a:cubicBezTo>
                  <a:cubicBezTo>
                    <a:pt x="38" y="242"/>
                    <a:pt x="42" y="241"/>
                    <a:pt x="46" y="240"/>
                  </a:cubicBezTo>
                  <a:cubicBezTo>
                    <a:pt x="53" y="265"/>
                    <a:pt x="53" y="265"/>
                    <a:pt x="53" y="265"/>
                  </a:cubicBezTo>
                  <a:cubicBezTo>
                    <a:pt x="55" y="264"/>
                    <a:pt x="57" y="264"/>
                    <a:pt x="59" y="263"/>
                  </a:cubicBezTo>
                  <a:cubicBezTo>
                    <a:pt x="52" y="238"/>
                    <a:pt x="52" y="238"/>
                    <a:pt x="52" y="238"/>
                  </a:cubicBezTo>
                  <a:cubicBezTo>
                    <a:pt x="60" y="236"/>
                    <a:pt x="68" y="234"/>
                    <a:pt x="75" y="231"/>
                  </a:cubicBezTo>
                  <a:cubicBezTo>
                    <a:pt x="94" y="225"/>
                    <a:pt x="111" y="218"/>
                    <a:pt x="127" y="210"/>
                  </a:cubicBezTo>
                  <a:cubicBezTo>
                    <a:pt x="134" y="227"/>
                    <a:pt x="140" y="244"/>
                    <a:pt x="145" y="261"/>
                  </a:cubicBezTo>
                  <a:cubicBezTo>
                    <a:pt x="97" y="273"/>
                    <a:pt x="97" y="273"/>
                    <a:pt x="97" y="273"/>
                  </a:cubicBezTo>
                  <a:cubicBezTo>
                    <a:pt x="99" y="275"/>
                    <a:pt x="100" y="276"/>
                    <a:pt x="102" y="279"/>
                  </a:cubicBezTo>
                  <a:cubicBezTo>
                    <a:pt x="147" y="267"/>
                    <a:pt x="147" y="267"/>
                    <a:pt x="147" y="267"/>
                  </a:cubicBezTo>
                  <a:cubicBezTo>
                    <a:pt x="151" y="278"/>
                    <a:pt x="155" y="290"/>
                    <a:pt x="158" y="302"/>
                  </a:cubicBezTo>
                  <a:cubicBezTo>
                    <a:pt x="143" y="304"/>
                    <a:pt x="129" y="306"/>
                    <a:pt x="114" y="309"/>
                  </a:cubicBezTo>
                  <a:cubicBezTo>
                    <a:pt x="115" y="311"/>
                    <a:pt x="115" y="313"/>
                    <a:pt x="116" y="315"/>
                  </a:cubicBezTo>
                  <a:cubicBezTo>
                    <a:pt x="116" y="315"/>
                    <a:pt x="116" y="315"/>
                    <a:pt x="116" y="315"/>
                  </a:cubicBezTo>
                  <a:cubicBezTo>
                    <a:pt x="130" y="312"/>
                    <a:pt x="145" y="310"/>
                    <a:pt x="160" y="308"/>
                  </a:cubicBezTo>
                  <a:cubicBezTo>
                    <a:pt x="163" y="319"/>
                    <a:pt x="166" y="330"/>
                    <a:pt x="168" y="341"/>
                  </a:cubicBezTo>
                  <a:cubicBezTo>
                    <a:pt x="171" y="341"/>
                    <a:pt x="173" y="341"/>
                    <a:pt x="175" y="342"/>
                  </a:cubicBezTo>
                  <a:cubicBezTo>
                    <a:pt x="172" y="330"/>
                    <a:pt x="169" y="319"/>
                    <a:pt x="166" y="307"/>
                  </a:cubicBezTo>
                  <a:cubicBezTo>
                    <a:pt x="180" y="306"/>
                    <a:pt x="194" y="305"/>
                    <a:pt x="208" y="305"/>
                  </a:cubicBezTo>
                  <a:cubicBezTo>
                    <a:pt x="224" y="305"/>
                    <a:pt x="241" y="306"/>
                    <a:pt x="258" y="308"/>
                  </a:cubicBezTo>
                  <a:cubicBezTo>
                    <a:pt x="259" y="307"/>
                    <a:pt x="260" y="306"/>
                    <a:pt x="261" y="305"/>
                  </a:cubicBezTo>
                  <a:cubicBezTo>
                    <a:pt x="261" y="304"/>
                    <a:pt x="260" y="303"/>
                    <a:pt x="260" y="302"/>
                  </a:cubicBezTo>
                  <a:cubicBezTo>
                    <a:pt x="242" y="300"/>
                    <a:pt x="225" y="299"/>
                    <a:pt x="208" y="299"/>
                  </a:cubicBezTo>
                  <a:cubicBezTo>
                    <a:pt x="193" y="299"/>
                    <a:pt x="179" y="300"/>
                    <a:pt x="165" y="301"/>
                  </a:cubicBezTo>
                  <a:cubicBezTo>
                    <a:pt x="161" y="289"/>
                    <a:pt x="157" y="277"/>
                    <a:pt x="154" y="265"/>
                  </a:cubicBezTo>
                  <a:cubicBezTo>
                    <a:pt x="258" y="238"/>
                    <a:pt x="258" y="238"/>
                    <a:pt x="258" y="238"/>
                  </a:cubicBezTo>
                  <a:cubicBezTo>
                    <a:pt x="259" y="235"/>
                    <a:pt x="260" y="233"/>
                    <a:pt x="260" y="230"/>
                  </a:cubicBezTo>
                  <a:cubicBezTo>
                    <a:pt x="152" y="259"/>
                    <a:pt x="152" y="259"/>
                    <a:pt x="152" y="259"/>
                  </a:cubicBezTo>
                  <a:cubicBezTo>
                    <a:pt x="146" y="242"/>
                    <a:pt x="140" y="224"/>
                    <a:pt x="133" y="208"/>
                  </a:cubicBezTo>
                  <a:cubicBezTo>
                    <a:pt x="146" y="202"/>
                    <a:pt x="158" y="195"/>
                    <a:pt x="169" y="189"/>
                  </a:cubicBezTo>
                  <a:cubicBezTo>
                    <a:pt x="176" y="185"/>
                    <a:pt x="182" y="180"/>
                    <a:pt x="189" y="176"/>
                  </a:cubicBezTo>
                  <a:cubicBezTo>
                    <a:pt x="188" y="175"/>
                    <a:pt x="187" y="173"/>
                    <a:pt x="185" y="171"/>
                  </a:cubicBezTo>
                  <a:cubicBezTo>
                    <a:pt x="179" y="175"/>
                    <a:pt x="172" y="179"/>
                    <a:pt x="166" y="183"/>
                  </a:cubicBezTo>
                  <a:cubicBezTo>
                    <a:pt x="155" y="190"/>
                    <a:pt x="143" y="196"/>
                    <a:pt x="131" y="202"/>
                  </a:cubicBezTo>
                  <a:cubicBezTo>
                    <a:pt x="115" y="161"/>
                    <a:pt x="98" y="124"/>
                    <a:pt x="82" y="91"/>
                  </a:cubicBezTo>
                  <a:cubicBezTo>
                    <a:pt x="105" y="82"/>
                    <a:pt x="126" y="71"/>
                    <a:pt x="145" y="60"/>
                  </a:cubicBezTo>
                  <a:cubicBezTo>
                    <a:pt x="153" y="55"/>
                    <a:pt x="161" y="50"/>
                    <a:pt x="168" y="45"/>
                  </a:cubicBezTo>
                  <a:cubicBezTo>
                    <a:pt x="172" y="50"/>
                    <a:pt x="175" y="55"/>
                    <a:pt x="179" y="61"/>
                  </a:cubicBezTo>
                  <a:cubicBezTo>
                    <a:pt x="180" y="58"/>
                    <a:pt x="181" y="56"/>
                    <a:pt x="182" y="53"/>
                  </a:cubicBezTo>
                  <a:cubicBezTo>
                    <a:pt x="179" y="49"/>
                    <a:pt x="176" y="46"/>
                    <a:pt x="173" y="42"/>
                  </a:cubicBezTo>
                  <a:cubicBezTo>
                    <a:pt x="179" y="38"/>
                    <a:pt x="184" y="35"/>
                    <a:pt x="189" y="31"/>
                  </a:cubicBezTo>
                  <a:cubicBezTo>
                    <a:pt x="189" y="30"/>
                    <a:pt x="189" y="29"/>
                    <a:pt x="189" y="29"/>
                  </a:cubicBezTo>
                  <a:cubicBezTo>
                    <a:pt x="190" y="29"/>
                    <a:pt x="190" y="30"/>
                    <a:pt x="191" y="30"/>
                  </a:cubicBezTo>
                  <a:cubicBezTo>
                    <a:pt x="193" y="28"/>
                    <a:pt x="194" y="27"/>
                    <a:pt x="196" y="26"/>
                  </a:cubicBezTo>
                  <a:cubicBezTo>
                    <a:pt x="194" y="25"/>
                    <a:pt x="192" y="23"/>
                    <a:pt x="190" y="22"/>
                  </a:cubicBezTo>
                  <a:cubicBezTo>
                    <a:pt x="184" y="27"/>
                    <a:pt x="177" y="32"/>
                    <a:pt x="170" y="37"/>
                  </a:cubicBezTo>
                  <a:cubicBezTo>
                    <a:pt x="159" y="23"/>
                    <a:pt x="149" y="11"/>
                    <a:pt x="140" y="0"/>
                  </a:cubicBezTo>
                  <a:cubicBezTo>
                    <a:pt x="138" y="0"/>
                    <a:pt x="136" y="0"/>
                    <a:pt x="134" y="0"/>
                  </a:cubicBezTo>
                  <a:cubicBezTo>
                    <a:pt x="133" y="0"/>
                    <a:pt x="132" y="0"/>
                    <a:pt x="131"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0" name="Google Shape;1650;p58"/>
            <p:cNvSpPr/>
            <p:nvPr/>
          </p:nvSpPr>
          <p:spPr>
            <a:xfrm>
              <a:off x="2252662" y="3088482"/>
              <a:ext cx="75009" cy="65484"/>
            </a:xfrm>
            <a:custGeom>
              <a:avLst/>
              <a:gdLst/>
              <a:ahLst/>
              <a:cxnLst/>
              <a:rect l="l" t="t" r="r" b="b"/>
              <a:pathLst>
                <a:path w="63" h="55" extrusionOk="0">
                  <a:moveTo>
                    <a:pt x="61" y="46"/>
                  </a:moveTo>
                  <a:cubicBezTo>
                    <a:pt x="56" y="47"/>
                    <a:pt x="51" y="48"/>
                    <a:pt x="46" y="50"/>
                  </a:cubicBezTo>
                  <a:cubicBezTo>
                    <a:pt x="49" y="51"/>
                    <a:pt x="51" y="53"/>
                    <a:pt x="53" y="55"/>
                  </a:cubicBezTo>
                  <a:cubicBezTo>
                    <a:pt x="57" y="54"/>
                    <a:pt x="60" y="53"/>
                    <a:pt x="63" y="52"/>
                  </a:cubicBezTo>
                  <a:cubicBezTo>
                    <a:pt x="63" y="52"/>
                    <a:pt x="63" y="52"/>
                    <a:pt x="63" y="52"/>
                  </a:cubicBezTo>
                  <a:cubicBezTo>
                    <a:pt x="62" y="50"/>
                    <a:pt x="62" y="48"/>
                    <a:pt x="61" y="46"/>
                  </a:cubicBezTo>
                  <a:moveTo>
                    <a:pt x="6" y="0"/>
                  </a:moveTo>
                  <a:cubicBezTo>
                    <a:pt x="4" y="1"/>
                    <a:pt x="2" y="1"/>
                    <a:pt x="0" y="2"/>
                  </a:cubicBezTo>
                  <a:cubicBezTo>
                    <a:pt x="2" y="9"/>
                    <a:pt x="2" y="9"/>
                    <a:pt x="2" y="9"/>
                  </a:cubicBezTo>
                  <a:cubicBezTo>
                    <a:pt x="7" y="14"/>
                    <a:pt x="11" y="19"/>
                    <a:pt x="16" y="24"/>
                  </a:cubicBezTo>
                  <a:cubicBezTo>
                    <a:pt x="49" y="16"/>
                    <a:pt x="49" y="16"/>
                    <a:pt x="49" y="16"/>
                  </a:cubicBezTo>
                  <a:cubicBezTo>
                    <a:pt x="47" y="13"/>
                    <a:pt x="46" y="12"/>
                    <a:pt x="44" y="10"/>
                  </a:cubicBezTo>
                  <a:cubicBezTo>
                    <a:pt x="12" y="19"/>
                    <a:pt x="12" y="19"/>
                    <a:pt x="12" y="19"/>
                  </a:cubicBezTo>
                  <a:cubicBezTo>
                    <a:pt x="6" y="0"/>
                    <a:pt x="6" y="0"/>
                    <a:pt x="6" y="0"/>
                  </a:cubicBezTo>
                </a:path>
              </a:pathLst>
            </a:custGeom>
            <a:solidFill>
              <a:srgbClr val="C3E6E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1" name="Google Shape;1651;p58"/>
            <p:cNvSpPr/>
            <p:nvPr/>
          </p:nvSpPr>
          <p:spPr>
            <a:xfrm>
              <a:off x="2482453" y="2890838"/>
              <a:ext cx="40481" cy="155942"/>
            </a:xfrm>
            <a:custGeom>
              <a:avLst/>
              <a:gdLst/>
              <a:ahLst/>
              <a:cxnLst/>
              <a:rect l="l" t="t" r="r" b="b"/>
              <a:pathLst>
                <a:path w="34" h="130" extrusionOk="0">
                  <a:moveTo>
                    <a:pt x="0" y="87"/>
                  </a:moveTo>
                  <a:cubicBezTo>
                    <a:pt x="6" y="101"/>
                    <a:pt x="10" y="115"/>
                    <a:pt x="15" y="130"/>
                  </a:cubicBezTo>
                  <a:cubicBezTo>
                    <a:pt x="16" y="124"/>
                    <a:pt x="16" y="121"/>
                    <a:pt x="16" y="121"/>
                  </a:cubicBezTo>
                  <a:cubicBezTo>
                    <a:pt x="16" y="121"/>
                    <a:pt x="17" y="116"/>
                    <a:pt x="16" y="111"/>
                  </a:cubicBezTo>
                  <a:cubicBezTo>
                    <a:pt x="15" y="107"/>
                    <a:pt x="13" y="104"/>
                    <a:pt x="12" y="100"/>
                  </a:cubicBezTo>
                  <a:cubicBezTo>
                    <a:pt x="11" y="99"/>
                    <a:pt x="10" y="97"/>
                    <a:pt x="9" y="96"/>
                  </a:cubicBezTo>
                  <a:cubicBezTo>
                    <a:pt x="6" y="92"/>
                    <a:pt x="3" y="89"/>
                    <a:pt x="0" y="87"/>
                  </a:cubicBezTo>
                  <a:moveTo>
                    <a:pt x="30" y="0"/>
                  </a:moveTo>
                  <a:cubicBezTo>
                    <a:pt x="30" y="0"/>
                    <a:pt x="29" y="0"/>
                    <a:pt x="29" y="1"/>
                  </a:cubicBezTo>
                  <a:cubicBezTo>
                    <a:pt x="30" y="2"/>
                    <a:pt x="32" y="4"/>
                    <a:pt x="33" y="6"/>
                  </a:cubicBezTo>
                  <a:cubicBezTo>
                    <a:pt x="33" y="6"/>
                    <a:pt x="34" y="5"/>
                    <a:pt x="34" y="5"/>
                  </a:cubicBezTo>
                  <a:cubicBezTo>
                    <a:pt x="33" y="3"/>
                    <a:pt x="31" y="1"/>
                    <a:pt x="30"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2" name="Google Shape;1652;p58"/>
            <p:cNvSpPr/>
            <p:nvPr/>
          </p:nvSpPr>
          <p:spPr>
            <a:xfrm>
              <a:off x="2402681" y="2808685"/>
              <a:ext cx="146447" cy="329434"/>
            </a:xfrm>
            <a:custGeom>
              <a:avLst/>
              <a:gdLst/>
              <a:ahLst/>
              <a:cxnLst/>
              <a:rect l="l" t="t" r="r" b="b"/>
              <a:pathLst>
                <a:path w="123" h="276" extrusionOk="0">
                  <a:moveTo>
                    <a:pt x="81" y="273"/>
                  </a:moveTo>
                  <a:cubicBezTo>
                    <a:pt x="81" y="274"/>
                    <a:pt x="82" y="275"/>
                    <a:pt x="82" y="276"/>
                  </a:cubicBezTo>
                  <a:cubicBezTo>
                    <a:pt x="83" y="275"/>
                    <a:pt x="83" y="274"/>
                    <a:pt x="84" y="274"/>
                  </a:cubicBezTo>
                  <a:cubicBezTo>
                    <a:pt x="84" y="274"/>
                    <a:pt x="84" y="274"/>
                    <a:pt x="84" y="273"/>
                  </a:cubicBezTo>
                  <a:cubicBezTo>
                    <a:pt x="83" y="273"/>
                    <a:pt x="82" y="273"/>
                    <a:pt x="81" y="273"/>
                  </a:cubicBezTo>
                  <a:moveTo>
                    <a:pt x="83" y="180"/>
                  </a:moveTo>
                  <a:cubicBezTo>
                    <a:pt x="84" y="185"/>
                    <a:pt x="83" y="190"/>
                    <a:pt x="83" y="190"/>
                  </a:cubicBezTo>
                  <a:cubicBezTo>
                    <a:pt x="83" y="190"/>
                    <a:pt x="83" y="193"/>
                    <a:pt x="82" y="199"/>
                  </a:cubicBezTo>
                  <a:cubicBezTo>
                    <a:pt x="82" y="199"/>
                    <a:pt x="82" y="200"/>
                    <a:pt x="83" y="201"/>
                  </a:cubicBezTo>
                  <a:cubicBezTo>
                    <a:pt x="81" y="201"/>
                    <a:pt x="81" y="201"/>
                    <a:pt x="81" y="201"/>
                  </a:cubicBezTo>
                  <a:cubicBezTo>
                    <a:pt x="81" y="204"/>
                    <a:pt x="80" y="206"/>
                    <a:pt x="79" y="209"/>
                  </a:cubicBezTo>
                  <a:cubicBezTo>
                    <a:pt x="84" y="207"/>
                    <a:pt x="84" y="207"/>
                    <a:pt x="84" y="207"/>
                  </a:cubicBezTo>
                  <a:cubicBezTo>
                    <a:pt x="89" y="223"/>
                    <a:pt x="93" y="240"/>
                    <a:pt x="96" y="258"/>
                  </a:cubicBezTo>
                  <a:cubicBezTo>
                    <a:pt x="97" y="255"/>
                    <a:pt x="99" y="253"/>
                    <a:pt x="101" y="250"/>
                  </a:cubicBezTo>
                  <a:cubicBezTo>
                    <a:pt x="98" y="235"/>
                    <a:pt x="94" y="220"/>
                    <a:pt x="91" y="206"/>
                  </a:cubicBezTo>
                  <a:cubicBezTo>
                    <a:pt x="121" y="197"/>
                    <a:pt x="121" y="197"/>
                    <a:pt x="121" y="197"/>
                  </a:cubicBezTo>
                  <a:cubicBezTo>
                    <a:pt x="122" y="195"/>
                    <a:pt x="122" y="193"/>
                    <a:pt x="123" y="190"/>
                  </a:cubicBezTo>
                  <a:cubicBezTo>
                    <a:pt x="89" y="199"/>
                    <a:pt x="89" y="199"/>
                    <a:pt x="89" y="199"/>
                  </a:cubicBezTo>
                  <a:cubicBezTo>
                    <a:pt x="87" y="193"/>
                    <a:pt x="85" y="186"/>
                    <a:pt x="83" y="180"/>
                  </a:cubicBezTo>
                  <a:moveTo>
                    <a:pt x="3" y="24"/>
                  </a:moveTo>
                  <a:cubicBezTo>
                    <a:pt x="2" y="27"/>
                    <a:pt x="1" y="29"/>
                    <a:pt x="0" y="32"/>
                  </a:cubicBezTo>
                  <a:cubicBezTo>
                    <a:pt x="12" y="48"/>
                    <a:pt x="24" y="67"/>
                    <a:pt x="35" y="87"/>
                  </a:cubicBezTo>
                  <a:cubicBezTo>
                    <a:pt x="39" y="95"/>
                    <a:pt x="44" y="103"/>
                    <a:pt x="48" y="112"/>
                  </a:cubicBezTo>
                  <a:cubicBezTo>
                    <a:pt x="35" y="122"/>
                    <a:pt x="21" y="132"/>
                    <a:pt x="6" y="142"/>
                  </a:cubicBezTo>
                  <a:cubicBezTo>
                    <a:pt x="8" y="144"/>
                    <a:pt x="9" y="146"/>
                    <a:pt x="10" y="147"/>
                  </a:cubicBezTo>
                  <a:cubicBezTo>
                    <a:pt x="25" y="138"/>
                    <a:pt x="38" y="128"/>
                    <a:pt x="51" y="118"/>
                  </a:cubicBezTo>
                  <a:cubicBezTo>
                    <a:pt x="57" y="130"/>
                    <a:pt x="62" y="143"/>
                    <a:pt x="67" y="156"/>
                  </a:cubicBezTo>
                  <a:cubicBezTo>
                    <a:pt x="70" y="158"/>
                    <a:pt x="73" y="161"/>
                    <a:pt x="76" y="165"/>
                  </a:cubicBezTo>
                  <a:cubicBezTo>
                    <a:pt x="77" y="166"/>
                    <a:pt x="78" y="168"/>
                    <a:pt x="79" y="169"/>
                  </a:cubicBezTo>
                  <a:cubicBezTo>
                    <a:pt x="72" y="149"/>
                    <a:pt x="64" y="131"/>
                    <a:pt x="56" y="114"/>
                  </a:cubicBezTo>
                  <a:cubicBezTo>
                    <a:pt x="73" y="100"/>
                    <a:pt x="88" y="87"/>
                    <a:pt x="100" y="75"/>
                  </a:cubicBezTo>
                  <a:cubicBezTo>
                    <a:pt x="99" y="73"/>
                    <a:pt x="97" y="71"/>
                    <a:pt x="96" y="70"/>
                  </a:cubicBezTo>
                  <a:cubicBezTo>
                    <a:pt x="84" y="82"/>
                    <a:pt x="70" y="95"/>
                    <a:pt x="53" y="108"/>
                  </a:cubicBezTo>
                  <a:cubicBezTo>
                    <a:pt x="49" y="99"/>
                    <a:pt x="45" y="91"/>
                    <a:pt x="40" y="83"/>
                  </a:cubicBezTo>
                  <a:cubicBezTo>
                    <a:pt x="28" y="62"/>
                    <a:pt x="15" y="42"/>
                    <a:pt x="3" y="24"/>
                  </a:cubicBezTo>
                  <a:moveTo>
                    <a:pt x="10" y="0"/>
                  </a:moveTo>
                  <a:cubicBezTo>
                    <a:pt x="10" y="0"/>
                    <a:pt x="10" y="1"/>
                    <a:pt x="10" y="2"/>
                  </a:cubicBezTo>
                  <a:cubicBezTo>
                    <a:pt x="11" y="2"/>
                    <a:pt x="11" y="1"/>
                    <a:pt x="12" y="1"/>
                  </a:cubicBezTo>
                  <a:cubicBezTo>
                    <a:pt x="11" y="1"/>
                    <a:pt x="11" y="0"/>
                    <a:pt x="10"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3" name="Google Shape;1653;p58"/>
            <p:cNvSpPr/>
            <p:nvPr/>
          </p:nvSpPr>
          <p:spPr>
            <a:xfrm>
              <a:off x="1924050" y="2796779"/>
              <a:ext cx="642158" cy="656481"/>
            </a:xfrm>
            <a:custGeom>
              <a:avLst/>
              <a:gdLst/>
              <a:ahLst/>
              <a:cxnLst/>
              <a:rect l="l" t="t" r="r" b="b"/>
              <a:pathLst>
                <a:path w="538" h="550" extrusionOk="0">
                  <a:moveTo>
                    <a:pt x="311" y="439"/>
                  </a:moveTo>
                  <a:cubicBezTo>
                    <a:pt x="289" y="447"/>
                    <a:pt x="269" y="456"/>
                    <a:pt x="251" y="465"/>
                  </a:cubicBezTo>
                  <a:cubicBezTo>
                    <a:pt x="264" y="494"/>
                    <a:pt x="278" y="523"/>
                    <a:pt x="295" y="550"/>
                  </a:cubicBezTo>
                  <a:cubicBezTo>
                    <a:pt x="293" y="550"/>
                    <a:pt x="291" y="550"/>
                    <a:pt x="289" y="550"/>
                  </a:cubicBezTo>
                  <a:cubicBezTo>
                    <a:pt x="289" y="550"/>
                    <a:pt x="288" y="550"/>
                    <a:pt x="288" y="550"/>
                  </a:cubicBezTo>
                  <a:cubicBezTo>
                    <a:pt x="272" y="524"/>
                    <a:pt x="257" y="496"/>
                    <a:pt x="245" y="468"/>
                  </a:cubicBezTo>
                  <a:cubicBezTo>
                    <a:pt x="238" y="472"/>
                    <a:pt x="231" y="475"/>
                    <a:pt x="224" y="479"/>
                  </a:cubicBezTo>
                  <a:cubicBezTo>
                    <a:pt x="204" y="491"/>
                    <a:pt x="186" y="504"/>
                    <a:pt x="170" y="516"/>
                  </a:cubicBezTo>
                  <a:cubicBezTo>
                    <a:pt x="172" y="519"/>
                    <a:pt x="174" y="522"/>
                    <a:pt x="177" y="525"/>
                  </a:cubicBezTo>
                  <a:cubicBezTo>
                    <a:pt x="212" y="541"/>
                    <a:pt x="250" y="550"/>
                    <a:pt x="289" y="550"/>
                  </a:cubicBezTo>
                  <a:cubicBezTo>
                    <a:pt x="289" y="550"/>
                    <a:pt x="289" y="550"/>
                    <a:pt x="289" y="550"/>
                  </a:cubicBezTo>
                  <a:cubicBezTo>
                    <a:pt x="289" y="550"/>
                    <a:pt x="289" y="550"/>
                    <a:pt x="289" y="550"/>
                  </a:cubicBezTo>
                  <a:cubicBezTo>
                    <a:pt x="313" y="550"/>
                    <a:pt x="338" y="546"/>
                    <a:pt x="363" y="539"/>
                  </a:cubicBezTo>
                  <a:cubicBezTo>
                    <a:pt x="363" y="539"/>
                    <a:pt x="363" y="539"/>
                    <a:pt x="363" y="539"/>
                  </a:cubicBezTo>
                  <a:cubicBezTo>
                    <a:pt x="361" y="540"/>
                    <a:pt x="360" y="540"/>
                    <a:pt x="359" y="540"/>
                  </a:cubicBezTo>
                  <a:cubicBezTo>
                    <a:pt x="344" y="485"/>
                    <a:pt x="344" y="485"/>
                    <a:pt x="344" y="485"/>
                  </a:cubicBezTo>
                  <a:cubicBezTo>
                    <a:pt x="329" y="466"/>
                    <a:pt x="329" y="466"/>
                    <a:pt x="329" y="466"/>
                  </a:cubicBezTo>
                  <a:cubicBezTo>
                    <a:pt x="311" y="439"/>
                    <a:pt x="311" y="439"/>
                    <a:pt x="311" y="439"/>
                  </a:cubicBezTo>
                  <a:moveTo>
                    <a:pt x="351" y="429"/>
                  </a:moveTo>
                  <a:cubicBezTo>
                    <a:pt x="352" y="444"/>
                    <a:pt x="353" y="460"/>
                    <a:pt x="356" y="473"/>
                  </a:cubicBezTo>
                  <a:cubicBezTo>
                    <a:pt x="362" y="492"/>
                    <a:pt x="356" y="494"/>
                    <a:pt x="353" y="494"/>
                  </a:cubicBezTo>
                  <a:cubicBezTo>
                    <a:pt x="366" y="539"/>
                    <a:pt x="366" y="539"/>
                    <a:pt x="366" y="539"/>
                  </a:cubicBezTo>
                  <a:cubicBezTo>
                    <a:pt x="365" y="539"/>
                    <a:pt x="364" y="539"/>
                    <a:pt x="363" y="539"/>
                  </a:cubicBezTo>
                  <a:cubicBezTo>
                    <a:pt x="363" y="539"/>
                    <a:pt x="363" y="539"/>
                    <a:pt x="363" y="539"/>
                  </a:cubicBezTo>
                  <a:cubicBezTo>
                    <a:pt x="363" y="539"/>
                    <a:pt x="363" y="539"/>
                    <a:pt x="363" y="539"/>
                  </a:cubicBezTo>
                  <a:cubicBezTo>
                    <a:pt x="363" y="539"/>
                    <a:pt x="363" y="539"/>
                    <a:pt x="363" y="539"/>
                  </a:cubicBezTo>
                  <a:cubicBezTo>
                    <a:pt x="363" y="539"/>
                    <a:pt x="364" y="539"/>
                    <a:pt x="364" y="539"/>
                  </a:cubicBezTo>
                  <a:cubicBezTo>
                    <a:pt x="364" y="539"/>
                    <a:pt x="364" y="539"/>
                    <a:pt x="364" y="539"/>
                  </a:cubicBezTo>
                  <a:cubicBezTo>
                    <a:pt x="364" y="539"/>
                    <a:pt x="364" y="539"/>
                    <a:pt x="364" y="539"/>
                  </a:cubicBezTo>
                  <a:cubicBezTo>
                    <a:pt x="364" y="539"/>
                    <a:pt x="364" y="539"/>
                    <a:pt x="364" y="539"/>
                  </a:cubicBezTo>
                  <a:cubicBezTo>
                    <a:pt x="364" y="539"/>
                    <a:pt x="364" y="539"/>
                    <a:pt x="365" y="539"/>
                  </a:cubicBezTo>
                  <a:cubicBezTo>
                    <a:pt x="365" y="539"/>
                    <a:pt x="365" y="539"/>
                    <a:pt x="365" y="539"/>
                  </a:cubicBezTo>
                  <a:cubicBezTo>
                    <a:pt x="365" y="539"/>
                    <a:pt x="365" y="539"/>
                    <a:pt x="365" y="539"/>
                  </a:cubicBezTo>
                  <a:cubicBezTo>
                    <a:pt x="365" y="539"/>
                    <a:pt x="365" y="539"/>
                    <a:pt x="365" y="539"/>
                  </a:cubicBezTo>
                  <a:cubicBezTo>
                    <a:pt x="365" y="539"/>
                    <a:pt x="365" y="539"/>
                    <a:pt x="365" y="539"/>
                  </a:cubicBezTo>
                  <a:cubicBezTo>
                    <a:pt x="366" y="539"/>
                    <a:pt x="366" y="539"/>
                    <a:pt x="366" y="538"/>
                  </a:cubicBezTo>
                  <a:cubicBezTo>
                    <a:pt x="366" y="538"/>
                    <a:pt x="366" y="538"/>
                    <a:pt x="366" y="538"/>
                  </a:cubicBezTo>
                  <a:cubicBezTo>
                    <a:pt x="366" y="538"/>
                    <a:pt x="366" y="538"/>
                    <a:pt x="366" y="538"/>
                  </a:cubicBezTo>
                  <a:cubicBezTo>
                    <a:pt x="366" y="538"/>
                    <a:pt x="366" y="538"/>
                    <a:pt x="366" y="538"/>
                  </a:cubicBezTo>
                  <a:cubicBezTo>
                    <a:pt x="382" y="533"/>
                    <a:pt x="398" y="527"/>
                    <a:pt x="412" y="520"/>
                  </a:cubicBezTo>
                  <a:cubicBezTo>
                    <a:pt x="413" y="492"/>
                    <a:pt x="412" y="463"/>
                    <a:pt x="410" y="435"/>
                  </a:cubicBezTo>
                  <a:cubicBezTo>
                    <a:pt x="408" y="435"/>
                    <a:pt x="406" y="435"/>
                    <a:pt x="404" y="435"/>
                  </a:cubicBezTo>
                  <a:cubicBezTo>
                    <a:pt x="387" y="435"/>
                    <a:pt x="369" y="433"/>
                    <a:pt x="351" y="429"/>
                  </a:cubicBezTo>
                  <a:moveTo>
                    <a:pt x="506" y="418"/>
                  </a:moveTo>
                  <a:cubicBezTo>
                    <a:pt x="505" y="427"/>
                    <a:pt x="504" y="435"/>
                    <a:pt x="502" y="444"/>
                  </a:cubicBezTo>
                  <a:cubicBezTo>
                    <a:pt x="508" y="436"/>
                    <a:pt x="513" y="428"/>
                    <a:pt x="518" y="420"/>
                  </a:cubicBezTo>
                  <a:cubicBezTo>
                    <a:pt x="514" y="419"/>
                    <a:pt x="510" y="419"/>
                    <a:pt x="506" y="418"/>
                  </a:cubicBezTo>
                  <a:moveTo>
                    <a:pt x="490" y="417"/>
                  </a:moveTo>
                  <a:cubicBezTo>
                    <a:pt x="466" y="428"/>
                    <a:pt x="442" y="434"/>
                    <a:pt x="416" y="435"/>
                  </a:cubicBezTo>
                  <a:cubicBezTo>
                    <a:pt x="419" y="462"/>
                    <a:pt x="420" y="489"/>
                    <a:pt x="419" y="516"/>
                  </a:cubicBezTo>
                  <a:cubicBezTo>
                    <a:pt x="447" y="500"/>
                    <a:pt x="473" y="479"/>
                    <a:pt x="494" y="454"/>
                  </a:cubicBezTo>
                  <a:cubicBezTo>
                    <a:pt x="496" y="442"/>
                    <a:pt x="498" y="430"/>
                    <a:pt x="500" y="417"/>
                  </a:cubicBezTo>
                  <a:cubicBezTo>
                    <a:pt x="496" y="417"/>
                    <a:pt x="493" y="417"/>
                    <a:pt x="490" y="417"/>
                  </a:cubicBezTo>
                  <a:moveTo>
                    <a:pt x="500" y="411"/>
                  </a:moveTo>
                  <a:cubicBezTo>
                    <a:pt x="500" y="411"/>
                    <a:pt x="500" y="411"/>
                    <a:pt x="500" y="411"/>
                  </a:cubicBezTo>
                  <a:cubicBezTo>
                    <a:pt x="500" y="411"/>
                    <a:pt x="500" y="411"/>
                    <a:pt x="500" y="411"/>
                  </a:cubicBezTo>
                  <a:cubicBezTo>
                    <a:pt x="500" y="411"/>
                    <a:pt x="500" y="411"/>
                    <a:pt x="500" y="411"/>
                  </a:cubicBezTo>
                  <a:moveTo>
                    <a:pt x="538" y="382"/>
                  </a:moveTo>
                  <a:cubicBezTo>
                    <a:pt x="529" y="390"/>
                    <a:pt x="520" y="398"/>
                    <a:pt x="510" y="405"/>
                  </a:cubicBezTo>
                  <a:cubicBezTo>
                    <a:pt x="509" y="405"/>
                    <a:pt x="508" y="406"/>
                    <a:pt x="507" y="407"/>
                  </a:cubicBezTo>
                  <a:cubicBezTo>
                    <a:pt x="507" y="408"/>
                    <a:pt x="507" y="410"/>
                    <a:pt x="507" y="412"/>
                  </a:cubicBezTo>
                  <a:cubicBezTo>
                    <a:pt x="512" y="412"/>
                    <a:pt x="517" y="413"/>
                    <a:pt x="522" y="414"/>
                  </a:cubicBezTo>
                  <a:cubicBezTo>
                    <a:pt x="528" y="404"/>
                    <a:pt x="533" y="393"/>
                    <a:pt x="538" y="382"/>
                  </a:cubicBezTo>
                  <a:moveTo>
                    <a:pt x="217" y="375"/>
                  </a:moveTo>
                  <a:cubicBezTo>
                    <a:pt x="226" y="403"/>
                    <a:pt x="236" y="432"/>
                    <a:pt x="248" y="459"/>
                  </a:cubicBezTo>
                  <a:cubicBezTo>
                    <a:pt x="266" y="450"/>
                    <a:pt x="286" y="441"/>
                    <a:pt x="307" y="434"/>
                  </a:cubicBezTo>
                  <a:cubicBezTo>
                    <a:pt x="295" y="416"/>
                    <a:pt x="295" y="416"/>
                    <a:pt x="295" y="416"/>
                  </a:cubicBezTo>
                  <a:cubicBezTo>
                    <a:pt x="295" y="416"/>
                    <a:pt x="233" y="376"/>
                    <a:pt x="217" y="375"/>
                  </a:cubicBezTo>
                  <a:moveTo>
                    <a:pt x="186" y="360"/>
                  </a:moveTo>
                  <a:cubicBezTo>
                    <a:pt x="156" y="378"/>
                    <a:pt x="131" y="398"/>
                    <a:pt x="110" y="417"/>
                  </a:cubicBezTo>
                  <a:cubicBezTo>
                    <a:pt x="124" y="448"/>
                    <a:pt x="143" y="480"/>
                    <a:pt x="166" y="511"/>
                  </a:cubicBezTo>
                  <a:cubicBezTo>
                    <a:pt x="182" y="498"/>
                    <a:pt x="201" y="486"/>
                    <a:pt x="221" y="474"/>
                  </a:cubicBezTo>
                  <a:cubicBezTo>
                    <a:pt x="228" y="470"/>
                    <a:pt x="235" y="466"/>
                    <a:pt x="242" y="462"/>
                  </a:cubicBezTo>
                  <a:cubicBezTo>
                    <a:pt x="232" y="438"/>
                    <a:pt x="223" y="413"/>
                    <a:pt x="215" y="389"/>
                  </a:cubicBezTo>
                  <a:cubicBezTo>
                    <a:pt x="214" y="389"/>
                    <a:pt x="214" y="390"/>
                    <a:pt x="213" y="390"/>
                  </a:cubicBezTo>
                  <a:cubicBezTo>
                    <a:pt x="211" y="390"/>
                    <a:pt x="206" y="385"/>
                    <a:pt x="202" y="382"/>
                  </a:cubicBezTo>
                  <a:cubicBezTo>
                    <a:pt x="197" y="379"/>
                    <a:pt x="192" y="368"/>
                    <a:pt x="186" y="360"/>
                  </a:cubicBezTo>
                  <a:moveTo>
                    <a:pt x="161" y="303"/>
                  </a:moveTo>
                  <a:cubicBezTo>
                    <a:pt x="79" y="325"/>
                    <a:pt x="79" y="325"/>
                    <a:pt x="79" y="325"/>
                  </a:cubicBezTo>
                  <a:cubicBezTo>
                    <a:pt x="85" y="353"/>
                    <a:pt x="95" y="382"/>
                    <a:pt x="108" y="411"/>
                  </a:cubicBezTo>
                  <a:cubicBezTo>
                    <a:pt x="128" y="393"/>
                    <a:pt x="153" y="373"/>
                    <a:pt x="181" y="355"/>
                  </a:cubicBezTo>
                  <a:cubicBezTo>
                    <a:pt x="179" y="352"/>
                    <a:pt x="176" y="350"/>
                    <a:pt x="173" y="350"/>
                  </a:cubicBezTo>
                  <a:cubicBezTo>
                    <a:pt x="162" y="348"/>
                    <a:pt x="166" y="330"/>
                    <a:pt x="170" y="315"/>
                  </a:cubicBezTo>
                  <a:cubicBezTo>
                    <a:pt x="167" y="311"/>
                    <a:pt x="164" y="307"/>
                    <a:pt x="161" y="303"/>
                  </a:cubicBezTo>
                  <a:moveTo>
                    <a:pt x="64" y="225"/>
                  </a:moveTo>
                  <a:cubicBezTo>
                    <a:pt x="66" y="254"/>
                    <a:pt x="70" y="285"/>
                    <a:pt x="77" y="318"/>
                  </a:cubicBezTo>
                  <a:cubicBezTo>
                    <a:pt x="157" y="297"/>
                    <a:pt x="157" y="297"/>
                    <a:pt x="157" y="297"/>
                  </a:cubicBezTo>
                  <a:cubicBezTo>
                    <a:pt x="144" y="277"/>
                    <a:pt x="134" y="256"/>
                    <a:pt x="126" y="234"/>
                  </a:cubicBezTo>
                  <a:cubicBezTo>
                    <a:pt x="106" y="232"/>
                    <a:pt x="86" y="230"/>
                    <a:pt x="64" y="225"/>
                  </a:cubicBezTo>
                  <a:moveTo>
                    <a:pt x="5" y="209"/>
                  </a:moveTo>
                  <a:cubicBezTo>
                    <a:pt x="0" y="244"/>
                    <a:pt x="1" y="281"/>
                    <a:pt x="10" y="318"/>
                  </a:cubicBezTo>
                  <a:cubicBezTo>
                    <a:pt x="10" y="318"/>
                    <a:pt x="10" y="318"/>
                    <a:pt x="10" y="318"/>
                  </a:cubicBezTo>
                  <a:cubicBezTo>
                    <a:pt x="10" y="318"/>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20"/>
                    <a:pt x="10" y="320"/>
                    <a:pt x="10" y="321"/>
                  </a:cubicBezTo>
                  <a:cubicBezTo>
                    <a:pt x="10" y="321"/>
                    <a:pt x="10" y="321"/>
                    <a:pt x="10" y="321"/>
                  </a:cubicBezTo>
                  <a:cubicBezTo>
                    <a:pt x="10" y="321"/>
                    <a:pt x="10" y="321"/>
                    <a:pt x="10" y="321"/>
                  </a:cubicBezTo>
                  <a:cubicBezTo>
                    <a:pt x="10" y="321"/>
                    <a:pt x="10" y="321"/>
                    <a:pt x="10" y="321"/>
                  </a:cubicBezTo>
                  <a:cubicBezTo>
                    <a:pt x="10" y="321"/>
                    <a:pt x="10" y="321"/>
                    <a:pt x="10" y="321"/>
                  </a:cubicBezTo>
                  <a:cubicBezTo>
                    <a:pt x="11" y="321"/>
                    <a:pt x="11" y="321"/>
                    <a:pt x="11" y="321"/>
                  </a:cubicBezTo>
                  <a:cubicBezTo>
                    <a:pt x="11" y="322"/>
                    <a:pt x="11" y="322"/>
                    <a:pt x="11" y="322"/>
                  </a:cubicBezTo>
                  <a:cubicBezTo>
                    <a:pt x="11" y="322"/>
                    <a:pt x="11" y="322"/>
                    <a:pt x="11" y="322"/>
                  </a:cubicBezTo>
                  <a:cubicBezTo>
                    <a:pt x="11" y="322"/>
                    <a:pt x="11" y="322"/>
                    <a:pt x="11" y="322"/>
                  </a:cubicBezTo>
                  <a:cubicBezTo>
                    <a:pt x="11" y="322"/>
                    <a:pt x="11" y="322"/>
                    <a:pt x="11" y="322"/>
                  </a:cubicBezTo>
                  <a:cubicBezTo>
                    <a:pt x="11" y="322"/>
                    <a:pt x="11" y="323"/>
                    <a:pt x="11" y="323"/>
                  </a:cubicBezTo>
                  <a:cubicBezTo>
                    <a:pt x="11" y="323"/>
                    <a:pt x="11" y="323"/>
                    <a:pt x="11" y="323"/>
                  </a:cubicBezTo>
                  <a:cubicBezTo>
                    <a:pt x="11" y="323"/>
                    <a:pt x="11" y="323"/>
                    <a:pt x="11" y="323"/>
                  </a:cubicBezTo>
                  <a:cubicBezTo>
                    <a:pt x="11" y="323"/>
                    <a:pt x="11" y="323"/>
                    <a:pt x="11" y="323"/>
                  </a:cubicBezTo>
                  <a:cubicBezTo>
                    <a:pt x="11" y="323"/>
                    <a:pt x="11" y="324"/>
                    <a:pt x="11" y="324"/>
                  </a:cubicBezTo>
                  <a:cubicBezTo>
                    <a:pt x="11" y="324"/>
                    <a:pt x="11" y="324"/>
                    <a:pt x="11" y="324"/>
                  </a:cubicBezTo>
                  <a:cubicBezTo>
                    <a:pt x="11" y="324"/>
                    <a:pt x="11" y="324"/>
                    <a:pt x="11" y="324"/>
                  </a:cubicBezTo>
                  <a:cubicBezTo>
                    <a:pt x="11" y="324"/>
                    <a:pt x="11" y="324"/>
                    <a:pt x="11" y="324"/>
                  </a:cubicBezTo>
                  <a:cubicBezTo>
                    <a:pt x="11" y="324"/>
                    <a:pt x="11" y="324"/>
                    <a:pt x="11" y="324"/>
                  </a:cubicBezTo>
                  <a:cubicBezTo>
                    <a:pt x="11" y="325"/>
                    <a:pt x="11" y="325"/>
                    <a:pt x="11" y="325"/>
                  </a:cubicBezTo>
                  <a:cubicBezTo>
                    <a:pt x="11" y="325"/>
                    <a:pt x="11" y="325"/>
                    <a:pt x="11" y="325"/>
                  </a:cubicBezTo>
                  <a:cubicBezTo>
                    <a:pt x="11" y="325"/>
                    <a:pt x="11" y="325"/>
                    <a:pt x="11" y="325"/>
                  </a:cubicBezTo>
                  <a:cubicBezTo>
                    <a:pt x="11" y="325"/>
                    <a:pt x="11" y="325"/>
                    <a:pt x="11" y="325"/>
                  </a:cubicBezTo>
                  <a:cubicBezTo>
                    <a:pt x="12" y="325"/>
                    <a:pt x="12" y="326"/>
                    <a:pt x="12" y="326"/>
                  </a:cubicBezTo>
                  <a:cubicBezTo>
                    <a:pt x="12" y="326"/>
                    <a:pt x="12" y="326"/>
                    <a:pt x="12" y="326"/>
                  </a:cubicBezTo>
                  <a:cubicBezTo>
                    <a:pt x="12" y="326"/>
                    <a:pt x="12" y="326"/>
                    <a:pt x="12" y="326"/>
                  </a:cubicBezTo>
                  <a:cubicBezTo>
                    <a:pt x="12" y="326"/>
                    <a:pt x="12" y="326"/>
                    <a:pt x="12" y="326"/>
                  </a:cubicBezTo>
                  <a:cubicBezTo>
                    <a:pt x="12" y="326"/>
                    <a:pt x="12" y="327"/>
                    <a:pt x="12" y="327"/>
                  </a:cubicBezTo>
                  <a:cubicBezTo>
                    <a:pt x="12" y="327"/>
                    <a:pt x="12" y="327"/>
                    <a:pt x="12" y="327"/>
                  </a:cubicBezTo>
                  <a:cubicBezTo>
                    <a:pt x="12" y="327"/>
                    <a:pt x="12" y="327"/>
                    <a:pt x="12" y="327"/>
                  </a:cubicBezTo>
                  <a:cubicBezTo>
                    <a:pt x="12" y="327"/>
                    <a:pt x="12" y="327"/>
                    <a:pt x="12" y="327"/>
                  </a:cubicBezTo>
                  <a:cubicBezTo>
                    <a:pt x="12" y="327"/>
                    <a:pt x="12" y="327"/>
                    <a:pt x="12" y="327"/>
                  </a:cubicBezTo>
                  <a:cubicBezTo>
                    <a:pt x="12" y="328"/>
                    <a:pt x="12" y="328"/>
                    <a:pt x="12" y="328"/>
                  </a:cubicBezTo>
                  <a:cubicBezTo>
                    <a:pt x="12" y="328"/>
                    <a:pt x="12" y="328"/>
                    <a:pt x="12" y="328"/>
                  </a:cubicBezTo>
                  <a:cubicBezTo>
                    <a:pt x="12" y="328"/>
                    <a:pt x="12" y="328"/>
                    <a:pt x="12" y="328"/>
                  </a:cubicBezTo>
                  <a:cubicBezTo>
                    <a:pt x="12" y="328"/>
                    <a:pt x="12" y="328"/>
                    <a:pt x="12" y="328"/>
                  </a:cubicBezTo>
                  <a:cubicBezTo>
                    <a:pt x="12" y="328"/>
                    <a:pt x="12" y="328"/>
                    <a:pt x="12" y="329"/>
                  </a:cubicBezTo>
                  <a:cubicBezTo>
                    <a:pt x="12" y="329"/>
                    <a:pt x="12" y="329"/>
                    <a:pt x="12" y="329"/>
                  </a:cubicBezTo>
                  <a:cubicBezTo>
                    <a:pt x="12" y="329"/>
                    <a:pt x="12" y="329"/>
                    <a:pt x="12" y="329"/>
                  </a:cubicBezTo>
                  <a:cubicBezTo>
                    <a:pt x="12" y="329"/>
                    <a:pt x="13" y="329"/>
                    <a:pt x="13" y="329"/>
                  </a:cubicBezTo>
                  <a:cubicBezTo>
                    <a:pt x="13" y="329"/>
                    <a:pt x="13" y="329"/>
                    <a:pt x="13" y="329"/>
                  </a:cubicBezTo>
                  <a:cubicBezTo>
                    <a:pt x="13" y="330"/>
                    <a:pt x="13" y="330"/>
                    <a:pt x="13" y="330"/>
                  </a:cubicBezTo>
                  <a:cubicBezTo>
                    <a:pt x="13" y="330"/>
                    <a:pt x="13" y="330"/>
                    <a:pt x="13" y="330"/>
                  </a:cubicBezTo>
                  <a:cubicBezTo>
                    <a:pt x="13" y="330"/>
                    <a:pt x="13" y="330"/>
                    <a:pt x="13" y="330"/>
                  </a:cubicBezTo>
                  <a:cubicBezTo>
                    <a:pt x="13" y="330"/>
                    <a:pt x="13" y="330"/>
                    <a:pt x="13" y="330"/>
                  </a:cubicBezTo>
                  <a:cubicBezTo>
                    <a:pt x="13" y="330"/>
                    <a:pt x="13" y="331"/>
                    <a:pt x="13" y="331"/>
                  </a:cubicBezTo>
                  <a:cubicBezTo>
                    <a:pt x="13" y="331"/>
                    <a:pt x="13" y="331"/>
                    <a:pt x="13" y="331"/>
                  </a:cubicBezTo>
                  <a:cubicBezTo>
                    <a:pt x="13" y="331"/>
                    <a:pt x="13" y="331"/>
                    <a:pt x="13" y="331"/>
                  </a:cubicBezTo>
                  <a:cubicBezTo>
                    <a:pt x="13" y="331"/>
                    <a:pt x="13" y="331"/>
                    <a:pt x="13" y="331"/>
                  </a:cubicBezTo>
                  <a:cubicBezTo>
                    <a:pt x="13" y="331"/>
                    <a:pt x="13" y="332"/>
                    <a:pt x="13" y="332"/>
                  </a:cubicBezTo>
                  <a:cubicBezTo>
                    <a:pt x="13" y="332"/>
                    <a:pt x="13" y="332"/>
                    <a:pt x="13" y="332"/>
                  </a:cubicBezTo>
                  <a:cubicBezTo>
                    <a:pt x="13" y="332"/>
                    <a:pt x="13" y="332"/>
                    <a:pt x="13" y="332"/>
                  </a:cubicBezTo>
                  <a:cubicBezTo>
                    <a:pt x="13" y="332"/>
                    <a:pt x="13" y="332"/>
                    <a:pt x="13" y="332"/>
                  </a:cubicBezTo>
                  <a:cubicBezTo>
                    <a:pt x="13" y="332"/>
                    <a:pt x="13" y="332"/>
                    <a:pt x="13" y="333"/>
                  </a:cubicBezTo>
                  <a:cubicBezTo>
                    <a:pt x="13" y="333"/>
                    <a:pt x="13" y="333"/>
                    <a:pt x="13" y="333"/>
                  </a:cubicBezTo>
                  <a:cubicBezTo>
                    <a:pt x="13" y="333"/>
                    <a:pt x="13" y="333"/>
                    <a:pt x="14" y="333"/>
                  </a:cubicBezTo>
                  <a:cubicBezTo>
                    <a:pt x="14" y="333"/>
                    <a:pt x="14" y="333"/>
                    <a:pt x="14" y="333"/>
                  </a:cubicBezTo>
                  <a:cubicBezTo>
                    <a:pt x="14" y="333"/>
                    <a:pt x="14" y="333"/>
                    <a:pt x="14" y="333"/>
                  </a:cubicBezTo>
                  <a:cubicBezTo>
                    <a:pt x="14" y="333"/>
                    <a:pt x="14" y="334"/>
                    <a:pt x="14" y="334"/>
                  </a:cubicBezTo>
                  <a:cubicBezTo>
                    <a:pt x="14" y="334"/>
                    <a:pt x="14" y="334"/>
                    <a:pt x="14" y="334"/>
                  </a:cubicBezTo>
                  <a:cubicBezTo>
                    <a:pt x="14" y="334"/>
                    <a:pt x="14" y="334"/>
                    <a:pt x="14" y="334"/>
                  </a:cubicBezTo>
                  <a:cubicBezTo>
                    <a:pt x="14" y="334"/>
                    <a:pt x="14" y="334"/>
                    <a:pt x="14" y="334"/>
                  </a:cubicBezTo>
                  <a:cubicBezTo>
                    <a:pt x="14" y="334"/>
                    <a:pt x="14" y="334"/>
                    <a:pt x="14" y="334"/>
                  </a:cubicBezTo>
                  <a:cubicBezTo>
                    <a:pt x="14" y="335"/>
                    <a:pt x="14" y="335"/>
                    <a:pt x="14" y="335"/>
                  </a:cubicBezTo>
                  <a:cubicBezTo>
                    <a:pt x="14" y="335"/>
                    <a:pt x="14" y="335"/>
                    <a:pt x="14" y="335"/>
                  </a:cubicBezTo>
                  <a:cubicBezTo>
                    <a:pt x="14" y="336"/>
                    <a:pt x="14" y="336"/>
                    <a:pt x="14" y="336"/>
                  </a:cubicBezTo>
                  <a:cubicBezTo>
                    <a:pt x="15" y="336"/>
                    <a:pt x="15" y="336"/>
                    <a:pt x="15" y="337"/>
                  </a:cubicBezTo>
                  <a:cubicBezTo>
                    <a:pt x="39" y="421"/>
                    <a:pt x="97" y="487"/>
                    <a:pt x="169" y="522"/>
                  </a:cubicBezTo>
                  <a:cubicBezTo>
                    <a:pt x="166" y="520"/>
                    <a:pt x="162" y="518"/>
                    <a:pt x="159" y="517"/>
                  </a:cubicBezTo>
                  <a:cubicBezTo>
                    <a:pt x="160" y="516"/>
                    <a:pt x="160" y="516"/>
                    <a:pt x="161" y="515"/>
                  </a:cubicBezTo>
                  <a:cubicBezTo>
                    <a:pt x="138" y="484"/>
                    <a:pt x="120" y="453"/>
                    <a:pt x="105" y="421"/>
                  </a:cubicBezTo>
                  <a:cubicBezTo>
                    <a:pt x="94" y="432"/>
                    <a:pt x="84" y="441"/>
                    <a:pt x="76" y="450"/>
                  </a:cubicBezTo>
                  <a:cubicBezTo>
                    <a:pt x="75" y="448"/>
                    <a:pt x="73" y="447"/>
                    <a:pt x="72" y="445"/>
                  </a:cubicBezTo>
                  <a:cubicBezTo>
                    <a:pt x="81" y="436"/>
                    <a:pt x="91" y="426"/>
                    <a:pt x="103" y="415"/>
                  </a:cubicBezTo>
                  <a:cubicBezTo>
                    <a:pt x="89" y="385"/>
                    <a:pt x="79" y="355"/>
                    <a:pt x="73" y="326"/>
                  </a:cubicBezTo>
                  <a:cubicBezTo>
                    <a:pt x="16" y="341"/>
                    <a:pt x="16" y="341"/>
                    <a:pt x="16" y="341"/>
                  </a:cubicBezTo>
                  <a:cubicBezTo>
                    <a:pt x="15" y="339"/>
                    <a:pt x="15" y="337"/>
                    <a:pt x="14" y="335"/>
                  </a:cubicBezTo>
                  <a:cubicBezTo>
                    <a:pt x="71" y="320"/>
                    <a:pt x="71" y="320"/>
                    <a:pt x="71" y="320"/>
                  </a:cubicBezTo>
                  <a:cubicBezTo>
                    <a:pt x="63" y="286"/>
                    <a:pt x="59" y="253"/>
                    <a:pt x="58" y="224"/>
                  </a:cubicBezTo>
                  <a:cubicBezTo>
                    <a:pt x="40" y="220"/>
                    <a:pt x="23" y="215"/>
                    <a:pt x="5" y="209"/>
                  </a:cubicBezTo>
                  <a:moveTo>
                    <a:pt x="65" y="149"/>
                  </a:moveTo>
                  <a:cubicBezTo>
                    <a:pt x="63" y="171"/>
                    <a:pt x="63" y="194"/>
                    <a:pt x="64" y="219"/>
                  </a:cubicBezTo>
                  <a:cubicBezTo>
                    <a:pt x="85" y="223"/>
                    <a:pt x="105" y="226"/>
                    <a:pt x="124" y="227"/>
                  </a:cubicBezTo>
                  <a:cubicBezTo>
                    <a:pt x="119" y="213"/>
                    <a:pt x="116" y="199"/>
                    <a:pt x="113" y="185"/>
                  </a:cubicBezTo>
                  <a:cubicBezTo>
                    <a:pt x="100" y="177"/>
                    <a:pt x="81" y="162"/>
                    <a:pt x="65" y="149"/>
                  </a:cubicBezTo>
                  <a:moveTo>
                    <a:pt x="44" y="97"/>
                  </a:moveTo>
                  <a:cubicBezTo>
                    <a:pt x="25" y="129"/>
                    <a:pt x="12" y="165"/>
                    <a:pt x="6" y="203"/>
                  </a:cubicBezTo>
                  <a:cubicBezTo>
                    <a:pt x="23" y="209"/>
                    <a:pt x="41" y="213"/>
                    <a:pt x="58" y="217"/>
                  </a:cubicBezTo>
                  <a:cubicBezTo>
                    <a:pt x="57" y="191"/>
                    <a:pt x="57" y="167"/>
                    <a:pt x="59" y="144"/>
                  </a:cubicBezTo>
                  <a:cubicBezTo>
                    <a:pt x="45" y="133"/>
                    <a:pt x="34" y="124"/>
                    <a:pt x="34" y="124"/>
                  </a:cubicBezTo>
                  <a:cubicBezTo>
                    <a:pt x="39" y="115"/>
                    <a:pt x="43" y="106"/>
                    <a:pt x="48" y="98"/>
                  </a:cubicBezTo>
                  <a:cubicBezTo>
                    <a:pt x="47" y="98"/>
                    <a:pt x="45" y="98"/>
                    <a:pt x="44" y="97"/>
                  </a:cubicBezTo>
                  <a:moveTo>
                    <a:pt x="71" y="60"/>
                  </a:moveTo>
                  <a:cubicBezTo>
                    <a:pt x="62" y="70"/>
                    <a:pt x="55" y="80"/>
                    <a:pt x="47" y="91"/>
                  </a:cubicBezTo>
                  <a:cubicBezTo>
                    <a:pt x="49" y="92"/>
                    <a:pt x="50" y="92"/>
                    <a:pt x="52" y="92"/>
                  </a:cubicBezTo>
                  <a:cubicBezTo>
                    <a:pt x="58" y="82"/>
                    <a:pt x="64" y="73"/>
                    <a:pt x="70" y="65"/>
                  </a:cubicBezTo>
                  <a:cubicBezTo>
                    <a:pt x="70" y="63"/>
                    <a:pt x="71" y="61"/>
                    <a:pt x="71" y="60"/>
                  </a:cubicBezTo>
                  <a:moveTo>
                    <a:pt x="144" y="0"/>
                  </a:moveTo>
                  <a:cubicBezTo>
                    <a:pt x="120" y="13"/>
                    <a:pt x="98" y="30"/>
                    <a:pt x="80" y="50"/>
                  </a:cubicBezTo>
                  <a:cubicBezTo>
                    <a:pt x="79" y="51"/>
                    <a:pt x="79" y="52"/>
                    <a:pt x="79" y="54"/>
                  </a:cubicBezTo>
                  <a:cubicBezTo>
                    <a:pt x="102" y="25"/>
                    <a:pt x="124" y="11"/>
                    <a:pt x="142" y="4"/>
                  </a:cubicBezTo>
                  <a:cubicBezTo>
                    <a:pt x="142" y="2"/>
                    <a:pt x="143" y="1"/>
                    <a:pt x="144" y="0"/>
                  </a:cubicBezTo>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4" name="Google Shape;1654;p58"/>
            <p:cNvSpPr/>
            <p:nvPr/>
          </p:nvSpPr>
          <p:spPr>
            <a:xfrm>
              <a:off x="1964531" y="2801541"/>
              <a:ext cx="391502" cy="586323"/>
            </a:xfrm>
            <a:custGeom>
              <a:avLst/>
              <a:gdLst/>
              <a:ahLst/>
              <a:cxnLst/>
              <a:rect l="l" t="t" r="r" b="b"/>
              <a:pathLst>
                <a:path w="328" h="490" extrusionOk="0">
                  <a:moveTo>
                    <a:pt x="295" y="430"/>
                  </a:moveTo>
                  <a:cubicBezTo>
                    <a:pt x="289" y="431"/>
                    <a:pt x="283" y="433"/>
                    <a:pt x="277" y="435"/>
                  </a:cubicBezTo>
                  <a:cubicBezTo>
                    <a:pt x="295" y="462"/>
                    <a:pt x="295" y="462"/>
                    <a:pt x="295" y="462"/>
                  </a:cubicBezTo>
                  <a:cubicBezTo>
                    <a:pt x="310" y="481"/>
                    <a:pt x="310" y="481"/>
                    <a:pt x="310" y="481"/>
                  </a:cubicBezTo>
                  <a:cubicBezTo>
                    <a:pt x="295" y="430"/>
                    <a:pt x="295" y="430"/>
                    <a:pt x="295" y="430"/>
                  </a:cubicBezTo>
                  <a:moveTo>
                    <a:pt x="313" y="425"/>
                  </a:moveTo>
                  <a:cubicBezTo>
                    <a:pt x="309" y="426"/>
                    <a:pt x="305" y="427"/>
                    <a:pt x="301" y="428"/>
                  </a:cubicBezTo>
                  <a:cubicBezTo>
                    <a:pt x="319" y="490"/>
                    <a:pt x="319" y="490"/>
                    <a:pt x="319" y="490"/>
                  </a:cubicBezTo>
                  <a:cubicBezTo>
                    <a:pt x="322" y="490"/>
                    <a:pt x="328" y="488"/>
                    <a:pt x="322" y="469"/>
                  </a:cubicBezTo>
                  <a:cubicBezTo>
                    <a:pt x="319" y="456"/>
                    <a:pt x="318" y="440"/>
                    <a:pt x="317" y="425"/>
                  </a:cubicBezTo>
                  <a:cubicBezTo>
                    <a:pt x="316" y="425"/>
                    <a:pt x="314" y="425"/>
                    <a:pt x="313" y="425"/>
                  </a:cubicBezTo>
                  <a:moveTo>
                    <a:pt x="299" y="421"/>
                  </a:moveTo>
                  <a:cubicBezTo>
                    <a:pt x="299" y="422"/>
                    <a:pt x="299" y="422"/>
                    <a:pt x="299" y="422"/>
                  </a:cubicBezTo>
                  <a:cubicBezTo>
                    <a:pt x="300" y="422"/>
                    <a:pt x="300" y="421"/>
                    <a:pt x="301" y="421"/>
                  </a:cubicBezTo>
                  <a:cubicBezTo>
                    <a:pt x="300" y="421"/>
                    <a:pt x="299" y="421"/>
                    <a:pt x="299" y="421"/>
                  </a:cubicBezTo>
                  <a:moveTo>
                    <a:pt x="179" y="357"/>
                  </a:moveTo>
                  <a:cubicBezTo>
                    <a:pt x="180" y="362"/>
                    <a:pt x="182" y="366"/>
                    <a:pt x="183" y="371"/>
                  </a:cubicBezTo>
                  <a:cubicBezTo>
                    <a:pt x="199" y="372"/>
                    <a:pt x="261" y="412"/>
                    <a:pt x="261" y="412"/>
                  </a:cubicBezTo>
                  <a:cubicBezTo>
                    <a:pt x="273" y="430"/>
                    <a:pt x="273" y="430"/>
                    <a:pt x="273" y="430"/>
                  </a:cubicBezTo>
                  <a:cubicBezTo>
                    <a:pt x="280" y="428"/>
                    <a:pt x="286" y="426"/>
                    <a:pt x="293" y="423"/>
                  </a:cubicBezTo>
                  <a:cubicBezTo>
                    <a:pt x="292" y="419"/>
                    <a:pt x="292" y="419"/>
                    <a:pt x="292" y="419"/>
                  </a:cubicBezTo>
                  <a:cubicBezTo>
                    <a:pt x="253" y="407"/>
                    <a:pt x="216" y="387"/>
                    <a:pt x="186" y="363"/>
                  </a:cubicBezTo>
                  <a:cubicBezTo>
                    <a:pt x="183" y="361"/>
                    <a:pt x="181" y="359"/>
                    <a:pt x="179" y="357"/>
                  </a:cubicBezTo>
                  <a:moveTo>
                    <a:pt x="167" y="346"/>
                  </a:moveTo>
                  <a:cubicBezTo>
                    <a:pt x="167" y="346"/>
                    <a:pt x="166" y="347"/>
                    <a:pt x="166" y="347"/>
                  </a:cubicBezTo>
                  <a:cubicBezTo>
                    <a:pt x="161" y="350"/>
                    <a:pt x="156" y="353"/>
                    <a:pt x="152" y="356"/>
                  </a:cubicBezTo>
                  <a:cubicBezTo>
                    <a:pt x="158" y="364"/>
                    <a:pt x="163" y="375"/>
                    <a:pt x="168" y="378"/>
                  </a:cubicBezTo>
                  <a:cubicBezTo>
                    <a:pt x="172" y="381"/>
                    <a:pt x="177" y="386"/>
                    <a:pt x="179" y="386"/>
                  </a:cubicBezTo>
                  <a:cubicBezTo>
                    <a:pt x="180" y="386"/>
                    <a:pt x="180" y="385"/>
                    <a:pt x="181" y="385"/>
                  </a:cubicBezTo>
                  <a:cubicBezTo>
                    <a:pt x="177" y="373"/>
                    <a:pt x="173" y="361"/>
                    <a:pt x="170" y="349"/>
                  </a:cubicBezTo>
                  <a:cubicBezTo>
                    <a:pt x="169" y="348"/>
                    <a:pt x="168" y="347"/>
                    <a:pt x="167" y="346"/>
                  </a:cubicBezTo>
                  <a:moveTo>
                    <a:pt x="136" y="311"/>
                  </a:moveTo>
                  <a:cubicBezTo>
                    <a:pt x="132" y="326"/>
                    <a:pt x="128" y="344"/>
                    <a:pt x="139" y="346"/>
                  </a:cubicBezTo>
                  <a:cubicBezTo>
                    <a:pt x="142" y="346"/>
                    <a:pt x="145" y="348"/>
                    <a:pt x="147" y="351"/>
                  </a:cubicBezTo>
                  <a:cubicBezTo>
                    <a:pt x="152" y="348"/>
                    <a:pt x="157" y="345"/>
                    <a:pt x="162" y="342"/>
                  </a:cubicBezTo>
                  <a:cubicBezTo>
                    <a:pt x="153" y="332"/>
                    <a:pt x="144" y="322"/>
                    <a:pt x="136" y="311"/>
                  </a:cubicBezTo>
                  <a:moveTo>
                    <a:pt x="36" y="98"/>
                  </a:moveTo>
                  <a:cubicBezTo>
                    <a:pt x="34" y="112"/>
                    <a:pt x="32" y="128"/>
                    <a:pt x="31" y="145"/>
                  </a:cubicBezTo>
                  <a:cubicBezTo>
                    <a:pt x="47" y="158"/>
                    <a:pt x="66" y="173"/>
                    <a:pt x="79" y="181"/>
                  </a:cubicBezTo>
                  <a:cubicBezTo>
                    <a:pt x="76" y="160"/>
                    <a:pt x="74" y="139"/>
                    <a:pt x="76" y="117"/>
                  </a:cubicBezTo>
                  <a:cubicBezTo>
                    <a:pt x="76" y="112"/>
                    <a:pt x="76" y="107"/>
                    <a:pt x="77" y="102"/>
                  </a:cubicBezTo>
                  <a:cubicBezTo>
                    <a:pt x="64" y="101"/>
                    <a:pt x="50" y="100"/>
                    <a:pt x="36" y="98"/>
                  </a:cubicBezTo>
                  <a:moveTo>
                    <a:pt x="14" y="94"/>
                  </a:moveTo>
                  <a:cubicBezTo>
                    <a:pt x="9" y="102"/>
                    <a:pt x="5" y="111"/>
                    <a:pt x="0" y="120"/>
                  </a:cubicBezTo>
                  <a:cubicBezTo>
                    <a:pt x="0" y="120"/>
                    <a:pt x="11" y="129"/>
                    <a:pt x="25" y="140"/>
                  </a:cubicBezTo>
                  <a:cubicBezTo>
                    <a:pt x="26" y="125"/>
                    <a:pt x="28" y="110"/>
                    <a:pt x="30" y="97"/>
                  </a:cubicBezTo>
                  <a:cubicBezTo>
                    <a:pt x="25" y="96"/>
                    <a:pt x="19" y="95"/>
                    <a:pt x="14" y="94"/>
                  </a:cubicBezTo>
                  <a:moveTo>
                    <a:pt x="36" y="61"/>
                  </a:moveTo>
                  <a:cubicBezTo>
                    <a:pt x="30" y="69"/>
                    <a:pt x="24" y="78"/>
                    <a:pt x="18" y="88"/>
                  </a:cubicBezTo>
                  <a:cubicBezTo>
                    <a:pt x="22" y="89"/>
                    <a:pt x="26" y="90"/>
                    <a:pt x="31" y="90"/>
                  </a:cubicBezTo>
                  <a:cubicBezTo>
                    <a:pt x="32" y="80"/>
                    <a:pt x="34" y="70"/>
                    <a:pt x="36" y="61"/>
                  </a:cubicBezTo>
                  <a:moveTo>
                    <a:pt x="108" y="0"/>
                  </a:moveTo>
                  <a:cubicBezTo>
                    <a:pt x="90" y="7"/>
                    <a:pt x="68" y="21"/>
                    <a:pt x="45" y="50"/>
                  </a:cubicBezTo>
                  <a:cubicBezTo>
                    <a:pt x="42" y="62"/>
                    <a:pt x="39" y="76"/>
                    <a:pt x="37" y="91"/>
                  </a:cubicBezTo>
                  <a:cubicBezTo>
                    <a:pt x="51" y="93"/>
                    <a:pt x="64" y="95"/>
                    <a:pt x="78" y="95"/>
                  </a:cubicBezTo>
                  <a:cubicBezTo>
                    <a:pt x="82" y="61"/>
                    <a:pt x="92" y="29"/>
                    <a:pt x="108" y="0"/>
                  </a:cubicBezTo>
                </a:path>
              </a:pathLst>
            </a:custGeom>
            <a:solidFill>
              <a:srgbClr val="3CA1A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5" name="Google Shape;1655;p58"/>
            <p:cNvSpPr/>
            <p:nvPr/>
          </p:nvSpPr>
          <p:spPr>
            <a:xfrm>
              <a:off x="1930003" y="2856310"/>
              <a:ext cx="617092" cy="598289"/>
            </a:xfrm>
            <a:custGeom>
              <a:avLst/>
              <a:gdLst/>
              <a:ahLst/>
              <a:cxnLst/>
              <a:rect l="l" t="t" r="r" b="b"/>
              <a:pathLst>
                <a:path w="517" h="500" extrusionOk="0">
                  <a:moveTo>
                    <a:pt x="339" y="435"/>
                  </a:moveTo>
                  <a:cubicBezTo>
                    <a:pt x="354" y="490"/>
                    <a:pt x="354" y="490"/>
                    <a:pt x="354" y="490"/>
                  </a:cubicBezTo>
                  <a:cubicBezTo>
                    <a:pt x="355" y="490"/>
                    <a:pt x="356" y="490"/>
                    <a:pt x="358" y="489"/>
                  </a:cubicBezTo>
                  <a:cubicBezTo>
                    <a:pt x="358" y="489"/>
                    <a:pt x="358" y="489"/>
                    <a:pt x="358" y="489"/>
                  </a:cubicBezTo>
                  <a:cubicBezTo>
                    <a:pt x="358" y="489"/>
                    <a:pt x="358" y="489"/>
                    <a:pt x="358" y="489"/>
                  </a:cubicBezTo>
                  <a:cubicBezTo>
                    <a:pt x="359" y="489"/>
                    <a:pt x="360" y="489"/>
                    <a:pt x="361" y="489"/>
                  </a:cubicBezTo>
                  <a:cubicBezTo>
                    <a:pt x="348" y="444"/>
                    <a:pt x="348" y="444"/>
                    <a:pt x="348" y="444"/>
                  </a:cubicBezTo>
                  <a:cubicBezTo>
                    <a:pt x="348" y="444"/>
                    <a:pt x="348" y="444"/>
                    <a:pt x="348" y="444"/>
                  </a:cubicBezTo>
                  <a:cubicBezTo>
                    <a:pt x="347" y="444"/>
                    <a:pt x="346" y="444"/>
                    <a:pt x="346" y="444"/>
                  </a:cubicBezTo>
                  <a:cubicBezTo>
                    <a:pt x="339" y="435"/>
                    <a:pt x="339" y="435"/>
                    <a:pt x="339" y="435"/>
                  </a:cubicBezTo>
                  <a:moveTo>
                    <a:pt x="411" y="385"/>
                  </a:moveTo>
                  <a:cubicBezTo>
                    <a:pt x="409" y="385"/>
                    <a:pt x="407" y="385"/>
                    <a:pt x="405" y="385"/>
                  </a:cubicBezTo>
                  <a:cubicBezTo>
                    <a:pt x="407" y="413"/>
                    <a:pt x="408" y="442"/>
                    <a:pt x="407" y="470"/>
                  </a:cubicBezTo>
                  <a:cubicBezTo>
                    <a:pt x="409" y="469"/>
                    <a:pt x="411" y="467"/>
                    <a:pt x="414" y="466"/>
                  </a:cubicBezTo>
                  <a:cubicBezTo>
                    <a:pt x="415" y="439"/>
                    <a:pt x="414" y="412"/>
                    <a:pt x="411" y="385"/>
                  </a:cubicBezTo>
                  <a:moveTo>
                    <a:pt x="502" y="357"/>
                  </a:moveTo>
                  <a:cubicBezTo>
                    <a:pt x="500" y="358"/>
                    <a:pt x="498" y="359"/>
                    <a:pt x="495" y="361"/>
                  </a:cubicBezTo>
                  <a:cubicBezTo>
                    <a:pt x="495" y="361"/>
                    <a:pt x="495" y="361"/>
                    <a:pt x="495" y="361"/>
                  </a:cubicBezTo>
                  <a:cubicBezTo>
                    <a:pt x="495" y="361"/>
                    <a:pt x="495" y="361"/>
                    <a:pt x="495" y="361"/>
                  </a:cubicBezTo>
                  <a:cubicBezTo>
                    <a:pt x="491" y="363"/>
                    <a:pt x="488" y="365"/>
                    <a:pt x="485" y="367"/>
                  </a:cubicBezTo>
                  <a:cubicBezTo>
                    <a:pt x="488" y="367"/>
                    <a:pt x="491" y="367"/>
                    <a:pt x="495" y="367"/>
                  </a:cubicBezTo>
                  <a:cubicBezTo>
                    <a:pt x="493" y="380"/>
                    <a:pt x="491" y="392"/>
                    <a:pt x="489" y="404"/>
                  </a:cubicBezTo>
                  <a:cubicBezTo>
                    <a:pt x="491" y="401"/>
                    <a:pt x="494" y="397"/>
                    <a:pt x="497" y="394"/>
                  </a:cubicBezTo>
                  <a:cubicBezTo>
                    <a:pt x="499" y="385"/>
                    <a:pt x="500" y="377"/>
                    <a:pt x="501" y="368"/>
                  </a:cubicBezTo>
                  <a:cubicBezTo>
                    <a:pt x="505" y="369"/>
                    <a:pt x="509" y="369"/>
                    <a:pt x="513" y="370"/>
                  </a:cubicBezTo>
                  <a:cubicBezTo>
                    <a:pt x="515" y="368"/>
                    <a:pt x="516" y="366"/>
                    <a:pt x="517" y="364"/>
                  </a:cubicBezTo>
                  <a:cubicBezTo>
                    <a:pt x="512" y="363"/>
                    <a:pt x="507" y="362"/>
                    <a:pt x="502" y="362"/>
                  </a:cubicBezTo>
                  <a:cubicBezTo>
                    <a:pt x="502" y="360"/>
                    <a:pt x="502" y="358"/>
                    <a:pt x="502" y="357"/>
                  </a:cubicBezTo>
                  <a:moveTo>
                    <a:pt x="54" y="94"/>
                  </a:moveTo>
                  <a:cubicBezTo>
                    <a:pt x="52" y="117"/>
                    <a:pt x="52" y="141"/>
                    <a:pt x="53" y="167"/>
                  </a:cubicBezTo>
                  <a:cubicBezTo>
                    <a:pt x="36" y="163"/>
                    <a:pt x="18" y="159"/>
                    <a:pt x="1" y="153"/>
                  </a:cubicBezTo>
                  <a:cubicBezTo>
                    <a:pt x="0" y="155"/>
                    <a:pt x="0" y="157"/>
                    <a:pt x="0" y="159"/>
                  </a:cubicBezTo>
                  <a:cubicBezTo>
                    <a:pt x="18" y="165"/>
                    <a:pt x="35" y="170"/>
                    <a:pt x="53" y="174"/>
                  </a:cubicBezTo>
                  <a:cubicBezTo>
                    <a:pt x="54" y="203"/>
                    <a:pt x="58" y="236"/>
                    <a:pt x="66" y="270"/>
                  </a:cubicBezTo>
                  <a:cubicBezTo>
                    <a:pt x="9" y="285"/>
                    <a:pt x="9" y="285"/>
                    <a:pt x="9" y="285"/>
                  </a:cubicBezTo>
                  <a:cubicBezTo>
                    <a:pt x="10" y="287"/>
                    <a:pt x="10" y="289"/>
                    <a:pt x="11" y="291"/>
                  </a:cubicBezTo>
                  <a:cubicBezTo>
                    <a:pt x="68" y="276"/>
                    <a:pt x="68" y="276"/>
                    <a:pt x="68" y="276"/>
                  </a:cubicBezTo>
                  <a:cubicBezTo>
                    <a:pt x="74" y="305"/>
                    <a:pt x="84" y="335"/>
                    <a:pt x="98" y="365"/>
                  </a:cubicBezTo>
                  <a:cubicBezTo>
                    <a:pt x="86" y="376"/>
                    <a:pt x="76" y="386"/>
                    <a:pt x="67" y="395"/>
                  </a:cubicBezTo>
                  <a:cubicBezTo>
                    <a:pt x="68" y="397"/>
                    <a:pt x="70" y="398"/>
                    <a:pt x="71" y="400"/>
                  </a:cubicBezTo>
                  <a:cubicBezTo>
                    <a:pt x="79" y="391"/>
                    <a:pt x="89" y="382"/>
                    <a:pt x="100" y="371"/>
                  </a:cubicBezTo>
                  <a:cubicBezTo>
                    <a:pt x="115" y="403"/>
                    <a:pt x="133" y="434"/>
                    <a:pt x="156" y="465"/>
                  </a:cubicBezTo>
                  <a:cubicBezTo>
                    <a:pt x="155" y="466"/>
                    <a:pt x="155" y="466"/>
                    <a:pt x="154" y="467"/>
                  </a:cubicBezTo>
                  <a:cubicBezTo>
                    <a:pt x="157" y="468"/>
                    <a:pt x="161" y="470"/>
                    <a:pt x="164" y="472"/>
                  </a:cubicBezTo>
                  <a:cubicBezTo>
                    <a:pt x="167" y="473"/>
                    <a:pt x="169" y="474"/>
                    <a:pt x="172" y="475"/>
                  </a:cubicBezTo>
                  <a:cubicBezTo>
                    <a:pt x="169" y="472"/>
                    <a:pt x="167" y="469"/>
                    <a:pt x="165" y="466"/>
                  </a:cubicBezTo>
                  <a:cubicBezTo>
                    <a:pt x="181" y="454"/>
                    <a:pt x="199" y="441"/>
                    <a:pt x="219" y="429"/>
                  </a:cubicBezTo>
                  <a:cubicBezTo>
                    <a:pt x="226" y="425"/>
                    <a:pt x="233" y="422"/>
                    <a:pt x="240" y="418"/>
                  </a:cubicBezTo>
                  <a:cubicBezTo>
                    <a:pt x="252" y="446"/>
                    <a:pt x="267" y="474"/>
                    <a:pt x="283" y="500"/>
                  </a:cubicBezTo>
                  <a:cubicBezTo>
                    <a:pt x="283" y="500"/>
                    <a:pt x="284" y="500"/>
                    <a:pt x="284" y="500"/>
                  </a:cubicBezTo>
                  <a:cubicBezTo>
                    <a:pt x="286" y="500"/>
                    <a:pt x="288" y="500"/>
                    <a:pt x="290" y="500"/>
                  </a:cubicBezTo>
                  <a:cubicBezTo>
                    <a:pt x="273" y="473"/>
                    <a:pt x="259" y="444"/>
                    <a:pt x="246" y="415"/>
                  </a:cubicBezTo>
                  <a:cubicBezTo>
                    <a:pt x="264" y="406"/>
                    <a:pt x="284" y="397"/>
                    <a:pt x="306" y="389"/>
                  </a:cubicBezTo>
                  <a:cubicBezTo>
                    <a:pt x="302" y="384"/>
                    <a:pt x="302" y="384"/>
                    <a:pt x="302" y="384"/>
                  </a:cubicBezTo>
                  <a:cubicBezTo>
                    <a:pt x="281" y="391"/>
                    <a:pt x="261" y="400"/>
                    <a:pt x="243" y="409"/>
                  </a:cubicBezTo>
                  <a:cubicBezTo>
                    <a:pt x="231" y="382"/>
                    <a:pt x="221" y="353"/>
                    <a:pt x="212" y="325"/>
                  </a:cubicBezTo>
                  <a:cubicBezTo>
                    <a:pt x="212" y="325"/>
                    <a:pt x="211" y="325"/>
                    <a:pt x="211" y="325"/>
                  </a:cubicBezTo>
                  <a:cubicBezTo>
                    <a:pt x="209" y="325"/>
                    <a:pt x="208" y="326"/>
                    <a:pt x="208" y="329"/>
                  </a:cubicBezTo>
                  <a:cubicBezTo>
                    <a:pt x="210" y="334"/>
                    <a:pt x="210" y="337"/>
                    <a:pt x="210" y="339"/>
                  </a:cubicBezTo>
                  <a:cubicBezTo>
                    <a:pt x="218" y="363"/>
                    <a:pt x="227" y="388"/>
                    <a:pt x="237" y="412"/>
                  </a:cubicBezTo>
                  <a:cubicBezTo>
                    <a:pt x="230" y="416"/>
                    <a:pt x="223" y="420"/>
                    <a:pt x="216" y="424"/>
                  </a:cubicBezTo>
                  <a:cubicBezTo>
                    <a:pt x="196" y="436"/>
                    <a:pt x="177" y="448"/>
                    <a:pt x="161" y="461"/>
                  </a:cubicBezTo>
                  <a:cubicBezTo>
                    <a:pt x="138" y="430"/>
                    <a:pt x="119" y="398"/>
                    <a:pt x="105" y="367"/>
                  </a:cubicBezTo>
                  <a:cubicBezTo>
                    <a:pt x="126" y="348"/>
                    <a:pt x="151" y="328"/>
                    <a:pt x="181" y="310"/>
                  </a:cubicBezTo>
                  <a:cubicBezTo>
                    <a:pt x="179" y="308"/>
                    <a:pt x="178" y="306"/>
                    <a:pt x="176" y="305"/>
                  </a:cubicBezTo>
                  <a:cubicBezTo>
                    <a:pt x="148" y="323"/>
                    <a:pt x="123" y="343"/>
                    <a:pt x="103" y="361"/>
                  </a:cubicBezTo>
                  <a:cubicBezTo>
                    <a:pt x="90" y="332"/>
                    <a:pt x="80" y="303"/>
                    <a:pt x="74" y="275"/>
                  </a:cubicBezTo>
                  <a:cubicBezTo>
                    <a:pt x="156" y="253"/>
                    <a:pt x="156" y="253"/>
                    <a:pt x="156" y="253"/>
                  </a:cubicBezTo>
                  <a:cubicBezTo>
                    <a:pt x="155" y="251"/>
                    <a:pt x="153" y="249"/>
                    <a:pt x="152" y="247"/>
                  </a:cubicBezTo>
                  <a:cubicBezTo>
                    <a:pt x="72" y="268"/>
                    <a:pt x="72" y="268"/>
                    <a:pt x="72" y="268"/>
                  </a:cubicBezTo>
                  <a:cubicBezTo>
                    <a:pt x="65" y="235"/>
                    <a:pt x="61" y="204"/>
                    <a:pt x="59" y="175"/>
                  </a:cubicBezTo>
                  <a:cubicBezTo>
                    <a:pt x="81" y="180"/>
                    <a:pt x="101" y="182"/>
                    <a:pt x="121" y="184"/>
                  </a:cubicBezTo>
                  <a:cubicBezTo>
                    <a:pt x="120" y="182"/>
                    <a:pt x="120" y="179"/>
                    <a:pt x="119" y="177"/>
                  </a:cubicBezTo>
                  <a:cubicBezTo>
                    <a:pt x="100" y="176"/>
                    <a:pt x="80" y="173"/>
                    <a:pt x="59" y="169"/>
                  </a:cubicBezTo>
                  <a:cubicBezTo>
                    <a:pt x="58" y="144"/>
                    <a:pt x="58" y="121"/>
                    <a:pt x="60" y="99"/>
                  </a:cubicBezTo>
                  <a:cubicBezTo>
                    <a:pt x="58" y="98"/>
                    <a:pt x="56" y="96"/>
                    <a:pt x="54" y="94"/>
                  </a:cubicBezTo>
                  <a:moveTo>
                    <a:pt x="42" y="41"/>
                  </a:moveTo>
                  <a:cubicBezTo>
                    <a:pt x="41" y="43"/>
                    <a:pt x="40" y="45"/>
                    <a:pt x="39" y="47"/>
                  </a:cubicBezTo>
                  <a:cubicBezTo>
                    <a:pt x="40" y="48"/>
                    <a:pt x="42" y="48"/>
                    <a:pt x="43" y="48"/>
                  </a:cubicBezTo>
                  <a:cubicBezTo>
                    <a:pt x="44" y="46"/>
                    <a:pt x="45" y="44"/>
                    <a:pt x="47" y="42"/>
                  </a:cubicBezTo>
                  <a:cubicBezTo>
                    <a:pt x="45" y="42"/>
                    <a:pt x="44" y="42"/>
                    <a:pt x="42" y="41"/>
                  </a:cubicBezTo>
                  <a:moveTo>
                    <a:pt x="75" y="0"/>
                  </a:moveTo>
                  <a:cubicBezTo>
                    <a:pt x="72" y="3"/>
                    <a:pt x="69" y="6"/>
                    <a:pt x="66" y="10"/>
                  </a:cubicBezTo>
                  <a:cubicBezTo>
                    <a:pt x="66" y="11"/>
                    <a:pt x="65" y="13"/>
                    <a:pt x="65" y="15"/>
                  </a:cubicBezTo>
                  <a:cubicBezTo>
                    <a:pt x="68" y="11"/>
                    <a:pt x="71" y="7"/>
                    <a:pt x="74" y="4"/>
                  </a:cubicBezTo>
                  <a:cubicBezTo>
                    <a:pt x="74" y="2"/>
                    <a:pt x="74" y="1"/>
                    <a:pt x="75"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6" name="Google Shape;1656;p58"/>
            <p:cNvSpPr/>
            <p:nvPr/>
          </p:nvSpPr>
          <p:spPr>
            <a:xfrm>
              <a:off x="1981200" y="2861073"/>
              <a:ext cx="364049" cy="526494"/>
            </a:xfrm>
            <a:custGeom>
              <a:avLst/>
              <a:gdLst/>
              <a:ahLst/>
              <a:cxnLst/>
              <a:rect l="l" t="t" r="r" b="b"/>
              <a:pathLst>
                <a:path w="305" h="440" extrusionOk="0">
                  <a:moveTo>
                    <a:pt x="278" y="369"/>
                  </a:moveTo>
                  <a:cubicBezTo>
                    <a:pt x="279" y="373"/>
                    <a:pt x="279" y="373"/>
                    <a:pt x="279" y="373"/>
                  </a:cubicBezTo>
                  <a:cubicBezTo>
                    <a:pt x="272" y="376"/>
                    <a:pt x="266" y="378"/>
                    <a:pt x="259" y="380"/>
                  </a:cubicBezTo>
                  <a:cubicBezTo>
                    <a:pt x="263" y="385"/>
                    <a:pt x="263" y="385"/>
                    <a:pt x="263" y="385"/>
                  </a:cubicBezTo>
                  <a:cubicBezTo>
                    <a:pt x="269" y="383"/>
                    <a:pt x="275" y="381"/>
                    <a:pt x="281" y="380"/>
                  </a:cubicBezTo>
                  <a:cubicBezTo>
                    <a:pt x="296" y="431"/>
                    <a:pt x="296" y="431"/>
                    <a:pt x="296" y="431"/>
                  </a:cubicBezTo>
                  <a:cubicBezTo>
                    <a:pt x="303" y="440"/>
                    <a:pt x="303" y="440"/>
                    <a:pt x="303" y="440"/>
                  </a:cubicBezTo>
                  <a:cubicBezTo>
                    <a:pt x="303" y="440"/>
                    <a:pt x="304" y="440"/>
                    <a:pt x="305" y="440"/>
                  </a:cubicBezTo>
                  <a:cubicBezTo>
                    <a:pt x="305" y="440"/>
                    <a:pt x="305" y="440"/>
                    <a:pt x="305" y="440"/>
                  </a:cubicBezTo>
                  <a:cubicBezTo>
                    <a:pt x="287" y="378"/>
                    <a:pt x="287" y="378"/>
                    <a:pt x="287" y="378"/>
                  </a:cubicBezTo>
                  <a:cubicBezTo>
                    <a:pt x="291" y="377"/>
                    <a:pt x="295" y="376"/>
                    <a:pt x="299" y="375"/>
                  </a:cubicBezTo>
                  <a:cubicBezTo>
                    <a:pt x="295" y="374"/>
                    <a:pt x="291" y="372"/>
                    <a:pt x="287" y="371"/>
                  </a:cubicBezTo>
                  <a:cubicBezTo>
                    <a:pt x="286" y="371"/>
                    <a:pt x="286" y="372"/>
                    <a:pt x="285" y="372"/>
                  </a:cubicBezTo>
                  <a:cubicBezTo>
                    <a:pt x="285" y="371"/>
                    <a:pt x="285" y="371"/>
                    <a:pt x="285" y="371"/>
                  </a:cubicBezTo>
                  <a:cubicBezTo>
                    <a:pt x="283" y="370"/>
                    <a:pt x="280" y="369"/>
                    <a:pt x="278" y="369"/>
                  </a:cubicBezTo>
                  <a:moveTo>
                    <a:pt x="156" y="299"/>
                  </a:moveTo>
                  <a:cubicBezTo>
                    <a:pt x="159" y="311"/>
                    <a:pt x="163" y="323"/>
                    <a:pt x="167" y="335"/>
                  </a:cubicBezTo>
                  <a:cubicBezTo>
                    <a:pt x="167" y="333"/>
                    <a:pt x="167" y="330"/>
                    <a:pt x="165" y="325"/>
                  </a:cubicBezTo>
                  <a:cubicBezTo>
                    <a:pt x="165" y="322"/>
                    <a:pt x="166" y="321"/>
                    <a:pt x="168" y="321"/>
                  </a:cubicBezTo>
                  <a:cubicBezTo>
                    <a:pt x="168" y="321"/>
                    <a:pt x="169" y="321"/>
                    <a:pt x="169" y="321"/>
                  </a:cubicBezTo>
                  <a:cubicBezTo>
                    <a:pt x="168" y="316"/>
                    <a:pt x="166" y="312"/>
                    <a:pt x="165" y="307"/>
                  </a:cubicBezTo>
                  <a:cubicBezTo>
                    <a:pt x="162" y="305"/>
                    <a:pt x="159" y="302"/>
                    <a:pt x="156" y="299"/>
                  </a:cubicBezTo>
                  <a:moveTo>
                    <a:pt x="148" y="292"/>
                  </a:moveTo>
                  <a:cubicBezTo>
                    <a:pt x="143" y="295"/>
                    <a:pt x="138" y="298"/>
                    <a:pt x="133" y="301"/>
                  </a:cubicBezTo>
                  <a:cubicBezTo>
                    <a:pt x="135" y="302"/>
                    <a:pt x="136" y="304"/>
                    <a:pt x="138" y="306"/>
                  </a:cubicBezTo>
                  <a:cubicBezTo>
                    <a:pt x="142" y="303"/>
                    <a:pt x="147" y="300"/>
                    <a:pt x="152" y="297"/>
                  </a:cubicBezTo>
                  <a:cubicBezTo>
                    <a:pt x="152" y="297"/>
                    <a:pt x="153" y="296"/>
                    <a:pt x="153" y="296"/>
                  </a:cubicBezTo>
                  <a:cubicBezTo>
                    <a:pt x="151" y="295"/>
                    <a:pt x="150" y="293"/>
                    <a:pt x="148" y="292"/>
                  </a:cubicBezTo>
                  <a:moveTo>
                    <a:pt x="31" y="0"/>
                  </a:moveTo>
                  <a:cubicBezTo>
                    <a:pt x="28" y="3"/>
                    <a:pt x="25" y="7"/>
                    <a:pt x="22" y="11"/>
                  </a:cubicBezTo>
                  <a:cubicBezTo>
                    <a:pt x="20" y="20"/>
                    <a:pt x="18" y="30"/>
                    <a:pt x="17" y="40"/>
                  </a:cubicBezTo>
                  <a:cubicBezTo>
                    <a:pt x="12" y="40"/>
                    <a:pt x="8" y="39"/>
                    <a:pt x="4" y="38"/>
                  </a:cubicBezTo>
                  <a:cubicBezTo>
                    <a:pt x="2" y="40"/>
                    <a:pt x="1" y="42"/>
                    <a:pt x="0" y="44"/>
                  </a:cubicBezTo>
                  <a:cubicBezTo>
                    <a:pt x="5" y="45"/>
                    <a:pt x="11" y="46"/>
                    <a:pt x="16" y="47"/>
                  </a:cubicBezTo>
                  <a:cubicBezTo>
                    <a:pt x="14" y="60"/>
                    <a:pt x="12" y="75"/>
                    <a:pt x="11" y="90"/>
                  </a:cubicBezTo>
                  <a:cubicBezTo>
                    <a:pt x="13" y="92"/>
                    <a:pt x="15" y="94"/>
                    <a:pt x="17" y="95"/>
                  </a:cubicBezTo>
                  <a:cubicBezTo>
                    <a:pt x="18" y="78"/>
                    <a:pt x="20" y="62"/>
                    <a:pt x="22" y="48"/>
                  </a:cubicBezTo>
                  <a:cubicBezTo>
                    <a:pt x="36" y="50"/>
                    <a:pt x="50" y="51"/>
                    <a:pt x="63" y="52"/>
                  </a:cubicBezTo>
                  <a:cubicBezTo>
                    <a:pt x="63" y="49"/>
                    <a:pt x="63" y="47"/>
                    <a:pt x="64" y="45"/>
                  </a:cubicBezTo>
                  <a:cubicBezTo>
                    <a:pt x="50" y="45"/>
                    <a:pt x="37" y="43"/>
                    <a:pt x="23" y="41"/>
                  </a:cubicBezTo>
                  <a:cubicBezTo>
                    <a:pt x="25" y="26"/>
                    <a:pt x="28" y="12"/>
                    <a:pt x="3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7" name="Google Shape;1657;p58"/>
            <p:cNvSpPr/>
            <p:nvPr/>
          </p:nvSpPr>
          <p:spPr>
            <a:xfrm>
              <a:off x="2207419" y="3496866"/>
              <a:ext cx="354806" cy="139303"/>
            </a:xfrm>
            <a:custGeom>
              <a:avLst/>
              <a:gdLst/>
              <a:ahLst/>
              <a:cxnLst/>
              <a:rect l="l" t="t" r="r" b="b"/>
              <a:pathLst>
                <a:path w="298" h="117" extrusionOk="0">
                  <a:moveTo>
                    <a:pt x="282" y="41"/>
                  </a:moveTo>
                  <a:cubicBezTo>
                    <a:pt x="27" y="114"/>
                    <a:pt x="27" y="114"/>
                    <a:pt x="27" y="114"/>
                  </a:cubicBezTo>
                  <a:cubicBezTo>
                    <a:pt x="17" y="117"/>
                    <a:pt x="6" y="111"/>
                    <a:pt x="4" y="101"/>
                  </a:cubicBezTo>
                  <a:cubicBezTo>
                    <a:pt x="3" y="100"/>
                    <a:pt x="3" y="100"/>
                    <a:pt x="3" y="100"/>
                  </a:cubicBezTo>
                  <a:cubicBezTo>
                    <a:pt x="0" y="90"/>
                    <a:pt x="6" y="79"/>
                    <a:pt x="16" y="76"/>
                  </a:cubicBezTo>
                  <a:cubicBezTo>
                    <a:pt x="271" y="3"/>
                    <a:pt x="271" y="3"/>
                    <a:pt x="271" y="3"/>
                  </a:cubicBezTo>
                  <a:cubicBezTo>
                    <a:pt x="281" y="0"/>
                    <a:pt x="292" y="6"/>
                    <a:pt x="295" y="16"/>
                  </a:cubicBezTo>
                  <a:cubicBezTo>
                    <a:pt x="295" y="17"/>
                    <a:pt x="295" y="17"/>
                    <a:pt x="295" y="17"/>
                  </a:cubicBezTo>
                  <a:cubicBezTo>
                    <a:pt x="298" y="27"/>
                    <a:pt x="292" y="38"/>
                    <a:pt x="282" y="41"/>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801" name="Google Shape;801;p44"/>
          <p:cNvSpPr txBox="1">
            <a:spLocks noGrp="1"/>
          </p:cNvSpPr>
          <p:nvPr>
            <p:ph type="title"/>
          </p:nvPr>
        </p:nvSpPr>
        <p:spPr>
          <a:xfrm>
            <a:off x="713225" y="72677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solidFill>
                  <a:schemeClr val="lt2"/>
                </a:solidFill>
                <a:latin typeface="DG 3asomy" panose="00000800000000000000" pitchFamily="2" charset="-78"/>
                <a:cs typeface="DG 3asomy" panose="00000800000000000000" pitchFamily="2" charset="-78"/>
              </a:rPr>
              <a:t>نموذج الألوان </a:t>
            </a:r>
            <a:r>
              <a:rPr lang="en-US" b="1" dirty="0">
                <a:solidFill>
                  <a:schemeClr val="lt2"/>
                </a:solidFill>
                <a:latin typeface="DG 3asomy" panose="00000800000000000000" pitchFamily="2" charset="-78"/>
                <a:cs typeface="DG 3asomy" panose="00000800000000000000" pitchFamily="2" charset="-78"/>
              </a:rPr>
              <a:t>HSV</a:t>
            </a:r>
            <a:endParaRPr b="1" dirty="0">
              <a:solidFill>
                <a:schemeClr val="lt2"/>
              </a:solidFill>
              <a:latin typeface="DG 3asomy" panose="00000800000000000000" pitchFamily="2" charset="-78"/>
              <a:cs typeface="DG 3asomy" panose="00000800000000000000" pitchFamily="2" charset="-78"/>
            </a:endParaRPr>
          </a:p>
        </p:txBody>
      </p:sp>
      <p:sp>
        <p:nvSpPr>
          <p:cNvPr id="808" name="Google Shape;808;p44"/>
          <p:cNvSpPr/>
          <p:nvPr/>
        </p:nvSpPr>
        <p:spPr>
          <a:xfrm rot="-2286152">
            <a:off x="2541368"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4"/>
          <p:cNvSpPr/>
          <p:nvPr/>
        </p:nvSpPr>
        <p:spPr>
          <a:xfrm rot="-645004">
            <a:off x="6326690" y="914296"/>
            <a:ext cx="259165" cy="25925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صورة 13">
            <a:extLst>
              <a:ext uri="{FF2B5EF4-FFF2-40B4-BE49-F238E27FC236}">
                <a16:creationId xmlns:a16="http://schemas.microsoft.com/office/drawing/2014/main" id="{AE507506-1CFF-61DE-4C13-C52251C71C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1438814"/>
            <a:ext cx="5041900" cy="2981325"/>
          </a:xfrm>
          <a:prstGeom prst="rect">
            <a:avLst/>
          </a:prstGeom>
          <a:noFill/>
        </p:spPr>
      </p:pic>
      <p:sp>
        <p:nvSpPr>
          <p:cNvPr id="15" name="قوس متوسط مزدوج 14">
            <a:extLst>
              <a:ext uri="{FF2B5EF4-FFF2-40B4-BE49-F238E27FC236}">
                <a16:creationId xmlns:a16="http://schemas.microsoft.com/office/drawing/2014/main" id="{21B4431D-42F3-4D6F-0D2F-7BA586418F1F}"/>
              </a:ext>
            </a:extLst>
          </p:cNvPr>
          <p:cNvSpPr/>
          <p:nvPr/>
        </p:nvSpPr>
        <p:spPr>
          <a:xfrm>
            <a:off x="1987209" y="1474062"/>
            <a:ext cx="5169582" cy="2981325"/>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2" name="مجموعة 1">
            <a:extLst>
              <a:ext uri="{FF2B5EF4-FFF2-40B4-BE49-F238E27FC236}">
                <a16:creationId xmlns:a16="http://schemas.microsoft.com/office/drawing/2014/main" id="{A7180820-D4C7-C804-8A9C-9D62AE253277}"/>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3BC3C3DE-48F2-47C2-0329-906B3222C493}"/>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69DD9BD3-8485-DCF6-DBB8-06E6441FD462}"/>
                </a:ext>
              </a:extLst>
            </p:cNvPr>
            <p:cNvSpPr txBox="1"/>
            <p:nvPr/>
          </p:nvSpPr>
          <p:spPr>
            <a:xfrm rot="5400000">
              <a:off x="8483925" y="2368781"/>
              <a:ext cx="840295"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10/44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97">
          <a:extLst>
            <a:ext uri="{FF2B5EF4-FFF2-40B4-BE49-F238E27FC236}">
              <a16:creationId xmlns:a16="http://schemas.microsoft.com/office/drawing/2014/main" id="{98D5EF8E-393D-73C5-DC86-DDCAE06CBDAB}"/>
            </a:ext>
          </a:extLst>
        </p:cNvPr>
        <p:cNvGrpSpPr/>
        <p:nvPr/>
      </p:nvGrpSpPr>
      <p:grpSpPr>
        <a:xfrm>
          <a:off x="0" y="0"/>
          <a:ext cx="0" cy="0"/>
          <a:chOff x="0" y="0"/>
          <a:chExt cx="0" cy="0"/>
        </a:xfrm>
      </p:grpSpPr>
      <p:sp>
        <p:nvSpPr>
          <p:cNvPr id="801" name="Google Shape;801;p44">
            <a:extLst>
              <a:ext uri="{FF2B5EF4-FFF2-40B4-BE49-F238E27FC236}">
                <a16:creationId xmlns:a16="http://schemas.microsoft.com/office/drawing/2014/main" id="{493080D7-4702-F63C-D144-743B6893BCD8}"/>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solidFill>
                  <a:schemeClr val="lt2"/>
                </a:solidFill>
                <a:latin typeface="DG 3asomy" panose="00000800000000000000" pitchFamily="2" charset="-78"/>
                <a:cs typeface="DG 3asomy" panose="00000800000000000000" pitchFamily="2" charset="-78"/>
              </a:rPr>
              <a:t>خوارزمية </a:t>
            </a:r>
            <a:r>
              <a:rPr lang="en-US" b="1" dirty="0">
                <a:solidFill>
                  <a:schemeClr val="lt2"/>
                </a:solidFill>
                <a:latin typeface="DG 3asomy" panose="00000800000000000000" pitchFamily="2" charset="-78"/>
                <a:cs typeface="DG 3asomy" panose="00000800000000000000" pitchFamily="2" charset="-78"/>
              </a:rPr>
              <a:t>YOLO</a:t>
            </a:r>
            <a:endParaRPr b="1" dirty="0">
              <a:solidFill>
                <a:schemeClr val="lt2"/>
              </a:solidFill>
              <a:latin typeface="DG 3asomy" panose="00000800000000000000" pitchFamily="2" charset="-78"/>
              <a:cs typeface="DG 3asomy" panose="00000800000000000000" pitchFamily="2" charset="-78"/>
            </a:endParaRPr>
          </a:p>
        </p:txBody>
      </p:sp>
      <p:sp>
        <p:nvSpPr>
          <p:cNvPr id="808" name="Google Shape;808;p44">
            <a:extLst>
              <a:ext uri="{FF2B5EF4-FFF2-40B4-BE49-F238E27FC236}">
                <a16:creationId xmlns:a16="http://schemas.microsoft.com/office/drawing/2014/main" id="{49055CEA-3423-C668-63AC-230A59EE33B1}"/>
              </a:ext>
            </a:extLst>
          </p:cNvPr>
          <p:cNvSpPr/>
          <p:nvPr/>
        </p:nvSpPr>
        <p:spPr>
          <a:xfrm rot="-2286152">
            <a:off x="2919743"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4">
            <a:extLst>
              <a:ext uri="{FF2B5EF4-FFF2-40B4-BE49-F238E27FC236}">
                <a16:creationId xmlns:a16="http://schemas.microsoft.com/office/drawing/2014/main" id="{C19A50D0-1DAE-AB3A-3B28-5EA91F83324E}"/>
              </a:ext>
            </a:extLst>
          </p:cNvPr>
          <p:cNvSpPr/>
          <p:nvPr/>
        </p:nvSpPr>
        <p:spPr>
          <a:xfrm rot="-645004">
            <a:off x="6011374" y="914296"/>
            <a:ext cx="259165" cy="25925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قوس متوسط مزدوج 14">
            <a:extLst>
              <a:ext uri="{FF2B5EF4-FFF2-40B4-BE49-F238E27FC236}">
                <a16:creationId xmlns:a16="http://schemas.microsoft.com/office/drawing/2014/main" id="{4C6B1CB5-0AC2-DC9D-A5BF-33DC49B32D9B}"/>
              </a:ext>
            </a:extLst>
          </p:cNvPr>
          <p:cNvSpPr/>
          <p:nvPr/>
        </p:nvSpPr>
        <p:spPr>
          <a:xfrm>
            <a:off x="1987209" y="1474062"/>
            <a:ext cx="5169582" cy="2981325"/>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pic>
        <p:nvPicPr>
          <p:cNvPr id="2" name="صورة 1">
            <a:extLst>
              <a:ext uri="{FF2B5EF4-FFF2-40B4-BE49-F238E27FC236}">
                <a16:creationId xmlns:a16="http://schemas.microsoft.com/office/drawing/2014/main" id="{CEC0FDF9-63C7-3CB9-6206-AC2D865741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1025" y="1532164"/>
            <a:ext cx="5041900" cy="2865120"/>
          </a:xfrm>
          <a:prstGeom prst="rect">
            <a:avLst/>
          </a:prstGeom>
          <a:noFill/>
        </p:spPr>
      </p:pic>
      <p:grpSp>
        <p:nvGrpSpPr>
          <p:cNvPr id="3" name="مجموعة 2">
            <a:extLst>
              <a:ext uri="{FF2B5EF4-FFF2-40B4-BE49-F238E27FC236}">
                <a16:creationId xmlns:a16="http://schemas.microsoft.com/office/drawing/2014/main" id="{14771D5D-C6D6-4B6D-65B4-C4B3B10ED416}"/>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DEA2E5AB-C0AE-E47D-260C-1FA3796E9163}"/>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A424D603-5D27-F0EB-357A-40F0C29FB22E}"/>
                </a:ext>
              </a:extLst>
            </p:cNvPr>
            <p:cNvSpPr txBox="1"/>
            <p:nvPr/>
          </p:nvSpPr>
          <p:spPr>
            <a:xfrm rot="5400000">
              <a:off x="8504764" y="2368781"/>
              <a:ext cx="79861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11/44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771619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7">
          <a:extLst>
            <a:ext uri="{FF2B5EF4-FFF2-40B4-BE49-F238E27FC236}">
              <a16:creationId xmlns:a16="http://schemas.microsoft.com/office/drawing/2014/main" id="{31F2FDFA-0BDC-93A6-FA9C-FDB5C4F5F739}"/>
            </a:ext>
          </a:extLst>
        </p:cNvPr>
        <p:cNvGrpSpPr/>
        <p:nvPr/>
      </p:nvGrpSpPr>
      <p:grpSpPr>
        <a:xfrm>
          <a:off x="0" y="0"/>
          <a:ext cx="0" cy="0"/>
          <a:chOff x="0" y="0"/>
          <a:chExt cx="0" cy="0"/>
        </a:xfrm>
      </p:grpSpPr>
      <p:sp>
        <p:nvSpPr>
          <p:cNvPr id="801" name="Google Shape;801;p44">
            <a:extLst>
              <a:ext uri="{FF2B5EF4-FFF2-40B4-BE49-F238E27FC236}">
                <a16:creationId xmlns:a16="http://schemas.microsoft.com/office/drawing/2014/main" id="{D06AA48F-4AC0-8ADC-4F15-5B6ED9AF344D}"/>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solidFill>
                  <a:schemeClr val="lt2"/>
                </a:solidFill>
                <a:latin typeface="DG 3asomy" panose="00000800000000000000" pitchFamily="2" charset="-78"/>
                <a:cs typeface="DG 3asomy" panose="00000800000000000000" pitchFamily="2" charset="-78"/>
              </a:rPr>
              <a:t>تقنية </a:t>
            </a:r>
            <a:r>
              <a:rPr lang="en-US" b="1" dirty="0">
                <a:solidFill>
                  <a:schemeClr val="lt2"/>
                </a:solidFill>
                <a:latin typeface="DG 3asomy" panose="00000800000000000000" pitchFamily="2" charset="-78"/>
                <a:cs typeface="DG 3asomy" panose="00000800000000000000" pitchFamily="2" charset="-78"/>
              </a:rPr>
              <a:t>OCR</a:t>
            </a:r>
            <a:endParaRPr b="1" dirty="0">
              <a:solidFill>
                <a:schemeClr val="lt2"/>
              </a:solidFill>
              <a:latin typeface="DG 3asomy" panose="00000800000000000000" pitchFamily="2" charset="-78"/>
              <a:cs typeface="DG 3asomy" panose="00000800000000000000" pitchFamily="2" charset="-78"/>
            </a:endParaRPr>
          </a:p>
        </p:txBody>
      </p:sp>
      <p:sp>
        <p:nvSpPr>
          <p:cNvPr id="808" name="Google Shape;808;p44">
            <a:extLst>
              <a:ext uri="{FF2B5EF4-FFF2-40B4-BE49-F238E27FC236}">
                <a16:creationId xmlns:a16="http://schemas.microsoft.com/office/drawing/2014/main" id="{F24CBF15-2BF6-347F-FE58-5CCB0DAB6AFF}"/>
              </a:ext>
            </a:extLst>
          </p:cNvPr>
          <p:cNvSpPr/>
          <p:nvPr/>
        </p:nvSpPr>
        <p:spPr>
          <a:xfrm rot="-2286152">
            <a:off x="3300743"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4">
            <a:extLst>
              <a:ext uri="{FF2B5EF4-FFF2-40B4-BE49-F238E27FC236}">
                <a16:creationId xmlns:a16="http://schemas.microsoft.com/office/drawing/2014/main" id="{68316762-4419-1828-2041-9EEA3B6354AA}"/>
              </a:ext>
            </a:extLst>
          </p:cNvPr>
          <p:cNvSpPr/>
          <p:nvPr/>
        </p:nvSpPr>
        <p:spPr>
          <a:xfrm rot="-645004">
            <a:off x="5541474" y="914296"/>
            <a:ext cx="259165" cy="25925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قوس متوسط مزدوج 14">
            <a:extLst>
              <a:ext uri="{FF2B5EF4-FFF2-40B4-BE49-F238E27FC236}">
                <a16:creationId xmlns:a16="http://schemas.microsoft.com/office/drawing/2014/main" id="{7F5BBD5F-87BB-6527-DC10-D52E671BB05E}"/>
              </a:ext>
            </a:extLst>
          </p:cNvPr>
          <p:cNvSpPr/>
          <p:nvPr/>
        </p:nvSpPr>
        <p:spPr>
          <a:xfrm>
            <a:off x="1568669" y="1805155"/>
            <a:ext cx="5967248" cy="2500040"/>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pic>
        <p:nvPicPr>
          <p:cNvPr id="3" name="صورة 2">
            <a:extLst>
              <a:ext uri="{FF2B5EF4-FFF2-40B4-BE49-F238E27FC236}">
                <a16:creationId xmlns:a16="http://schemas.microsoft.com/office/drawing/2014/main" id="{7A52B491-241C-670B-F189-DFD0355B6E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4970" y="2002630"/>
            <a:ext cx="5634009" cy="2302564"/>
          </a:xfrm>
          <a:prstGeom prst="rect">
            <a:avLst/>
          </a:prstGeom>
          <a:noFill/>
        </p:spPr>
      </p:pic>
      <p:grpSp>
        <p:nvGrpSpPr>
          <p:cNvPr id="2" name="مجموعة 1">
            <a:extLst>
              <a:ext uri="{FF2B5EF4-FFF2-40B4-BE49-F238E27FC236}">
                <a16:creationId xmlns:a16="http://schemas.microsoft.com/office/drawing/2014/main" id="{7B121DF2-6249-1E52-C9AC-FA609A796CFC}"/>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D6DABFF2-DDC9-CA9F-F1B8-D92276A42FA8}"/>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469FFDA7-F3F9-FDF9-AC4F-7ECACD6083DB}"/>
                </a:ext>
              </a:extLst>
            </p:cNvPr>
            <p:cNvSpPr txBox="1"/>
            <p:nvPr/>
          </p:nvSpPr>
          <p:spPr>
            <a:xfrm rot="5400000">
              <a:off x="8483124" y="2368781"/>
              <a:ext cx="84189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12/44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190877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7">
          <a:extLst>
            <a:ext uri="{FF2B5EF4-FFF2-40B4-BE49-F238E27FC236}">
              <a16:creationId xmlns:a16="http://schemas.microsoft.com/office/drawing/2014/main" id="{405D6F55-7B8D-3DE5-3217-D09C9AD847E0}"/>
            </a:ext>
          </a:extLst>
        </p:cNvPr>
        <p:cNvGrpSpPr/>
        <p:nvPr/>
      </p:nvGrpSpPr>
      <p:grpSpPr>
        <a:xfrm>
          <a:off x="0" y="0"/>
          <a:ext cx="0" cy="0"/>
          <a:chOff x="0" y="0"/>
          <a:chExt cx="0" cy="0"/>
        </a:xfrm>
      </p:grpSpPr>
      <p:sp>
        <p:nvSpPr>
          <p:cNvPr id="801" name="Google Shape;801;p44">
            <a:extLst>
              <a:ext uri="{FF2B5EF4-FFF2-40B4-BE49-F238E27FC236}">
                <a16:creationId xmlns:a16="http://schemas.microsoft.com/office/drawing/2014/main" id="{494D529F-5A4B-A8A2-724B-18047F03719A}"/>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solidFill>
                  <a:schemeClr val="lt2"/>
                </a:solidFill>
                <a:latin typeface="DG 3asomy" panose="00000800000000000000" pitchFamily="2" charset="-78"/>
                <a:cs typeface="DG 3asomy" panose="00000800000000000000" pitchFamily="2" charset="-78"/>
              </a:rPr>
              <a:t>الأدوات والمكتبات المستخدمة</a:t>
            </a:r>
            <a:endParaRPr b="1" dirty="0">
              <a:solidFill>
                <a:schemeClr val="lt2"/>
              </a:solidFill>
              <a:latin typeface="DG 3asomy" panose="00000800000000000000" pitchFamily="2" charset="-78"/>
              <a:cs typeface="DG 3asomy" panose="00000800000000000000" pitchFamily="2" charset="-78"/>
            </a:endParaRPr>
          </a:p>
        </p:txBody>
      </p:sp>
      <p:sp>
        <p:nvSpPr>
          <p:cNvPr id="808" name="Google Shape;808;p44">
            <a:extLst>
              <a:ext uri="{FF2B5EF4-FFF2-40B4-BE49-F238E27FC236}">
                <a16:creationId xmlns:a16="http://schemas.microsoft.com/office/drawing/2014/main" id="{FB8E486C-5570-2838-CB63-E34E65BB1E8A}"/>
              </a:ext>
            </a:extLst>
          </p:cNvPr>
          <p:cNvSpPr/>
          <p:nvPr/>
        </p:nvSpPr>
        <p:spPr>
          <a:xfrm rot="-2286152">
            <a:off x="1588990" y="914291"/>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4">
            <a:extLst>
              <a:ext uri="{FF2B5EF4-FFF2-40B4-BE49-F238E27FC236}">
                <a16:creationId xmlns:a16="http://schemas.microsoft.com/office/drawing/2014/main" id="{F7015B3C-5E76-E720-0997-2C4614DF540A}"/>
              </a:ext>
            </a:extLst>
          </p:cNvPr>
          <p:cNvSpPr/>
          <p:nvPr/>
        </p:nvSpPr>
        <p:spPr>
          <a:xfrm rot="-645004">
            <a:off x="7297120" y="914296"/>
            <a:ext cx="259165" cy="25925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مجموعة 1">
            <a:extLst>
              <a:ext uri="{FF2B5EF4-FFF2-40B4-BE49-F238E27FC236}">
                <a16:creationId xmlns:a16="http://schemas.microsoft.com/office/drawing/2014/main" id="{FF2EA779-09AB-CB5D-46F7-071AFE8A8815}"/>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97DA1CDF-2104-E470-D5DB-AF954C6529F1}"/>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58815CEE-913F-5AE7-D68A-3DF26044F375}"/>
                </a:ext>
              </a:extLst>
            </p:cNvPr>
            <p:cNvSpPr txBox="1"/>
            <p:nvPr/>
          </p:nvSpPr>
          <p:spPr>
            <a:xfrm rot="5400000">
              <a:off x="8487131" y="2368781"/>
              <a:ext cx="83388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13/44</a:t>
              </a:r>
              <a:endParaRPr lang="ar-SA" sz="1800" b="1" dirty="0">
                <a:latin typeface="DG 3asomy" panose="00000800000000000000" pitchFamily="2" charset="-78"/>
                <a:cs typeface="DG 3asomy" panose="00000800000000000000" pitchFamily="2" charset="-78"/>
              </a:endParaRPr>
            </a:p>
          </p:txBody>
        </p:sp>
      </p:grpSp>
      <p:pic>
        <p:nvPicPr>
          <p:cNvPr id="7" name="صورة 6" descr="صورة تحتوي على دائرة, الرسومات, كهرمان, رسوم متحركة&#10;&#10;قد يكون المحتوى الذي تم إنشاؤه بواسطة الذكاء الاصطناعي غير صحيح.">
            <a:extLst>
              <a:ext uri="{FF2B5EF4-FFF2-40B4-BE49-F238E27FC236}">
                <a16:creationId xmlns:a16="http://schemas.microsoft.com/office/drawing/2014/main" id="{404BFC8F-4439-2834-FD1B-CAF5BB334BBF}"/>
              </a:ext>
            </a:extLst>
          </p:cNvPr>
          <p:cNvPicPr>
            <a:picLocks noChangeAspect="1"/>
          </p:cNvPicPr>
          <p:nvPr/>
        </p:nvPicPr>
        <p:blipFill>
          <a:blip r:embed="rId3"/>
          <a:srcRect l="19527" t="21010" r="19561" b="20969"/>
          <a:stretch>
            <a:fillRect/>
          </a:stretch>
        </p:blipFill>
        <p:spPr>
          <a:xfrm>
            <a:off x="6459150" y="3349395"/>
            <a:ext cx="972000" cy="570174"/>
          </a:xfrm>
          <a:prstGeom prst="rect">
            <a:avLst/>
          </a:prstGeom>
        </p:spPr>
      </p:pic>
      <p:pic>
        <p:nvPicPr>
          <p:cNvPr id="9" name="صورة 8">
            <a:extLst>
              <a:ext uri="{FF2B5EF4-FFF2-40B4-BE49-F238E27FC236}">
                <a16:creationId xmlns:a16="http://schemas.microsoft.com/office/drawing/2014/main" id="{E5BFC9F7-E046-D433-6535-E9CDCD8AF8C6}"/>
              </a:ext>
            </a:extLst>
          </p:cNvPr>
          <p:cNvPicPr>
            <a:picLocks noChangeAspect="1"/>
          </p:cNvPicPr>
          <p:nvPr/>
        </p:nvPicPr>
        <p:blipFill>
          <a:blip r:embed="rId4"/>
          <a:stretch>
            <a:fillRect/>
          </a:stretch>
        </p:blipFill>
        <p:spPr>
          <a:xfrm>
            <a:off x="6585150" y="1402863"/>
            <a:ext cx="720000" cy="720000"/>
          </a:xfrm>
          <a:prstGeom prst="rect">
            <a:avLst/>
          </a:prstGeom>
        </p:spPr>
      </p:pic>
      <p:pic>
        <p:nvPicPr>
          <p:cNvPr id="11" name="صورة 10" descr="صورة تحتوي على الرسومات, رمز&#10;&#10;قد يكون المحتوى الذي تم إنشاؤه بواسطة الذكاء الاصطناعي غير صحيح.">
            <a:extLst>
              <a:ext uri="{FF2B5EF4-FFF2-40B4-BE49-F238E27FC236}">
                <a16:creationId xmlns:a16="http://schemas.microsoft.com/office/drawing/2014/main" id="{0283D4DB-EB97-5CBE-D065-95DB2B1356E1}"/>
              </a:ext>
            </a:extLst>
          </p:cNvPr>
          <p:cNvPicPr>
            <a:picLocks noChangeAspect="1"/>
          </p:cNvPicPr>
          <p:nvPr/>
        </p:nvPicPr>
        <p:blipFill>
          <a:blip r:embed="rId5"/>
          <a:srcRect l="18762" t="17625" r="17008" b="20553"/>
          <a:stretch>
            <a:fillRect/>
          </a:stretch>
        </p:blipFill>
        <p:spPr>
          <a:xfrm>
            <a:off x="1840747" y="1456617"/>
            <a:ext cx="748038" cy="720000"/>
          </a:xfrm>
          <a:prstGeom prst="rect">
            <a:avLst/>
          </a:prstGeom>
        </p:spPr>
      </p:pic>
      <p:pic>
        <p:nvPicPr>
          <p:cNvPr id="13" name="صورة 12" descr="صورة تحتوي على الرسومات, شعار, دائرة, رمز&#10;&#10;قد يكون المحتوى الذي تم إنشاؤه بواسطة الذكاء الاصطناعي غير صحيح.">
            <a:extLst>
              <a:ext uri="{FF2B5EF4-FFF2-40B4-BE49-F238E27FC236}">
                <a16:creationId xmlns:a16="http://schemas.microsoft.com/office/drawing/2014/main" id="{6B2CACB3-4C5B-0220-913E-E758F3D86AD3}"/>
              </a:ext>
            </a:extLst>
          </p:cNvPr>
          <p:cNvPicPr>
            <a:picLocks noChangeAspect="1"/>
          </p:cNvPicPr>
          <p:nvPr/>
        </p:nvPicPr>
        <p:blipFill>
          <a:blip r:embed="rId6"/>
          <a:stretch>
            <a:fillRect/>
          </a:stretch>
        </p:blipFill>
        <p:spPr>
          <a:xfrm>
            <a:off x="1854766" y="3182114"/>
            <a:ext cx="720000" cy="720000"/>
          </a:xfrm>
          <a:prstGeom prst="ellipse">
            <a:avLst/>
          </a:prstGeom>
        </p:spPr>
      </p:pic>
      <p:pic>
        <p:nvPicPr>
          <p:cNvPr id="16" name="صورة 15">
            <a:extLst>
              <a:ext uri="{FF2B5EF4-FFF2-40B4-BE49-F238E27FC236}">
                <a16:creationId xmlns:a16="http://schemas.microsoft.com/office/drawing/2014/main" id="{72B15B35-8204-B161-8230-436C2258C62A}"/>
              </a:ext>
            </a:extLst>
          </p:cNvPr>
          <p:cNvPicPr>
            <a:picLocks noChangeAspect="1"/>
          </p:cNvPicPr>
          <p:nvPr/>
        </p:nvPicPr>
        <p:blipFill>
          <a:blip r:embed="rId7"/>
          <a:stretch>
            <a:fillRect/>
          </a:stretch>
        </p:blipFill>
        <p:spPr>
          <a:xfrm>
            <a:off x="4211975" y="3185825"/>
            <a:ext cx="720000" cy="720000"/>
          </a:xfrm>
          <a:prstGeom prst="rect">
            <a:avLst/>
          </a:prstGeom>
        </p:spPr>
      </p:pic>
      <p:pic>
        <p:nvPicPr>
          <p:cNvPr id="20" name="صورة 19" descr="صورة تحتوي على قصاصة فنية, رمز, الرسومات, رسوم متحركة&#10;&#10;قد يكون المحتوى الذي تم إنشاؤه بواسطة الذكاء الاصطناعي غير صحيح.">
            <a:extLst>
              <a:ext uri="{FF2B5EF4-FFF2-40B4-BE49-F238E27FC236}">
                <a16:creationId xmlns:a16="http://schemas.microsoft.com/office/drawing/2014/main" id="{5C554DC0-C832-E69C-D824-DE142562EEEE}"/>
              </a:ext>
            </a:extLst>
          </p:cNvPr>
          <p:cNvPicPr>
            <a:picLocks noChangeAspect="1"/>
          </p:cNvPicPr>
          <p:nvPr/>
        </p:nvPicPr>
        <p:blipFill>
          <a:blip r:embed="rId8"/>
          <a:stretch>
            <a:fillRect/>
          </a:stretch>
        </p:blipFill>
        <p:spPr>
          <a:xfrm>
            <a:off x="4211975" y="1456617"/>
            <a:ext cx="720000" cy="720000"/>
          </a:xfrm>
          <a:prstGeom prst="rect">
            <a:avLst/>
          </a:prstGeom>
        </p:spPr>
      </p:pic>
      <p:sp>
        <p:nvSpPr>
          <p:cNvPr id="21" name="مستطيل: زوايا مستديرة 20">
            <a:extLst>
              <a:ext uri="{FF2B5EF4-FFF2-40B4-BE49-F238E27FC236}">
                <a16:creationId xmlns:a16="http://schemas.microsoft.com/office/drawing/2014/main" id="{E3F2EBF4-27D9-2326-ACAC-59D790BBE8C9}"/>
              </a:ext>
            </a:extLst>
          </p:cNvPr>
          <p:cNvSpPr/>
          <p:nvPr/>
        </p:nvSpPr>
        <p:spPr>
          <a:xfrm>
            <a:off x="6045150" y="2226251"/>
            <a:ext cx="1800000" cy="420165"/>
          </a:xfrm>
          <a:prstGeom prst="roundRect">
            <a:avLst/>
          </a:prstGeom>
          <a:solidFill>
            <a:schemeClr val="accent3">
              <a:lumMod val="20000"/>
              <a:lumOff val="80000"/>
            </a:schemeClr>
          </a:solidFill>
          <a:ln w="1905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tx1"/>
                </a:solidFill>
                <a:latin typeface="DG 3asomy" panose="00000800000000000000" pitchFamily="2" charset="-78"/>
                <a:cs typeface="DG 3asomy" panose="00000800000000000000" pitchFamily="2" charset="-78"/>
              </a:rPr>
              <a:t>Anaconda</a:t>
            </a:r>
            <a:endParaRPr lang="ar-SA" b="1" dirty="0">
              <a:solidFill>
                <a:schemeClr val="tx1"/>
              </a:solidFill>
              <a:latin typeface="DG 3asomy" panose="00000800000000000000" pitchFamily="2" charset="-78"/>
              <a:cs typeface="DG 3asomy" panose="00000800000000000000" pitchFamily="2" charset="-78"/>
            </a:endParaRPr>
          </a:p>
        </p:txBody>
      </p:sp>
      <p:sp>
        <p:nvSpPr>
          <p:cNvPr id="22" name="مستطيل: زوايا مستديرة 21">
            <a:extLst>
              <a:ext uri="{FF2B5EF4-FFF2-40B4-BE49-F238E27FC236}">
                <a16:creationId xmlns:a16="http://schemas.microsoft.com/office/drawing/2014/main" id="{6EB4EFA8-DD94-9B03-0CC1-9E532537C20F}"/>
              </a:ext>
            </a:extLst>
          </p:cNvPr>
          <p:cNvSpPr/>
          <p:nvPr/>
        </p:nvSpPr>
        <p:spPr>
          <a:xfrm>
            <a:off x="3671975" y="2277011"/>
            <a:ext cx="1800000" cy="420165"/>
          </a:xfrm>
          <a:prstGeom prst="roundRect">
            <a:avLst/>
          </a:prstGeom>
          <a:solidFill>
            <a:schemeClr val="accent3">
              <a:lumMod val="20000"/>
              <a:lumOff val="80000"/>
            </a:schemeClr>
          </a:solidFill>
          <a:ln w="1905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tx1"/>
                </a:solidFill>
                <a:latin typeface="DG 3asomy" panose="00000800000000000000" pitchFamily="2" charset="-78"/>
                <a:cs typeface="DG 3asomy" panose="00000800000000000000" pitchFamily="2" charset="-78"/>
              </a:rPr>
              <a:t>Python</a:t>
            </a:r>
            <a:endParaRPr lang="ar-SA" b="1" dirty="0">
              <a:solidFill>
                <a:schemeClr val="tx1"/>
              </a:solidFill>
              <a:latin typeface="DG 3asomy" panose="00000800000000000000" pitchFamily="2" charset="-78"/>
              <a:cs typeface="DG 3asomy" panose="00000800000000000000" pitchFamily="2" charset="-78"/>
            </a:endParaRPr>
          </a:p>
        </p:txBody>
      </p:sp>
      <p:sp>
        <p:nvSpPr>
          <p:cNvPr id="23" name="مستطيل: زوايا مستديرة 22">
            <a:extLst>
              <a:ext uri="{FF2B5EF4-FFF2-40B4-BE49-F238E27FC236}">
                <a16:creationId xmlns:a16="http://schemas.microsoft.com/office/drawing/2014/main" id="{5FD80C66-257E-33AB-70F3-D3FAA9C051C6}"/>
              </a:ext>
            </a:extLst>
          </p:cNvPr>
          <p:cNvSpPr/>
          <p:nvPr/>
        </p:nvSpPr>
        <p:spPr>
          <a:xfrm>
            <a:off x="1314766" y="2333759"/>
            <a:ext cx="1800000" cy="420165"/>
          </a:xfrm>
          <a:prstGeom prst="roundRect">
            <a:avLst/>
          </a:prstGeom>
          <a:solidFill>
            <a:schemeClr val="accent3">
              <a:lumMod val="20000"/>
              <a:lumOff val="80000"/>
            </a:schemeClr>
          </a:solidFill>
          <a:ln w="1905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tx1"/>
                </a:solidFill>
                <a:latin typeface="DG 3asomy" panose="00000800000000000000" pitchFamily="2" charset="-78"/>
                <a:cs typeface="DG 3asomy" panose="00000800000000000000" pitchFamily="2" charset="-78"/>
              </a:rPr>
              <a:t>OpenCV</a:t>
            </a:r>
            <a:endParaRPr lang="ar-SA" b="1" dirty="0">
              <a:solidFill>
                <a:schemeClr val="tx1"/>
              </a:solidFill>
              <a:latin typeface="DG 3asomy" panose="00000800000000000000" pitchFamily="2" charset="-78"/>
              <a:cs typeface="DG 3asomy" panose="00000800000000000000" pitchFamily="2" charset="-78"/>
            </a:endParaRPr>
          </a:p>
        </p:txBody>
      </p:sp>
      <p:sp>
        <p:nvSpPr>
          <p:cNvPr id="24" name="مستطيل: زوايا مستديرة 23">
            <a:extLst>
              <a:ext uri="{FF2B5EF4-FFF2-40B4-BE49-F238E27FC236}">
                <a16:creationId xmlns:a16="http://schemas.microsoft.com/office/drawing/2014/main" id="{9C206CCC-8EB2-5ABD-32EC-A9EF8D2A13E5}"/>
              </a:ext>
            </a:extLst>
          </p:cNvPr>
          <p:cNvSpPr/>
          <p:nvPr/>
        </p:nvSpPr>
        <p:spPr>
          <a:xfrm>
            <a:off x="6045150" y="4004658"/>
            <a:ext cx="1800000" cy="420165"/>
          </a:xfrm>
          <a:prstGeom prst="roundRect">
            <a:avLst/>
          </a:prstGeom>
          <a:solidFill>
            <a:schemeClr val="accent3">
              <a:lumMod val="20000"/>
              <a:lumOff val="80000"/>
            </a:schemeClr>
          </a:solidFill>
          <a:ln w="1905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tx1"/>
                </a:solidFill>
                <a:latin typeface="DG 3asomy" panose="00000800000000000000" pitchFamily="2" charset="-78"/>
                <a:cs typeface="DG 3asomy" panose="00000800000000000000" pitchFamily="2" charset="-78"/>
              </a:rPr>
              <a:t>Google Colab</a:t>
            </a:r>
            <a:endParaRPr lang="ar-SA" b="1" dirty="0">
              <a:solidFill>
                <a:schemeClr val="tx1"/>
              </a:solidFill>
              <a:latin typeface="DG 3asomy" panose="00000800000000000000" pitchFamily="2" charset="-78"/>
              <a:cs typeface="DG 3asomy" panose="00000800000000000000" pitchFamily="2" charset="-78"/>
            </a:endParaRPr>
          </a:p>
        </p:txBody>
      </p:sp>
      <p:sp>
        <p:nvSpPr>
          <p:cNvPr id="25" name="مستطيل: زوايا مستديرة 24">
            <a:extLst>
              <a:ext uri="{FF2B5EF4-FFF2-40B4-BE49-F238E27FC236}">
                <a16:creationId xmlns:a16="http://schemas.microsoft.com/office/drawing/2014/main" id="{915B174A-9925-A225-A8D9-41FEA27E2B49}"/>
              </a:ext>
            </a:extLst>
          </p:cNvPr>
          <p:cNvSpPr/>
          <p:nvPr/>
        </p:nvSpPr>
        <p:spPr>
          <a:xfrm>
            <a:off x="3671975" y="4004658"/>
            <a:ext cx="1800000" cy="420165"/>
          </a:xfrm>
          <a:prstGeom prst="roundRect">
            <a:avLst/>
          </a:prstGeom>
          <a:solidFill>
            <a:schemeClr val="accent3">
              <a:lumMod val="20000"/>
              <a:lumOff val="80000"/>
            </a:schemeClr>
          </a:solidFill>
          <a:ln w="1905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tx1"/>
                </a:solidFill>
                <a:latin typeface="DG 3asomy" panose="00000800000000000000" pitchFamily="2" charset="-78"/>
                <a:cs typeface="DG 3asomy" panose="00000800000000000000" pitchFamily="2" charset="-78"/>
              </a:rPr>
              <a:t>VS Code</a:t>
            </a:r>
            <a:endParaRPr lang="ar-SA" b="1" dirty="0">
              <a:solidFill>
                <a:schemeClr val="tx1"/>
              </a:solidFill>
              <a:latin typeface="DG 3asomy" panose="00000800000000000000" pitchFamily="2" charset="-78"/>
              <a:cs typeface="DG 3asomy" panose="00000800000000000000" pitchFamily="2" charset="-78"/>
            </a:endParaRPr>
          </a:p>
        </p:txBody>
      </p:sp>
      <p:sp>
        <p:nvSpPr>
          <p:cNvPr id="26" name="مستطيل: زوايا مستديرة 25">
            <a:extLst>
              <a:ext uri="{FF2B5EF4-FFF2-40B4-BE49-F238E27FC236}">
                <a16:creationId xmlns:a16="http://schemas.microsoft.com/office/drawing/2014/main" id="{8556545D-943F-7DEA-FA4D-AC81EBD0DF08}"/>
              </a:ext>
            </a:extLst>
          </p:cNvPr>
          <p:cNvSpPr/>
          <p:nvPr/>
        </p:nvSpPr>
        <p:spPr>
          <a:xfrm>
            <a:off x="1314766" y="4004658"/>
            <a:ext cx="1800000" cy="420165"/>
          </a:xfrm>
          <a:prstGeom prst="roundRect">
            <a:avLst/>
          </a:prstGeom>
          <a:solidFill>
            <a:schemeClr val="accent3">
              <a:lumMod val="20000"/>
              <a:lumOff val="80000"/>
            </a:schemeClr>
          </a:solidFill>
          <a:ln w="19050">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solidFill>
                  <a:schemeClr val="tx1"/>
                </a:solidFill>
                <a:latin typeface="DG 3asomy" panose="00000800000000000000" pitchFamily="2" charset="-78"/>
                <a:cs typeface="DG 3asomy" panose="00000800000000000000" pitchFamily="2" charset="-78"/>
              </a:rPr>
              <a:t>Roboflow</a:t>
            </a:r>
            <a:endParaRPr lang="ar-SA" b="1" dirty="0">
              <a:solidFill>
                <a:schemeClr val="tx1"/>
              </a:solidFill>
              <a:latin typeface="DG 3asomy" panose="00000800000000000000" pitchFamily="2" charset="-78"/>
              <a:cs typeface="DG 3asomy" panose="00000800000000000000" pitchFamily="2" charset="-78"/>
            </a:endParaRPr>
          </a:p>
        </p:txBody>
      </p:sp>
    </p:spTree>
    <p:extLst>
      <p:ext uri="{BB962C8B-B14F-4D97-AF65-F5344CB8AC3E}">
        <p14:creationId xmlns:p14="http://schemas.microsoft.com/office/powerpoint/2010/main" val="36236995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2"/>
        <p:cNvGrpSpPr/>
        <p:nvPr/>
      </p:nvGrpSpPr>
      <p:grpSpPr>
        <a:xfrm>
          <a:off x="0" y="0"/>
          <a:ext cx="0" cy="0"/>
          <a:chOff x="0" y="0"/>
          <a:chExt cx="0" cy="0"/>
        </a:xfrm>
      </p:grpSpPr>
      <p:sp>
        <p:nvSpPr>
          <p:cNvPr id="2364" name="Google Shape;2364;p65"/>
          <p:cNvSpPr txBox="1">
            <a:spLocks noGrp="1"/>
          </p:cNvSpPr>
          <p:nvPr>
            <p:ph type="title"/>
          </p:nvPr>
        </p:nvSpPr>
        <p:spPr>
          <a:xfrm>
            <a:off x="1278196" y="3077739"/>
            <a:ext cx="6602100" cy="900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sz="4400" dirty="0">
                <a:solidFill>
                  <a:schemeClr val="lt2"/>
                </a:solidFill>
                <a:latin typeface="DG 3asomy" panose="00000800000000000000" pitchFamily="2" charset="-78"/>
                <a:cs typeface="DG 3asomy" panose="00000800000000000000" pitchFamily="2" charset="-78"/>
              </a:rPr>
              <a:t>المخططات</a:t>
            </a:r>
            <a:endParaRPr sz="4400" dirty="0">
              <a:solidFill>
                <a:schemeClr val="lt2"/>
              </a:solidFill>
              <a:latin typeface="DG 3asomy" panose="00000800000000000000" pitchFamily="2" charset="-78"/>
              <a:cs typeface="DG 3asomy" panose="00000800000000000000" pitchFamily="2" charset="-78"/>
            </a:endParaRPr>
          </a:p>
        </p:txBody>
      </p:sp>
      <p:sp>
        <p:nvSpPr>
          <p:cNvPr id="2365" name="Google Shape;2365;p65"/>
          <p:cNvSpPr txBox="1">
            <a:spLocks noGrp="1"/>
          </p:cNvSpPr>
          <p:nvPr>
            <p:ph type="title" idx="2"/>
          </p:nvPr>
        </p:nvSpPr>
        <p:spPr>
          <a:xfrm>
            <a:off x="3522150" y="1016417"/>
            <a:ext cx="2099700" cy="2031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 dirty="0"/>
              <a:t>3</a:t>
            </a:r>
            <a:r>
              <a:rPr lang="ar-SA" dirty="0"/>
              <a:t>.</a:t>
            </a:r>
            <a:endParaRPr dirty="0"/>
          </a:p>
        </p:txBody>
      </p:sp>
      <p:sp>
        <p:nvSpPr>
          <p:cNvPr id="2369" name="Google Shape;2369;p65"/>
          <p:cNvSpPr/>
          <p:nvPr/>
        </p:nvSpPr>
        <p:spPr>
          <a:xfrm rot="-1642409">
            <a:off x="-259364" y="2226964"/>
            <a:ext cx="1945191" cy="431550"/>
          </a:xfrm>
          <a:custGeom>
            <a:avLst/>
            <a:gdLst/>
            <a:ahLst/>
            <a:cxnLst/>
            <a:rect l="l" t="t" r="r" b="b"/>
            <a:pathLst>
              <a:path w="63431" h="14384" extrusionOk="0">
                <a:moveTo>
                  <a:pt x="0" y="6638"/>
                </a:moveTo>
                <a:cubicBezTo>
                  <a:pt x="3136" y="3050"/>
                  <a:pt x="8373" y="-1252"/>
                  <a:pt x="12851" y="377"/>
                </a:cubicBezTo>
                <a:cubicBezTo>
                  <a:pt x="15964" y="1509"/>
                  <a:pt x="16563" y="6056"/>
                  <a:pt x="19276" y="7956"/>
                </a:cubicBezTo>
                <a:cubicBezTo>
                  <a:pt x="23102" y="10635"/>
                  <a:pt x="30804" y="12411"/>
                  <a:pt x="33280" y="8450"/>
                </a:cubicBezTo>
                <a:cubicBezTo>
                  <a:pt x="34234" y="6925"/>
                  <a:pt x="29852" y="4296"/>
                  <a:pt x="28667" y="5649"/>
                </a:cubicBezTo>
                <a:cubicBezTo>
                  <a:pt x="26458" y="8172"/>
                  <a:pt x="30615" y="13773"/>
                  <a:pt x="33939" y="14216"/>
                </a:cubicBezTo>
                <a:cubicBezTo>
                  <a:pt x="44042" y="15561"/>
                  <a:pt x="53239" y="6143"/>
                  <a:pt x="63431" y="6143"/>
                </a:cubicBezTo>
              </a:path>
            </a:pathLst>
          </a:custGeom>
          <a:noFill/>
          <a:ln w="19050" cap="flat" cmpd="sng">
            <a:solidFill>
              <a:schemeClr val="accent3"/>
            </a:solidFill>
            <a:prstDash val="dash"/>
            <a:round/>
            <a:headEnd type="none" w="med" len="med"/>
            <a:tailEnd type="none" w="med" len="med"/>
          </a:ln>
        </p:spPr>
      </p:sp>
      <p:sp>
        <p:nvSpPr>
          <p:cNvPr id="2370" name="Google Shape;2370;p65"/>
          <p:cNvSpPr/>
          <p:nvPr/>
        </p:nvSpPr>
        <p:spPr>
          <a:xfrm flipH="1">
            <a:off x="7710811" y="3991976"/>
            <a:ext cx="2020119" cy="458094"/>
          </a:xfrm>
          <a:custGeom>
            <a:avLst/>
            <a:gdLst/>
            <a:ahLst/>
            <a:cxnLst/>
            <a:rect l="l" t="t" r="r" b="b"/>
            <a:pathLst>
              <a:path w="63431" h="14384" extrusionOk="0">
                <a:moveTo>
                  <a:pt x="0" y="6638"/>
                </a:moveTo>
                <a:cubicBezTo>
                  <a:pt x="3136" y="3050"/>
                  <a:pt x="8373" y="-1252"/>
                  <a:pt x="12851" y="377"/>
                </a:cubicBezTo>
                <a:cubicBezTo>
                  <a:pt x="15964" y="1509"/>
                  <a:pt x="16563" y="6056"/>
                  <a:pt x="19276" y="7956"/>
                </a:cubicBezTo>
                <a:cubicBezTo>
                  <a:pt x="23102" y="10635"/>
                  <a:pt x="30804" y="12411"/>
                  <a:pt x="33280" y="8450"/>
                </a:cubicBezTo>
                <a:cubicBezTo>
                  <a:pt x="34234" y="6925"/>
                  <a:pt x="29852" y="4296"/>
                  <a:pt x="28667" y="5649"/>
                </a:cubicBezTo>
                <a:cubicBezTo>
                  <a:pt x="26458" y="8172"/>
                  <a:pt x="30615" y="13773"/>
                  <a:pt x="33939" y="14216"/>
                </a:cubicBezTo>
                <a:cubicBezTo>
                  <a:pt x="44042" y="15561"/>
                  <a:pt x="53239" y="6143"/>
                  <a:pt x="63431" y="6143"/>
                </a:cubicBezTo>
              </a:path>
            </a:pathLst>
          </a:custGeom>
          <a:noFill/>
          <a:ln w="19050" cap="flat" cmpd="sng">
            <a:solidFill>
              <a:schemeClr val="accent3"/>
            </a:solidFill>
            <a:prstDash val="dash"/>
            <a:round/>
            <a:headEnd type="none" w="med" len="med"/>
            <a:tailEnd type="none" w="med" len="med"/>
          </a:ln>
        </p:spPr>
      </p:sp>
      <p:grpSp>
        <p:nvGrpSpPr>
          <p:cNvPr id="2371" name="Google Shape;2371;p65"/>
          <p:cNvGrpSpPr/>
          <p:nvPr/>
        </p:nvGrpSpPr>
        <p:grpSpPr>
          <a:xfrm rot="-8999999">
            <a:off x="8169211" y="2361355"/>
            <a:ext cx="755884" cy="2036144"/>
            <a:chOff x="5537597" y="2869407"/>
            <a:chExt cx="184731" cy="497616"/>
          </a:xfrm>
        </p:grpSpPr>
        <p:sp>
          <p:nvSpPr>
            <p:cNvPr id="2372" name="Google Shape;2372;p65"/>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73" name="Google Shape;2373;p65"/>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74" name="Google Shape;2374;p65"/>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75" name="Google Shape;2375;p65"/>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76" name="Google Shape;2376;p65"/>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77" name="Google Shape;2377;p65"/>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78" name="Google Shape;2378;p65"/>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79" name="Google Shape;2379;p65"/>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0" name="Google Shape;2380;p65"/>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1" name="Google Shape;2381;p65"/>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2" name="Google Shape;2382;p65"/>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3" name="Google Shape;2383;p65"/>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4" name="Google Shape;2384;p65"/>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5" name="Google Shape;2385;p65"/>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6" name="Google Shape;2386;p65"/>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7" name="Google Shape;2387;p65"/>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8" name="Google Shape;2388;p65"/>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89" name="Google Shape;2389;p65"/>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0" name="Google Shape;2390;p65"/>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1" name="Google Shape;2391;p65"/>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2" name="Google Shape;2392;p65"/>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3" name="Google Shape;2393;p65"/>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4" name="Google Shape;2394;p65"/>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5" name="Google Shape;2395;p65"/>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6" name="Google Shape;2396;p65"/>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7" name="Google Shape;2397;p65"/>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8" name="Google Shape;2398;p65"/>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399" name="Google Shape;2399;p65"/>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400" name="Google Shape;2400;p65"/>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401" name="Google Shape;2401;p65"/>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402" name="Google Shape;2402;p65"/>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403" name="Google Shape;2403;p65"/>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404" name="Google Shape;2404;p65"/>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405" name="Google Shape;2405;p65"/>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2406" name="Google Shape;2406;p65"/>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2407" name="Google Shape;2407;p65"/>
          <p:cNvGrpSpPr/>
          <p:nvPr/>
        </p:nvGrpSpPr>
        <p:grpSpPr>
          <a:xfrm rot="9000108">
            <a:off x="-183298" y="153855"/>
            <a:ext cx="1482626" cy="2150447"/>
            <a:chOff x="4660400" y="3562025"/>
            <a:chExt cx="699050" cy="1013900"/>
          </a:xfrm>
        </p:grpSpPr>
        <p:sp>
          <p:nvSpPr>
            <p:cNvPr id="2408" name="Google Shape;2408;p65"/>
            <p:cNvSpPr/>
            <p:nvPr/>
          </p:nvSpPr>
          <p:spPr>
            <a:xfrm>
              <a:off x="4738525" y="3562025"/>
              <a:ext cx="82550" cy="105250"/>
            </a:xfrm>
            <a:custGeom>
              <a:avLst/>
              <a:gdLst/>
              <a:ahLst/>
              <a:cxnLst/>
              <a:rect l="l" t="t" r="r" b="b"/>
              <a:pathLst>
                <a:path w="3302" h="4210" extrusionOk="0">
                  <a:moveTo>
                    <a:pt x="0" y="1"/>
                  </a:moveTo>
                  <a:lnTo>
                    <a:pt x="567" y="4209"/>
                  </a:lnTo>
                  <a:lnTo>
                    <a:pt x="3302" y="2786"/>
                  </a:ln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65"/>
            <p:cNvSpPr/>
            <p:nvPr/>
          </p:nvSpPr>
          <p:spPr>
            <a:xfrm>
              <a:off x="4750175" y="3626300"/>
              <a:ext cx="489250" cy="838925"/>
            </a:xfrm>
            <a:custGeom>
              <a:avLst/>
              <a:gdLst/>
              <a:ahLst/>
              <a:cxnLst/>
              <a:rect l="l" t="t" r="r" b="b"/>
              <a:pathLst>
                <a:path w="19570" h="33557" extrusionOk="0">
                  <a:moveTo>
                    <a:pt x="2722" y="0"/>
                  </a:moveTo>
                  <a:lnTo>
                    <a:pt x="0" y="1424"/>
                  </a:lnTo>
                  <a:lnTo>
                    <a:pt x="16835" y="33556"/>
                  </a:lnTo>
                  <a:lnTo>
                    <a:pt x="19569" y="32120"/>
                  </a:lnTo>
                  <a:lnTo>
                    <a:pt x="27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65"/>
            <p:cNvSpPr/>
            <p:nvPr/>
          </p:nvSpPr>
          <p:spPr>
            <a:xfrm>
              <a:off x="4750175" y="3647725"/>
              <a:ext cx="447975" cy="817500"/>
            </a:xfrm>
            <a:custGeom>
              <a:avLst/>
              <a:gdLst/>
              <a:ahLst/>
              <a:cxnLst/>
              <a:rect l="l" t="t" r="r" b="b"/>
              <a:pathLst>
                <a:path w="17919" h="32700" extrusionOk="0">
                  <a:moveTo>
                    <a:pt x="1084" y="0"/>
                  </a:moveTo>
                  <a:lnTo>
                    <a:pt x="0" y="567"/>
                  </a:lnTo>
                  <a:lnTo>
                    <a:pt x="16835" y="32699"/>
                  </a:lnTo>
                  <a:lnTo>
                    <a:pt x="17919" y="32120"/>
                  </a:lnTo>
                  <a:lnTo>
                    <a:pt x="1084" y="0"/>
                  </a:ln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65"/>
            <p:cNvSpPr/>
            <p:nvPr/>
          </p:nvSpPr>
          <p:spPr>
            <a:xfrm>
              <a:off x="5164425" y="4423875"/>
              <a:ext cx="81625" cy="47075"/>
            </a:xfrm>
            <a:custGeom>
              <a:avLst/>
              <a:gdLst/>
              <a:ahLst/>
              <a:cxnLst/>
              <a:rect l="l" t="t" r="r" b="b"/>
              <a:pathLst>
                <a:path w="3265" h="1883" extrusionOk="0">
                  <a:moveTo>
                    <a:pt x="3015" y="0"/>
                  </a:moveTo>
                  <a:cubicBezTo>
                    <a:pt x="2981" y="0"/>
                    <a:pt x="2946" y="9"/>
                    <a:pt x="2911" y="28"/>
                  </a:cubicBezTo>
                  <a:lnTo>
                    <a:pt x="139" y="1477"/>
                  </a:lnTo>
                  <a:cubicBezTo>
                    <a:pt x="38" y="1527"/>
                    <a:pt x="0" y="1666"/>
                    <a:pt x="51" y="1767"/>
                  </a:cubicBezTo>
                  <a:cubicBezTo>
                    <a:pt x="95" y="1837"/>
                    <a:pt x="169" y="1883"/>
                    <a:pt x="244" y="1883"/>
                  </a:cubicBezTo>
                  <a:cubicBezTo>
                    <a:pt x="277" y="1883"/>
                    <a:pt x="310" y="1874"/>
                    <a:pt x="341" y="1855"/>
                  </a:cubicBezTo>
                  <a:lnTo>
                    <a:pt x="3113" y="406"/>
                  </a:lnTo>
                  <a:cubicBezTo>
                    <a:pt x="3214" y="355"/>
                    <a:pt x="3264" y="217"/>
                    <a:pt x="3201" y="116"/>
                  </a:cubicBezTo>
                  <a:cubicBezTo>
                    <a:pt x="3166" y="46"/>
                    <a:pt x="3094"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65"/>
            <p:cNvSpPr/>
            <p:nvPr/>
          </p:nvSpPr>
          <p:spPr>
            <a:xfrm>
              <a:off x="4803725" y="3652500"/>
              <a:ext cx="403875" cy="760050"/>
            </a:xfrm>
            <a:custGeom>
              <a:avLst/>
              <a:gdLst/>
              <a:ahLst/>
              <a:cxnLst/>
              <a:rect l="l" t="t" r="r" b="b"/>
              <a:pathLst>
                <a:path w="16155" h="30402" extrusionOk="0">
                  <a:moveTo>
                    <a:pt x="199" y="1"/>
                  </a:moveTo>
                  <a:cubicBezTo>
                    <a:pt x="170" y="1"/>
                    <a:pt x="141" y="8"/>
                    <a:pt x="114" y="23"/>
                  </a:cubicBezTo>
                  <a:cubicBezTo>
                    <a:pt x="26" y="74"/>
                    <a:pt x="0" y="175"/>
                    <a:pt x="38" y="263"/>
                  </a:cubicBezTo>
                  <a:lnTo>
                    <a:pt x="15789" y="30303"/>
                  </a:lnTo>
                  <a:cubicBezTo>
                    <a:pt x="15824" y="30364"/>
                    <a:pt x="15890" y="30401"/>
                    <a:pt x="15956" y="30401"/>
                  </a:cubicBezTo>
                  <a:cubicBezTo>
                    <a:pt x="15985" y="30401"/>
                    <a:pt x="16014" y="30394"/>
                    <a:pt x="16041" y="30379"/>
                  </a:cubicBezTo>
                  <a:cubicBezTo>
                    <a:pt x="16130" y="30328"/>
                    <a:pt x="16155" y="30228"/>
                    <a:pt x="16117" y="30139"/>
                  </a:cubicBezTo>
                  <a:lnTo>
                    <a:pt x="366" y="99"/>
                  </a:lnTo>
                  <a:cubicBezTo>
                    <a:pt x="331" y="38"/>
                    <a:pt x="266"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65"/>
            <p:cNvSpPr/>
            <p:nvPr/>
          </p:nvSpPr>
          <p:spPr>
            <a:xfrm>
              <a:off x="4779475" y="3665100"/>
              <a:ext cx="404200" cy="760050"/>
            </a:xfrm>
            <a:custGeom>
              <a:avLst/>
              <a:gdLst/>
              <a:ahLst/>
              <a:cxnLst/>
              <a:rect l="l" t="t" r="r" b="b"/>
              <a:pathLst>
                <a:path w="16168" h="30402" extrusionOk="0">
                  <a:moveTo>
                    <a:pt x="211" y="1"/>
                  </a:moveTo>
                  <a:cubicBezTo>
                    <a:pt x="182" y="1"/>
                    <a:pt x="153" y="8"/>
                    <a:pt x="126" y="23"/>
                  </a:cubicBezTo>
                  <a:cubicBezTo>
                    <a:pt x="38" y="74"/>
                    <a:pt x="0" y="175"/>
                    <a:pt x="51" y="275"/>
                  </a:cubicBezTo>
                  <a:lnTo>
                    <a:pt x="15802" y="30303"/>
                  </a:lnTo>
                  <a:cubicBezTo>
                    <a:pt x="15828" y="30364"/>
                    <a:pt x="15891" y="30401"/>
                    <a:pt x="15956" y="30401"/>
                  </a:cubicBezTo>
                  <a:cubicBezTo>
                    <a:pt x="15985" y="30401"/>
                    <a:pt x="16014" y="30394"/>
                    <a:pt x="16041" y="30379"/>
                  </a:cubicBezTo>
                  <a:cubicBezTo>
                    <a:pt x="16129" y="30328"/>
                    <a:pt x="16167" y="30228"/>
                    <a:pt x="16117" y="30139"/>
                  </a:cubicBezTo>
                  <a:lnTo>
                    <a:pt x="366" y="99"/>
                  </a:lnTo>
                  <a:cubicBezTo>
                    <a:pt x="339" y="38"/>
                    <a:pt x="277" y="1"/>
                    <a:pt x="2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65"/>
            <p:cNvSpPr/>
            <p:nvPr/>
          </p:nvSpPr>
          <p:spPr>
            <a:xfrm>
              <a:off x="4738525" y="3562025"/>
              <a:ext cx="25850" cy="33100"/>
            </a:xfrm>
            <a:custGeom>
              <a:avLst/>
              <a:gdLst/>
              <a:ahLst/>
              <a:cxnLst/>
              <a:rect l="l" t="t" r="r" b="b"/>
              <a:pathLst>
                <a:path w="1034" h="1324" extrusionOk="0">
                  <a:moveTo>
                    <a:pt x="0" y="1"/>
                  </a:moveTo>
                  <a:lnTo>
                    <a:pt x="176" y="1324"/>
                  </a:lnTo>
                  <a:lnTo>
                    <a:pt x="1033" y="88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65"/>
            <p:cNvSpPr/>
            <p:nvPr/>
          </p:nvSpPr>
          <p:spPr>
            <a:xfrm>
              <a:off x="4660400" y="3684250"/>
              <a:ext cx="85075" cy="104300"/>
            </a:xfrm>
            <a:custGeom>
              <a:avLst/>
              <a:gdLst/>
              <a:ahLst/>
              <a:cxnLst/>
              <a:rect l="l" t="t" r="r" b="b"/>
              <a:pathLst>
                <a:path w="3403" h="4172" extrusionOk="0">
                  <a:moveTo>
                    <a:pt x="0" y="1"/>
                  </a:moveTo>
                  <a:lnTo>
                    <a:pt x="718" y="4172"/>
                  </a:lnTo>
                  <a:lnTo>
                    <a:pt x="3402" y="2647"/>
                  </a:ln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65"/>
            <p:cNvSpPr/>
            <p:nvPr/>
          </p:nvSpPr>
          <p:spPr>
            <a:xfrm>
              <a:off x="4675825" y="3745050"/>
              <a:ext cx="517600" cy="824750"/>
            </a:xfrm>
            <a:custGeom>
              <a:avLst/>
              <a:gdLst/>
              <a:ahLst/>
              <a:cxnLst/>
              <a:rect l="l" t="t" r="r" b="b"/>
              <a:pathLst>
                <a:path w="20704" h="32990" extrusionOk="0">
                  <a:moveTo>
                    <a:pt x="2672" y="1"/>
                  </a:moveTo>
                  <a:lnTo>
                    <a:pt x="1" y="1538"/>
                  </a:lnTo>
                  <a:lnTo>
                    <a:pt x="18032" y="32990"/>
                  </a:lnTo>
                  <a:lnTo>
                    <a:pt x="20704" y="31465"/>
                  </a:lnTo>
                  <a:lnTo>
                    <a:pt x="267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65"/>
            <p:cNvSpPr/>
            <p:nvPr/>
          </p:nvSpPr>
          <p:spPr>
            <a:xfrm>
              <a:off x="4675825" y="3768375"/>
              <a:ext cx="476975" cy="801425"/>
            </a:xfrm>
            <a:custGeom>
              <a:avLst/>
              <a:gdLst/>
              <a:ahLst/>
              <a:cxnLst/>
              <a:rect l="l" t="t" r="r" b="b"/>
              <a:pathLst>
                <a:path w="19079" h="32057" extrusionOk="0">
                  <a:moveTo>
                    <a:pt x="1034" y="0"/>
                  </a:moveTo>
                  <a:lnTo>
                    <a:pt x="1" y="605"/>
                  </a:lnTo>
                  <a:lnTo>
                    <a:pt x="18032" y="32057"/>
                  </a:lnTo>
                  <a:lnTo>
                    <a:pt x="19078" y="31465"/>
                  </a:lnTo>
                  <a:lnTo>
                    <a:pt x="1034" y="0"/>
                  </a:ln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65"/>
            <p:cNvSpPr/>
            <p:nvPr/>
          </p:nvSpPr>
          <p:spPr>
            <a:xfrm>
              <a:off x="5120000" y="4526175"/>
              <a:ext cx="80350" cy="49750"/>
            </a:xfrm>
            <a:custGeom>
              <a:avLst/>
              <a:gdLst/>
              <a:ahLst/>
              <a:cxnLst/>
              <a:rect l="l" t="t" r="r" b="b"/>
              <a:pathLst>
                <a:path w="3214" h="1990" extrusionOk="0">
                  <a:moveTo>
                    <a:pt x="2967" y="0"/>
                  </a:moveTo>
                  <a:cubicBezTo>
                    <a:pt x="2931" y="0"/>
                    <a:pt x="2895" y="10"/>
                    <a:pt x="2861" y="31"/>
                  </a:cubicBezTo>
                  <a:lnTo>
                    <a:pt x="139" y="1594"/>
                  </a:lnTo>
                  <a:cubicBezTo>
                    <a:pt x="39" y="1644"/>
                    <a:pt x="1" y="1783"/>
                    <a:pt x="64" y="1883"/>
                  </a:cubicBezTo>
                  <a:cubicBezTo>
                    <a:pt x="97" y="1951"/>
                    <a:pt x="170" y="1990"/>
                    <a:pt x="245" y="1990"/>
                  </a:cubicBezTo>
                  <a:cubicBezTo>
                    <a:pt x="282" y="1990"/>
                    <a:pt x="320" y="1980"/>
                    <a:pt x="354" y="1959"/>
                  </a:cubicBezTo>
                  <a:lnTo>
                    <a:pt x="3075" y="409"/>
                  </a:lnTo>
                  <a:cubicBezTo>
                    <a:pt x="3176" y="346"/>
                    <a:pt x="3214" y="207"/>
                    <a:pt x="3151" y="107"/>
                  </a:cubicBezTo>
                  <a:cubicBezTo>
                    <a:pt x="3109" y="39"/>
                    <a:pt x="3039" y="0"/>
                    <a:pt x="29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65"/>
            <p:cNvSpPr/>
            <p:nvPr/>
          </p:nvSpPr>
          <p:spPr>
            <a:xfrm>
              <a:off x="4729075" y="3771825"/>
              <a:ext cx="431900" cy="744450"/>
            </a:xfrm>
            <a:custGeom>
              <a:avLst/>
              <a:gdLst/>
              <a:ahLst/>
              <a:cxnLst/>
              <a:rect l="l" t="t" r="r" b="b"/>
              <a:pathLst>
                <a:path w="17276" h="29778" extrusionOk="0">
                  <a:moveTo>
                    <a:pt x="210" y="0"/>
                  </a:moveTo>
                  <a:cubicBezTo>
                    <a:pt x="177" y="0"/>
                    <a:pt x="144" y="9"/>
                    <a:pt x="113" y="26"/>
                  </a:cubicBezTo>
                  <a:cubicBezTo>
                    <a:pt x="25" y="77"/>
                    <a:pt x="0" y="177"/>
                    <a:pt x="50" y="266"/>
                  </a:cubicBezTo>
                  <a:lnTo>
                    <a:pt x="16910" y="29688"/>
                  </a:lnTo>
                  <a:cubicBezTo>
                    <a:pt x="16944" y="29746"/>
                    <a:pt x="17004" y="29777"/>
                    <a:pt x="17066" y="29777"/>
                  </a:cubicBezTo>
                  <a:cubicBezTo>
                    <a:pt x="17099" y="29777"/>
                    <a:pt x="17132" y="29769"/>
                    <a:pt x="17162" y="29751"/>
                  </a:cubicBezTo>
                  <a:cubicBezTo>
                    <a:pt x="17251" y="29701"/>
                    <a:pt x="17276" y="29588"/>
                    <a:pt x="17225" y="29512"/>
                  </a:cubicBezTo>
                  <a:lnTo>
                    <a:pt x="365" y="89"/>
                  </a:lnTo>
                  <a:cubicBezTo>
                    <a:pt x="332" y="31"/>
                    <a:pt x="272" y="0"/>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65"/>
            <p:cNvSpPr/>
            <p:nvPr/>
          </p:nvSpPr>
          <p:spPr>
            <a:xfrm>
              <a:off x="4705425" y="3785375"/>
              <a:ext cx="431925" cy="744425"/>
            </a:xfrm>
            <a:custGeom>
              <a:avLst/>
              <a:gdLst/>
              <a:ahLst/>
              <a:cxnLst/>
              <a:rect l="l" t="t" r="r" b="b"/>
              <a:pathLst>
                <a:path w="17277" h="29777" extrusionOk="0">
                  <a:moveTo>
                    <a:pt x="211" y="0"/>
                  </a:moveTo>
                  <a:cubicBezTo>
                    <a:pt x="178" y="0"/>
                    <a:pt x="145" y="9"/>
                    <a:pt x="114" y="26"/>
                  </a:cubicBezTo>
                  <a:cubicBezTo>
                    <a:pt x="26" y="76"/>
                    <a:pt x="1" y="190"/>
                    <a:pt x="51" y="265"/>
                  </a:cubicBezTo>
                  <a:lnTo>
                    <a:pt x="16911" y="29688"/>
                  </a:lnTo>
                  <a:cubicBezTo>
                    <a:pt x="16944" y="29746"/>
                    <a:pt x="17005" y="29777"/>
                    <a:pt x="17067" y="29777"/>
                  </a:cubicBezTo>
                  <a:cubicBezTo>
                    <a:pt x="17100" y="29777"/>
                    <a:pt x="17133" y="29769"/>
                    <a:pt x="17163" y="29751"/>
                  </a:cubicBezTo>
                  <a:cubicBezTo>
                    <a:pt x="17252" y="29701"/>
                    <a:pt x="17277" y="29587"/>
                    <a:pt x="17226" y="29499"/>
                  </a:cubicBezTo>
                  <a:lnTo>
                    <a:pt x="366" y="89"/>
                  </a:lnTo>
                  <a:cubicBezTo>
                    <a:pt x="333" y="31"/>
                    <a:pt x="273"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65"/>
            <p:cNvSpPr/>
            <p:nvPr/>
          </p:nvSpPr>
          <p:spPr>
            <a:xfrm>
              <a:off x="4660400" y="3684250"/>
              <a:ext cx="26800" cy="32800"/>
            </a:xfrm>
            <a:custGeom>
              <a:avLst/>
              <a:gdLst/>
              <a:ahLst/>
              <a:cxnLst/>
              <a:rect l="l" t="t" r="r" b="b"/>
              <a:pathLst>
                <a:path w="1072" h="1312" extrusionOk="0">
                  <a:moveTo>
                    <a:pt x="0" y="1"/>
                  </a:moveTo>
                  <a:lnTo>
                    <a:pt x="227" y="1311"/>
                  </a:lnTo>
                  <a:lnTo>
                    <a:pt x="1071" y="83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65"/>
            <p:cNvSpPr/>
            <p:nvPr/>
          </p:nvSpPr>
          <p:spPr>
            <a:xfrm>
              <a:off x="4869875" y="3565800"/>
              <a:ext cx="81000" cy="105575"/>
            </a:xfrm>
            <a:custGeom>
              <a:avLst/>
              <a:gdLst/>
              <a:ahLst/>
              <a:cxnLst/>
              <a:rect l="l" t="t" r="r" b="b"/>
              <a:pathLst>
                <a:path w="3240" h="4223" extrusionOk="0">
                  <a:moveTo>
                    <a:pt x="1" y="1"/>
                  </a:moveTo>
                  <a:lnTo>
                    <a:pt x="479" y="4222"/>
                  </a:lnTo>
                  <a:lnTo>
                    <a:pt x="3239" y="2849"/>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65"/>
            <p:cNvSpPr/>
            <p:nvPr/>
          </p:nvSpPr>
          <p:spPr>
            <a:xfrm>
              <a:off x="4879325" y="3632275"/>
              <a:ext cx="473500" cy="845850"/>
            </a:xfrm>
            <a:custGeom>
              <a:avLst/>
              <a:gdLst/>
              <a:ahLst/>
              <a:cxnLst/>
              <a:rect l="l" t="t" r="r" b="b"/>
              <a:pathLst>
                <a:path w="18940" h="33834" extrusionOk="0">
                  <a:moveTo>
                    <a:pt x="2760" y="1"/>
                  </a:moveTo>
                  <a:lnTo>
                    <a:pt x="1" y="1374"/>
                  </a:lnTo>
                  <a:lnTo>
                    <a:pt x="16180" y="33834"/>
                  </a:lnTo>
                  <a:lnTo>
                    <a:pt x="18940" y="32460"/>
                  </a:lnTo>
                  <a:lnTo>
                    <a:pt x="276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65"/>
            <p:cNvSpPr/>
            <p:nvPr/>
          </p:nvSpPr>
          <p:spPr>
            <a:xfrm>
              <a:off x="5277200" y="4437875"/>
              <a:ext cx="82250" cy="45550"/>
            </a:xfrm>
            <a:custGeom>
              <a:avLst/>
              <a:gdLst/>
              <a:ahLst/>
              <a:cxnLst/>
              <a:rect l="l" t="t" r="r" b="b"/>
              <a:pathLst>
                <a:path w="3290" h="1822" extrusionOk="0">
                  <a:moveTo>
                    <a:pt x="3044" y="0"/>
                  </a:moveTo>
                  <a:cubicBezTo>
                    <a:pt x="3011" y="0"/>
                    <a:pt x="2979" y="8"/>
                    <a:pt x="2949" y="22"/>
                  </a:cubicBezTo>
                  <a:lnTo>
                    <a:pt x="152" y="1421"/>
                  </a:lnTo>
                  <a:cubicBezTo>
                    <a:pt x="38" y="1471"/>
                    <a:pt x="1" y="1597"/>
                    <a:pt x="51" y="1711"/>
                  </a:cubicBezTo>
                  <a:cubicBezTo>
                    <a:pt x="86" y="1781"/>
                    <a:pt x="159" y="1821"/>
                    <a:pt x="238" y="1821"/>
                  </a:cubicBezTo>
                  <a:cubicBezTo>
                    <a:pt x="272" y="1821"/>
                    <a:pt x="307" y="1814"/>
                    <a:pt x="341" y="1799"/>
                  </a:cubicBezTo>
                  <a:lnTo>
                    <a:pt x="3138" y="400"/>
                  </a:lnTo>
                  <a:cubicBezTo>
                    <a:pt x="3252" y="350"/>
                    <a:pt x="3289" y="224"/>
                    <a:pt x="3239" y="123"/>
                  </a:cubicBezTo>
                  <a:cubicBezTo>
                    <a:pt x="3203" y="43"/>
                    <a:pt x="3123" y="0"/>
                    <a:pt x="30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65"/>
            <p:cNvSpPr/>
            <p:nvPr/>
          </p:nvSpPr>
          <p:spPr>
            <a:xfrm>
              <a:off x="4933200" y="3657875"/>
              <a:ext cx="388125" cy="767700"/>
            </a:xfrm>
            <a:custGeom>
              <a:avLst/>
              <a:gdLst/>
              <a:ahLst/>
              <a:cxnLst/>
              <a:rect l="l" t="t" r="r" b="b"/>
              <a:pathLst>
                <a:path w="15525" h="30708" extrusionOk="0">
                  <a:moveTo>
                    <a:pt x="209" y="0"/>
                  </a:moveTo>
                  <a:cubicBezTo>
                    <a:pt x="182" y="0"/>
                    <a:pt x="153" y="7"/>
                    <a:pt x="126" y="23"/>
                  </a:cubicBezTo>
                  <a:cubicBezTo>
                    <a:pt x="26" y="60"/>
                    <a:pt x="0" y="174"/>
                    <a:pt x="38" y="262"/>
                  </a:cubicBezTo>
                  <a:lnTo>
                    <a:pt x="15159" y="30605"/>
                  </a:lnTo>
                  <a:cubicBezTo>
                    <a:pt x="15197" y="30670"/>
                    <a:pt x="15261" y="30708"/>
                    <a:pt x="15328" y="30708"/>
                  </a:cubicBezTo>
                  <a:cubicBezTo>
                    <a:pt x="15352" y="30708"/>
                    <a:pt x="15376" y="30703"/>
                    <a:pt x="15399" y="30693"/>
                  </a:cubicBezTo>
                  <a:cubicBezTo>
                    <a:pt x="15499" y="30643"/>
                    <a:pt x="15525" y="30542"/>
                    <a:pt x="15487" y="30441"/>
                  </a:cubicBezTo>
                  <a:lnTo>
                    <a:pt x="366" y="98"/>
                  </a:lnTo>
                  <a:cubicBezTo>
                    <a:pt x="331" y="37"/>
                    <a:pt x="272"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65"/>
            <p:cNvSpPr/>
            <p:nvPr/>
          </p:nvSpPr>
          <p:spPr>
            <a:xfrm>
              <a:off x="4908625" y="3669850"/>
              <a:ext cx="388450" cy="767900"/>
            </a:xfrm>
            <a:custGeom>
              <a:avLst/>
              <a:gdLst/>
              <a:ahLst/>
              <a:cxnLst/>
              <a:rect l="l" t="t" r="r" b="b"/>
              <a:pathLst>
                <a:path w="15538" h="30716" extrusionOk="0">
                  <a:moveTo>
                    <a:pt x="210" y="0"/>
                  </a:moveTo>
                  <a:cubicBezTo>
                    <a:pt x="181" y="0"/>
                    <a:pt x="153" y="7"/>
                    <a:pt x="127" y="22"/>
                  </a:cubicBezTo>
                  <a:cubicBezTo>
                    <a:pt x="38" y="73"/>
                    <a:pt x="1" y="174"/>
                    <a:pt x="51" y="262"/>
                  </a:cubicBezTo>
                  <a:lnTo>
                    <a:pt x="15172" y="30617"/>
                  </a:lnTo>
                  <a:cubicBezTo>
                    <a:pt x="15198" y="30678"/>
                    <a:pt x="15261" y="30715"/>
                    <a:pt x="15326" y="30715"/>
                  </a:cubicBezTo>
                  <a:cubicBezTo>
                    <a:pt x="15355" y="30715"/>
                    <a:pt x="15384" y="30708"/>
                    <a:pt x="15411" y="30693"/>
                  </a:cubicBezTo>
                  <a:cubicBezTo>
                    <a:pt x="15500" y="30655"/>
                    <a:pt x="15537" y="30542"/>
                    <a:pt x="15500" y="30453"/>
                  </a:cubicBezTo>
                  <a:lnTo>
                    <a:pt x="379" y="111"/>
                  </a:lnTo>
                  <a:cubicBezTo>
                    <a:pt x="343" y="40"/>
                    <a:pt x="277" y="0"/>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65"/>
            <p:cNvSpPr/>
            <p:nvPr/>
          </p:nvSpPr>
          <p:spPr>
            <a:xfrm>
              <a:off x="4869875" y="3565800"/>
              <a:ext cx="25550" cy="33425"/>
            </a:xfrm>
            <a:custGeom>
              <a:avLst/>
              <a:gdLst/>
              <a:ahLst/>
              <a:cxnLst/>
              <a:rect l="l" t="t" r="r" b="b"/>
              <a:pathLst>
                <a:path w="1022" h="1337" extrusionOk="0">
                  <a:moveTo>
                    <a:pt x="1" y="1"/>
                  </a:moveTo>
                  <a:lnTo>
                    <a:pt x="152" y="1337"/>
                  </a:lnTo>
                  <a:lnTo>
                    <a:pt x="1021" y="896"/>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32"/>
        <p:cNvGrpSpPr/>
        <p:nvPr/>
      </p:nvGrpSpPr>
      <p:grpSpPr>
        <a:xfrm>
          <a:off x="0" y="0"/>
          <a:ext cx="0" cy="0"/>
          <a:chOff x="0" y="0"/>
          <a:chExt cx="0" cy="0"/>
        </a:xfrm>
      </p:grpSpPr>
      <p:pic>
        <p:nvPicPr>
          <p:cNvPr id="8" name="صورة 7">
            <a:extLst>
              <a:ext uri="{FF2B5EF4-FFF2-40B4-BE49-F238E27FC236}">
                <a16:creationId xmlns:a16="http://schemas.microsoft.com/office/drawing/2014/main" id="{49ED1A9B-FF54-E7C2-4302-1B6B8268CE67}"/>
              </a:ext>
            </a:extLst>
          </p:cNvPr>
          <p:cNvPicPr>
            <a:picLocks noChangeAspect="1"/>
          </p:cNvPicPr>
          <p:nvPr/>
        </p:nvPicPr>
        <p:blipFill>
          <a:blip r:embed="rId3"/>
          <a:stretch>
            <a:fillRect/>
          </a:stretch>
        </p:blipFill>
        <p:spPr>
          <a:xfrm>
            <a:off x="1767535" y="1377433"/>
            <a:ext cx="4684085" cy="5143500"/>
          </a:xfrm>
          <a:prstGeom prst="rect">
            <a:avLst/>
          </a:prstGeom>
        </p:spPr>
      </p:pic>
      <p:pic>
        <p:nvPicPr>
          <p:cNvPr id="7" name="صورة 6">
            <a:extLst>
              <a:ext uri="{FF2B5EF4-FFF2-40B4-BE49-F238E27FC236}">
                <a16:creationId xmlns:a16="http://schemas.microsoft.com/office/drawing/2014/main" id="{6E6AEAD5-9936-7BEF-4316-DF3EFA4A89C3}"/>
              </a:ext>
            </a:extLst>
          </p:cNvPr>
          <p:cNvPicPr>
            <a:picLocks noChangeAspect="1"/>
          </p:cNvPicPr>
          <p:nvPr/>
        </p:nvPicPr>
        <p:blipFill>
          <a:blip r:embed="rId4"/>
          <a:stretch>
            <a:fillRect/>
          </a:stretch>
        </p:blipFill>
        <p:spPr>
          <a:xfrm>
            <a:off x="-12600" y="-1"/>
            <a:ext cx="9169200" cy="1296953"/>
          </a:xfrm>
          <a:prstGeom prst="rect">
            <a:avLst/>
          </a:prstGeom>
        </p:spPr>
      </p:pic>
      <p:sp>
        <p:nvSpPr>
          <p:cNvPr id="1735" name="Google Shape;1735;p60"/>
          <p:cNvSpPr txBox="1">
            <a:spLocks noGrp="1"/>
          </p:cNvSpPr>
          <p:nvPr>
            <p:ph type="title"/>
          </p:nvPr>
        </p:nvSpPr>
        <p:spPr>
          <a:xfrm>
            <a:off x="713225" y="821667"/>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USE CASE DIAGRAM</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p:cNvSpPr/>
          <p:nvPr/>
        </p:nvSpPr>
        <p:spPr>
          <a:xfrm rot="-2286152">
            <a:off x="2526059" y="978395"/>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p:cNvSpPr/>
          <p:nvPr/>
        </p:nvSpPr>
        <p:spPr>
          <a:xfrm rot="-5400000">
            <a:off x="6435912" y="978387"/>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مجموعة 1">
            <a:extLst>
              <a:ext uri="{FF2B5EF4-FFF2-40B4-BE49-F238E27FC236}">
                <a16:creationId xmlns:a16="http://schemas.microsoft.com/office/drawing/2014/main" id="{62924A81-A567-EF34-F229-E3BB09E64C01}"/>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D3B8A0F2-6B40-822C-FC6D-C3FF46549272}"/>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3F76F220-C568-70F1-B6BF-738C03CDFD08}"/>
                </a:ext>
              </a:extLst>
            </p:cNvPr>
            <p:cNvSpPr txBox="1"/>
            <p:nvPr/>
          </p:nvSpPr>
          <p:spPr>
            <a:xfrm rot="5400000">
              <a:off x="8485528" y="2368781"/>
              <a:ext cx="83708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15/44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5F82985D-D9C3-2C4E-5E46-8C80A4D529F5}"/>
            </a:ext>
          </a:extLst>
        </p:cNvPr>
        <p:cNvGrpSpPr/>
        <p:nvPr/>
      </p:nvGrpSpPr>
      <p:grpSpPr>
        <a:xfrm>
          <a:off x="0" y="0"/>
          <a:ext cx="0" cy="0"/>
          <a:chOff x="0" y="0"/>
          <a:chExt cx="0" cy="0"/>
        </a:xfrm>
      </p:grpSpPr>
      <p:pic>
        <p:nvPicPr>
          <p:cNvPr id="8" name="صورة 7">
            <a:extLst>
              <a:ext uri="{FF2B5EF4-FFF2-40B4-BE49-F238E27FC236}">
                <a16:creationId xmlns:a16="http://schemas.microsoft.com/office/drawing/2014/main" id="{167CDAA0-D62E-522A-6AEB-25A449F42B0B}"/>
              </a:ext>
            </a:extLst>
          </p:cNvPr>
          <p:cNvPicPr>
            <a:picLocks noChangeAspect="1"/>
          </p:cNvPicPr>
          <p:nvPr/>
        </p:nvPicPr>
        <p:blipFill>
          <a:blip r:embed="rId3"/>
          <a:stretch>
            <a:fillRect/>
          </a:stretch>
        </p:blipFill>
        <p:spPr>
          <a:xfrm>
            <a:off x="1598202" y="-1960546"/>
            <a:ext cx="5352932" cy="5877948"/>
          </a:xfrm>
          <a:prstGeom prst="rect">
            <a:avLst/>
          </a:prstGeom>
        </p:spPr>
      </p:pic>
      <p:pic>
        <p:nvPicPr>
          <p:cNvPr id="7" name="صورة 6">
            <a:extLst>
              <a:ext uri="{FF2B5EF4-FFF2-40B4-BE49-F238E27FC236}">
                <a16:creationId xmlns:a16="http://schemas.microsoft.com/office/drawing/2014/main" id="{3A6D33AE-5767-FBC4-9405-CB46048AC488}"/>
              </a:ext>
            </a:extLst>
          </p:cNvPr>
          <p:cNvPicPr>
            <a:picLocks noChangeAspect="1"/>
          </p:cNvPicPr>
          <p:nvPr/>
        </p:nvPicPr>
        <p:blipFill>
          <a:blip r:embed="rId4"/>
          <a:stretch>
            <a:fillRect/>
          </a:stretch>
        </p:blipFill>
        <p:spPr>
          <a:xfrm>
            <a:off x="-12600" y="-1"/>
            <a:ext cx="9169200" cy="1296953"/>
          </a:xfrm>
          <a:prstGeom prst="rect">
            <a:avLst/>
          </a:prstGeom>
        </p:spPr>
      </p:pic>
      <p:sp>
        <p:nvSpPr>
          <p:cNvPr id="1735" name="Google Shape;1735;p60">
            <a:extLst>
              <a:ext uri="{FF2B5EF4-FFF2-40B4-BE49-F238E27FC236}">
                <a16:creationId xmlns:a16="http://schemas.microsoft.com/office/drawing/2014/main" id="{A526BEEA-F993-B646-DE8C-1B28086901A5}"/>
              </a:ext>
            </a:extLst>
          </p:cNvPr>
          <p:cNvSpPr txBox="1">
            <a:spLocks noGrp="1"/>
          </p:cNvSpPr>
          <p:nvPr>
            <p:ph type="title"/>
          </p:nvPr>
        </p:nvSpPr>
        <p:spPr>
          <a:xfrm>
            <a:off x="713225" y="821667"/>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USE CASE DIAGRAM</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AC3C230C-0139-C795-F6AD-C93BA15B831C}"/>
              </a:ext>
            </a:extLst>
          </p:cNvPr>
          <p:cNvSpPr/>
          <p:nvPr/>
        </p:nvSpPr>
        <p:spPr>
          <a:xfrm rot="-2286152">
            <a:off x="2526059" y="978395"/>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AEAA64CA-3CD8-923E-3F2A-AA919A04E19B}"/>
              </a:ext>
            </a:extLst>
          </p:cNvPr>
          <p:cNvSpPr/>
          <p:nvPr/>
        </p:nvSpPr>
        <p:spPr>
          <a:xfrm rot="-5400000">
            <a:off x="6435912" y="978387"/>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مجموعة 1">
            <a:extLst>
              <a:ext uri="{FF2B5EF4-FFF2-40B4-BE49-F238E27FC236}">
                <a16:creationId xmlns:a16="http://schemas.microsoft.com/office/drawing/2014/main" id="{DA691667-5FBE-B187-9505-CF486B8C0F5E}"/>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6EF028B4-8F77-A50D-EC31-2FEBE9771D07}"/>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7F383C59-450C-9B1D-CA32-BEB971162DB0}"/>
                </a:ext>
              </a:extLst>
            </p:cNvPr>
            <p:cNvSpPr txBox="1"/>
            <p:nvPr/>
          </p:nvSpPr>
          <p:spPr>
            <a:xfrm rot="5400000">
              <a:off x="8485528" y="2368781"/>
              <a:ext cx="83708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15/44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692831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8A0F60AA-DE09-1A11-AF53-C080E6FC86A4}"/>
            </a:ext>
          </a:extLst>
        </p:cNvPr>
        <p:cNvGrpSpPr/>
        <p:nvPr/>
      </p:nvGrpSpPr>
      <p:grpSpPr>
        <a:xfrm>
          <a:off x="0" y="0"/>
          <a:ext cx="0" cy="0"/>
          <a:chOff x="0" y="0"/>
          <a:chExt cx="0" cy="0"/>
        </a:xfrm>
      </p:grpSpPr>
      <p:sp>
        <p:nvSpPr>
          <p:cNvPr id="1735" name="Google Shape;1735;p60">
            <a:extLst>
              <a:ext uri="{FF2B5EF4-FFF2-40B4-BE49-F238E27FC236}">
                <a16:creationId xmlns:a16="http://schemas.microsoft.com/office/drawing/2014/main" id="{5DC2DFA8-4720-74F4-23B4-16F0D6400815}"/>
              </a:ext>
            </a:extLst>
          </p:cNvPr>
          <p:cNvSpPr txBox="1">
            <a:spLocks noGrp="1"/>
          </p:cNvSpPr>
          <p:nvPr>
            <p:ph type="title"/>
          </p:nvPr>
        </p:nvSpPr>
        <p:spPr>
          <a:xfrm>
            <a:off x="687644" y="846114"/>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UI FLOW DIAGRAM</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514E70C4-2220-1C96-05B5-1A9175AB11AD}"/>
              </a:ext>
            </a:extLst>
          </p:cNvPr>
          <p:cNvSpPr/>
          <p:nvPr/>
        </p:nvSpPr>
        <p:spPr>
          <a:xfrm rot="-2286152">
            <a:off x="2500478" y="1002842"/>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85FD1A5E-36BC-415E-1E08-F2DC4529D4E0}"/>
              </a:ext>
            </a:extLst>
          </p:cNvPr>
          <p:cNvSpPr/>
          <p:nvPr/>
        </p:nvSpPr>
        <p:spPr>
          <a:xfrm rot="-5400000">
            <a:off x="6410331" y="1002834"/>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 name="صورة 26">
            <a:extLst>
              <a:ext uri="{FF2B5EF4-FFF2-40B4-BE49-F238E27FC236}">
                <a16:creationId xmlns:a16="http://schemas.microsoft.com/office/drawing/2014/main" id="{30F5C1FD-13A8-6473-1D18-C94E71FFF777}"/>
              </a:ext>
            </a:extLst>
          </p:cNvPr>
          <p:cNvPicPr>
            <a:picLocks noChangeAspect="1"/>
          </p:cNvPicPr>
          <p:nvPr/>
        </p:nvPicPr>
        <p:blipFill>
          <a:blip r:embed="rId3"/>
          <a:stretch>
            <a:fillRect/>
          </a:stretch>
        </p:blipFill>
        <p:spPr>
          <a:xfrm>
            <a:off x="816802" y="1478160"/>
            <a:ext cx="11189570" cy="3167981"/>
          </a:xfrm>
          <a:prstGeom prst="rect">
            <a:avLst/>
          </a:prstGeom>
        </p:spPr>
      </p:pic>
      <p:pic>
        <p:nvPicPr>
          <p:cNvPr id="29" name="صورة 28">
            <a:extLst>
              <a:ext uri="{FF2B5EF4-FFF2-40B4-BE49-F238E27FC236}">
                <a16:creationId xmlns:a16="http://schemas.microsoft.com/office/drawing/2014/main" id="{E38DF43F-F312-2C57-A612-A468AD41511F}"/>
              </a:ext>
            </a:extLst>
          </p:cNvPr>
          <p:cNvPicPr>
            <a:picLocks noChangeAspect="1"/>
          </p:cNvPicPr>
          <p:nvPr/>
        </p:nvPicPr>
        <p:blipFill>
          <a:blip r:embed="rId4"/>
          <a:srcRect l="93333" t="882"/>
          <a:stretch>
            <a:fillRect/>
          </a:stretch>
        </p:blipFill>
        <p:spPr>
          <a:xfrm>
            <a:off x="8534400" y="0"/>
            <a:ext cx="609600" cy="5143500"/>
          </a:xfrm>
          <a:prstGeom prst="rect">
            <a:avLst/>
          </a:prstGeom>
        </p:spPr>
      </p:pic>
      <p:grpSp>
        <p:nvGrpSpPr>
          <p:cNvPr id="2" name="مجموعة 1">
            <a:extLst>
              <a:ext uri="{FF2B5EF4-FFF2-40B4-BE49-F238E27FC236}">
                <a16:creationId xmlns:a16="http://schemas.microsoft.com/office/drawing/2014/main" id="{FEF78EF2-D1EB-A6F0-4898-9BE8C56B07C1}"/>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870518A0-FD6A-438D-DB72-E59DD5965EC6}"/>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ED27E2CF-03EA-2767-FA76-FA8CEC807D08}"/>
                </a:ext>
              </a:extLst>
            </p:cNvPr>
            <p:cNvSpPr txBox="1"/>
            <p:nvPr/>
          </p:nvSpPr>
          <p:spPr>
            <a:xfrm rot="5400000">
              <a:off x="8486331" y="2368781"/>
              <a:ext cx="835485"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16/44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2056747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5EC09490-DB68-6783-13DD-00F5DF282ED9}"/>
            </a:ext>
          </a:extLst>
        </p:cNvPr>
        <p:cNvGrpSpPr/>
        <p:nvPr/>
      </p:nvGrpSpPr>
      <p:grpSpPr>
        <a:xfrm>
          <a:off x="0" y="0"/>
          <a:ext cx="0" cy="0"/>
          <a:chOff x="0" y="0"/>
          <a:chExt cx="0" cy="0"/>
        </a:xfrm>
      </p:grpSpPr>
      <p:sp>
        <p:nvSpPr>
          <p:cNvPr id="1735" name="Google Shape;1735;p60">
            <a:extLst>
              <a:ext uri="{FF2B5EF4-FFF2-40B4-BE49-F238E27FC236}">
                <a16:creationId xmlns:a16="http://schemas.microsoft.com/office/drawing/2014/main" id="{AC451284-046F-A86C-474A-B3705528D858}"/>
              </a:ext>
            </a:extLst>
          </p:cNvPr>
          <p:cNvSpPr txBox="1">
            <a:spLocks noGrp="1"/>
          </p:cNvSpPr>
          <p:nvPr>
            <p:ph type="title"/>
          </p:nvPr>
        </p:nvSpPr>
        <p:spPr>
          <a:xfrm>
            <a:off x="687644" y="846114"/>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UI FLOW DIAGRAM</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D9FC27FA-1918-B383-2F8E-7E4CBCC28EC5}"/>
              </a:ext>
            </a:extLst>
          </p:cNvPr>
          <p:cNvSpPr/>
          <p:nvPr/>
        </p:nvSpPr>
        <p:spPr>
          <a:xfrm rot="-2286152">
            <a:off x="2500478" y="1002842"/>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61A768E9-CE4A-0A95-D722-40E6B207A65C}"/>
              </a:ext>
            </a:extLst>
          </p:cNvPr>
          <p:cNvSpPr/>
          <p:nvPr/>
        </p:nvSpPr>
        <p:spPr>
          <a:xfrm rot="-5400000">
            <a:off x="6410331" y="1002834"/>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 name="صورة 26">
            <a:extLst>
              <a:ext uri="{FF2B5EF4-FFF2-40B4-BE49-F238E27FC236}">
                <a16:creationId xmlns:a16="http://schemas.microsoft.com/office/drawing/2014/main" id="{2A993483-1642-3723-8667-504718330FAC}"/>
              </a:ext>
            </a:extLst>
          </p:cNvPr>
          <p:cNvPicPr>
            <a:picLocks noChangeAspect="1"/>
          </p:cNvPicPr>
          <p:nvPr/>
        </p:nvPicPr>
        <p:blipFill>
          <a:blip r:embed="rId3"/>
          <a:stretch>
            <a:fillRect/>
          </a:stretch>
        </p:blipFill>
        <p:spPr>
          <a:xfrm>
            <a:off x="-2816063" y="1478160"/>
            <a:ext cx="11189570" cy="3167981"/>
          </a:xfrm>
          <a:prstGeom prst="rect">
            <a:avLst/>
          </a:prstGeom>
        </p:spPr>
      </p:pic>
      <p:pic>
        <p:nvPicPr>
          <p:cNvPr id="29" name="صورة 28">
            <a:extLst>
              <a:ext uri="{FF2B5EF4-FFF2-40B4-BE49-F238E27FC236}">
                <a16:creationId xmlns:a16="http://schemas.microsoft.com/office/drawing/2014/main" id="{65BD4B6B-5DF5-D3EF-490B-A438B30046C6}"/>
              </a:ext>
            </a:extLst>
          </p:cNvPr>
          <p:cNvPicPr>
            <a:picLocks noChangeAspect="1"/>
          </p:cNvPicPr>
          <p:nvPr/>
        </p:nvPicPr>
        <p:blipFill>
          <a:blip r:embed="rId4"/>
          <a:srcRect l="93333" t="882"/>
          <a:stretch>
            <a:fillRect/>
          </a:stretch>
        </p:blipFill>
        <p:spPr>
          <a:xfrm>
            <a:off x="8534400" y="0"/>
            <a:ext cx="609600" cy="5143500"/>
          </a:xfrm>
          <a:prstGeom prst="rect">
            <a:avLst/>
          </a:prstGeom>
        </p:spPr>
      </p:pic>
      <p:pic>
        <p:nvPicPr>
          <p:cNvPr id="3" name="صورة 2">
            <a:extLst>
              <a:ext uri="{FF2B5EF4-FFF2-40B4-BE49-F238E27FC236}">
                <a16:creationId xmlns:a16="http://schemas.microsoft.com/office/drawing/2014/main" id="{7CB5F73D-E775-9CFF-E264-5003B4677EB7}"/>
              </a:ext>
            </a:extLst>
          </p:cNvPr>
          <p:cNvPicPr>
            <a:picLocks noChangeAspect="1"/>
          </p:cNvPicPr>
          <p:nvPr/>
        </p:nvPicPr>
        <p:blipFill>
          <a:blip r:embed="rId4"/>
          <a:srcRect r="93893"/>
          <a:stretch>
            <a:fillRect/>
          </a:stretch>
        </p:blipFill>
        <p:spPr>
          <a:xfrm>
            <a:off x="0" y="-47953"/>
            <a:ext cx="558388" cy="5188541"/>
          </a:xfrm>
          <a:prstGeom prst="rect">
            <a:avLst/>
          </a:prstGeom>
        </p:spPr>
      </p:pic>
      <p:grpSp>
        <p:nvGrpSpPr>
          <p:cNvPr id="2" name="مجموعة 1">
            <a:extLst>
              <a:ext uri="{FF2B5EF4-FFF2-40B4-BE49-F238E27FC236}">
                <a16:creationId xmlns:a16="http://schemas.microsoft.com/office/drawing/2014/main" id="{86936190-5555-0848-19FE-F33D828D5530}"/>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6C42ED68-29D3-32C5-D154-6F1E08D14BA8}"/>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5935AB6C-5B0F-DEC7-31A5-89784A306580}"/>
                </a:ext>
              </a:extLst>
            </p:cNvPr>
            <p:cNvSpPr txBox="1"/>
            <p:nvPr/>
          </p:nvSpPr>
          <p:spPr>
            <a:xfrm rot="5400000">
              <a:off x="8486331" y="2368781"/>
              <a:ext cx="835485"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16/44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425635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9F7AEA4A-C698-1675-D570-FB4EEE5629F7}"/>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E35344B8-15E5-6B8D-1005-5D5BCB12E45D}"/>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3" name="صورة 2">
            <a:extLst>
              <a:ext uri="{FF2B5EF4-FFF2-40B4-BE49-F238E27FC236}">
                <a16:creationId xmlns:a16="http://schemas.microsoft.com/office/drawing/2014/main" id="{F2FE4E0A-960D-1FB9-E803-AD93EDD8A21A}"/>
              </a:ext>
            </a:extLst>
          </p:cNvPr>
          <p:cNvPicPr>
            <a:picLocks noChangeAspect="1"/>
          </p:cNvPicPr>
          <p:nvPr/>
        </p:nvPicPr>
        <p:blipFill>
          <a:blip r:embed="rId4"/>
          <a:stretch>
            <a:fillRect/>
          </a:stretch>
        </p:blipFill>
        <p:spPr>
          <a:xfrm>
            <a:off x="3456000" y="1679172"/>
            <a:ext cx="2232000" cy="7168659"/>
          </a:xfrm>
          <a:prstGeom prst="rect">
            <a:avLst/>
          </a:prstGeom>
        </p:spPr>
      </p:pic>
      <p:pic>
        <p:nvPicPr>
          <p:cNvPr id="4" name="صورة 3">
            <a:extLst>
              <a:ext uri="{FF2B5EF4-FFF2-40B4-BE49-F238E27FC236}">
                <a16:creationId xmlns:a16="http://schemas.microsoft.com/office/drawing/2014/main" id="{872CBE38-77C2-548D-8C1F-C68A7EE1B20E}"/>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5CE8F062-0D62-EBC1-3BB1-A22D36A0F261}"/>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B6387464-99E6-8138-0E23-D0F88DFEBE8B}"/>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00862441-E4EA-A54C-30FF-E95BF1F4765A}"/>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63C9A6CC-0547-D3F3-9244-18F62F5047C0}"/>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Animals Detection System</a:t>
            </a:r>
          </a:p>
        </p:txBody>
      </p:sp>
      <p:grpSp>
        <p:nvGrpSpPr>
          <p:cNvPr id="56" name="مجموعة 55">
            <a:extLst>
              <a:ext uri="{FF2B5EF4-FFF2-40B4-BE49-F238E27FC236}">
                <a16:creationId xmlns:a16="http://schemas.microsoft.com/office/drawing/2014/main" id="{2AB96FE6-739C-2A26-8C95-AAA88BEFD496}"/>
              </a:ext>
            </a:extLst>
          </p:cNvPr>
          <p:cNvGrpSpPr/>
          <p:nvPr/>
        </p:nvGrpSpPr>
        <p:grpSpPr>
          <a:xfrm>
            <a:off x="8711227" y="2096248"/>
            <a:ext cx="385689" cy="914400"/>
            <a:chOff x="8711227" y="2096248"/>
            <a:chExt cx="385689" cy="914400"/>
          </a:xfrm>
        </p:grpSpPr>
        <p:sp>
          <p:nvSpPr>
            <p:cNvPr id="57" name="مستطيل: زوايا علوية مستديرة 56">
              <a:extLst>
                <a:ext uri="{FF2B5EF4-FFF2-40B4-BE49-F238E27FC236}">
                  <a16:creationId xmlns:a16="http://schemas.microsoft.com/office/drawing/2014/main" id="{E03F6C10-B13F-9A34-229B-9375E2A0D710}"/>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8" name="مربع نص 57">
              <a:extLst>
                <a:ext uri="{FF2B5EF4-FFF2-40B4-BE49-F238E27FC236}">
                  <a16:creationId xmlns:a16="http://schemas.microsoft.com/office/drawing/2014/main" id="{9E5A0107-B145-BDF3-2B0B-778AE1A986FC}"/>
                </a:ext>
              </a:extLst>
            </p:cNvPr>
            <p:cNvSpPr txBox="1"/>
            <p:nvPr/>
          </p:nvSpPr>
          <p:spPr>
            <a:xfrm rot="5400000">
              <a:off x="8487131" y="2368781"/>
              <a:ext cx="83388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17/44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047395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C481AE4C-7705-E9B5-33B2-3A00BD68D2AD}"/>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EB6DD94D-DA38-880B-6E87-9886FDC73341}"/>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3" name="صورة 2">
            <a:extLst>
              <a:ext uri="{FF2B5EF4-FFF2-40B4-BE49-F238E27FC236}">
                <a16:creationId xmlns:a16="http://schemas.microsoft.com/office/drawing/2014/main" id="{A3202B55-ACF2-B6FE-18E0-DE886B30175E}"/>
              </a:ext>
            </a:extLst>
          </p:cNvPr>
          <p:cNvPicPr>
            <a:picLocks noChangeAspect="1"/>
          </p:cNvPicPr>
          <p:nvPr/>
        </p:nvPicPr>
        <p:blipFill>
          <a:blip r:embed="rId4"/>
          <a:stretch>
            <a:fillRect/>
          </a:stretch>
        </p:blipFill>
        <p:spPr>
          <a:xfrm>
            <a:off x="3456000" y="-1388224"/>
            <a:ext cx="2232000" cy="7168659"/>
          </a:xfrm>
          <a:prstGeom prst="rect">
            <a:avLst/>
          </a:prstGeom>
        </p:spPr>
      </p:pic>
      <p:pic>
        <p:nvPicPr>
          <p:cNvPr id="4" name="صورة 3">
            <a:extLst>
              <a:ext uri="{FF2B5EF4-FFF2-40B4-BE49-F238E27FC236}">
                <a16:creationId xmlns:a16="http://schemas.microsoft.com/office/drawing/2014/main" id="{C4B8D879-DBF3-FD60-76DA-37F5D255DB25}"/>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855D099E-0DD6-3D28-1C05-D7B5F97B033F}"/>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F984A630-7AE1-9E77-C3CC-88072C2CB002}"/>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8C6C5172-2F9F-502B-CED1-ACA9FBF4DCF9}"/>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B50BE8F8-C661-FFD3-2FC9-62B1C4E95816}"/>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Animals Detection System</a:t>
            </a:r>
          </a:p>
        </p:txBody>
      </p:sp>
      <p:grpSp>
        <p:nvGrpSpPr>
          <p:cNvPr id="56" name="مجموعة 55">
            <a:extLst>
              <a:ext uri="{FF2B5EF4-FFF2-40B4-BE49-F238E27FC236}">
                <a16:creationId xmlns:a16="http://schemas.microsoft.com/office/drawing/2014/main" id="{6BB40AF6-5425-B420-E2C9-B98EEE8236C1}"/>
              </a:ext>
            </a:extLst>
          </p:cNvPr>
          <p:cNvGrpSpPr/>
          <p:nvPr/>
        </p:nvGrpSpPr>
        <p:grpSpPr>
          <a:xfrm>
            <a:off x="8711227" y="2096248"/>
            <a:ext cx="385689" cy="914400"/>
            <a:chOff x="8711227" y="2096248"/>
            <a:chExt cx="385689" cy="914400"/>
          </a:xfrm>
        </p:grpSpPr>
        <p:sp>
          <p:nvSpPr>
            <p:cNvPr id="57" name="مستطيل: زوايا علوية مستديرة 56">
              <a:extLst>
                <a:ext uri="{FF2B5EF4-FFF2-40B4-BE49-F238E27FC236}">
                  <a16:creationId xmlns:a16="http://schemas.microsoft.com/office/drawing/2014/main" id="{12615E42-5C40-31AA-6ADF-0DCB928F64D4}"/>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8" name="مربع نص 57">
              <a:extLst>
                <a:ext uri="{FF2B5EF4-FFF2-40B4-BE49-F238E27FC236}">
                  <a16:creationId xmlns:a16="http://schemas.microsoft.com/office/drawing/2014/main" id="{946118A0-2CF2-ADF0-4EFB-5DC05E859FA4}"/>
                </a:ext>
              </a:extLst>
            </p:cNvPr>
            <p:cNvSpPr txBox="1"/>
            <p:nvPr/>
          </p:nvSpPr>
          <p:spPr>
            <a:xfrm rot="5400000">
              <a:off x="8487131" y="2368781"/>
              <a:ext cx="83388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17/44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7240237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83628D43-34E2-2E9D-7B4C-FFACC2062BFF}"/>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77CB73AD-1A4B-BCCD-D106-400D526DBDA1}"/>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3" name="صورة 2">
            <a:extLst>
              <a:ext uri="{FF2B5EF4-FFF2-40B4-BE49-F238E27FC236}">
                <a16:creationId xmlns:a16="http://schemas.microsoft.com/office/drawing/2014/main" id="{ACE26883-78E0-E76D-FAE4-5172A5D84191}"/>
              </a:ext>
            </a:extLst>
          </p:cNvPr>
          <p:cNvPicPr>
            <a:picLocks noChangeAspect="1"/>
          </p:cNvPicPr>
          <p:nvPr/>
        </p:nvPicPr>
        <p:blipFill>
          <a:blip r:embed="rId4"/>
          <a:stretch>
            <a:fillRect/>
          </a:stretch>
        </p:blipFill>
        <p:spPr>
          <a:xfrm>
            <a:off x="3456000" y="-2518754"/>
            <a:ext cx="2232000" cy="7168659"/>
          </a:xfrm>
          <a:prstGeom prst="rect">
            <a:avLst/>
          </a:prstGeom>
        </p:spPr>
      </p:pic>
      <p:pic>
        <p:nvPicPr>
          <p:cNvPr id="4" name="صورة 3">
            <a:extLst>
              <a:ext uri="{FF2B5EF4-FFF2-40B4-BE49-F238E27FC236}">
                <a16:creationId xmlns:a16="http://schemas.microsoft.com/office/drawing/2014/main" id="{E49DEA4E-101D-6932-BC5F-DE3A1D98FFED}"/>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63E61702-81E8-F5C6-89ED-E700608606A3}"/>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B31DE6A3-8C43-3BC6-E2A6-22DB6DA494A6}"/>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10F6B315-C898-661A-2BD4-EDEEA09CF44A}"/>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2D03BC04-121E-3239-0C73-15412684D2B0}"/>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Animals Detection System</a:t>
            </a:r>
          </a:p>
        </p:txBody>
      </p:sp>
      <p:grpSp>
        <p:nvGrpSpPr>
          <p:cNvPr id="56" name="مجموعة 55">
            <a:extLst>
              <a:ext uri="{FF2B5EF4-FFF2-40B4-BE49-F238E27FC236}">
                <a16:creationId xmlns:a16="http://schemas.microsoft.com/office/drawing/2014/main" id="{B167C402-C2DB-5960-2C24-CB97667FC668}"/>
              </a:ext>
            </a:extLst>
          </p:cNvPr>
          <p:cNvGrpSpPr/>
          <p:nvPr/>
        </p:nvGrpSpPr>
        <p:grpSpPr>
          <a:xfrm>
            <a:off x="8711227" y="2096248"/>
            <a:ext cx="385689" cy="914400"/>
            <a:chOff x="8711227" y="2096248"/>
            <a:chExt cx="385689" cy="914400"/>
          </a:xfrm>
        </p:grpSpPr>
        <p:sp>
          <p:nvSpPr>
            <p:cNvPr id="57" name="مستطيل: زوايا علوية مستديرة 56">
              <a:extLst>
                <a:ext uri="{FF2B5EF4-FFF2-40B4-BE49-F238E27FC236}">
                  <a16:creationId xmlns:a16="http://schemas.microsoft.com/office/drawing/2014/main" id="{4B7D7B95-72C1-A557-B707-767E41B5B365}"/>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8" name="مربع نص 57">
              <a:extLst>
                <a:ext uri="{FF2B5EF4-FFF2-40B4-BE49-F238E27FC236}">
                  <a16:creationId xmlns:a16="http://schemas.microsoft.com/office/drawing/2014/main" id="{6359C6B3-AF38-03F7-A8FD-ABA5FBF33D3C}"/>
                </a:ext>
              </a:extLst>
            </p:cNvPr>
            <p:cNvSpPr txBox="1"/>
            <p:nvPr/>
          </p:nvSpPr>
          <p:spPr>
            <a:xfrm rot="5400000">
              <a:off x="8487131" y="2368781"/>
              <a:ext cx="83388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17/44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2825195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EEEB56FA-ABC4-87EA-CDEC-50ACE82FDB16}"/>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8E73B38B-D10D-312D-E0CE-BB3CCA326A34}"/>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3" name="صورة 2">
            <a:extLst>
              <a:ext uri="{FF2B5EF4-FFF2-40B4-BE49-F238E27FC236}">
                <a16:creationId xmlns:a16="http://schemas.microsoft.com/office/drawing/2014/main" id="{15B530F7-9BDB-DA6C-4575-38DBF94EA7E4}"/>
              </a:ext>
            </a:extLst>
          </p:cNvPr>
          <p:cNvPicPr>
            <a:picLocks noChangeAspect="1"/>
          </p:cNvPicPr>
          <p:nvPr/>
        </p:nvPicPr>
        <p:blipFill>
          <a:blip r:embed="rId4"/>
          <a:stretch>
            <a:fillRect/>
          </a:stretch>
        </p:blipFill>
        <p:spPr>
          <a:xfrm>
            <a:off x="3457800" y="1645920"/>
            <a:ext cx="2228400" cy="8335182"/>
          </a:xfrm>
          <a:prstGeom prst="rect">
            <a:avLst/>
          </a:prstGeom>
        </p:spPr>
      </p:pic>
      <p:pic>
        <p:nvPicPr>
          <p:cNvPr id="4" name="صورة 3">
            <a:extLst>
              <a:ext uri="{FF2B5EF4-FFF2-40B4-BE49-F238E27FC236}">
                <a16:creationId xmlns:a16="http://schemas.microsoft.com/office/drawing/2014/main" id="{899622EA-435C-627A-EED6-635569FF2CA3}"/>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7B8E9ACA-AC8D-51E8-E260-173BCC81A5BC}"/>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0936DFCC-8115-6E1C-196C-B636F5190652}"/>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748B3ACA-E844-62A6-CD8D-5E457F9BDB0E}"/>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C4ADB435-5754-CEAE-3750-0812CD37F002}"/>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Colors Detection System</a:t>
            </a:r>
          </a:p>
        </p:txBody>
      </p:sp>
      <p:grpSp>
        <p:nvGrpSpPr>
          <p:cNvPr id="62" name="مجموعة 61">
            <a:extLst>
              <a:ext uri="{FF2B5EF4-FFF2-40B4-BE49-F238E27FC236}">
                <a16:creationId xmlns:a16="http://schemas.microsoft.com/office/drawing/2014/main" id="{77B7E860-E5B1-FA39-FEF2-5D21BCFB1C89}"/>
              </a:ext>
            </a:extLst>
          </p:cNvPr>
          <p:cNvGrpSpPr/>
          <p:nvPr/>
        </p:nvGrpSpPr>
        <p:grpSpPr>
          <a:xfrm>
            <a:off x="8711227" y="2096248"/>
            <a:ext cx="385689" cy="914400"/>
            <a:chOff x="8711227" y="2096248"/>
            <a:chExt cx="385689" cy="914400"/>
          </a:xfrm>
        </p:grpSpPr>
        <p:sp>
          <p:nvSpPr>
            <p:cNvPr id="63" name="مستطيل: زوايا علوية مستديرة 62">
              <a:extLst>
                <a:ext uri="{FF2B5EF4-FFF2-40B4-BE49-F238E27FC236}">
                  <a16:creationId xmlns:a16="http://schemas.microsoft.com/office/drawing/2014/main" id="{1234428D-09D0-0ED8-0C1D-2B5A30C4A39F}"/>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28" name="مربع نص 1727">
              <a:extLst>
                <a:ext uri="{FF2B5EF4-FFF2-40B4-BE49-F238E27FC236}">
                  <a16:creationId xmlns:a16="http://schemas.microsoft.com/office/drawing/2014/main" id="{52C5C142-4CBC-086C-3FB4-030BA124A242}"/>
                </a:ext>
              </a:extLst>
            </p:cNvPr>
            <p:cNvSpPr txBox="1"/>
            <p:nvPr/>
          </p:nvSpPr>
          <p:spPr>
            <a:xfrm rot="5400000">
              <a:off x="8490337" y="2368781"/>
              <a:ext cx="827471"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18/44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4198325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0115ED8C-6966-7DB2-170D-995422C25F6A}"/>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E9042BA7-5590-5A1A-6556-0B9CE657840F}"/>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3" name="صورة 2">
            <a:extLst>
              <a:ext uri="{FF2B5EF4-FFF2-40B4-BE49-F238E27FC236}">
                <a16:creationId xmlns:a16="http://schemas.microsoft.com/office/drawing/2014/main" id="{BBB65A67-8052-AFEC-7F8A-FB1CE61440EF}"/>
              </a:ext>
            </a:extLst>
          </p:cNvPr>
          <p:cNvPicPr>
            <a:picLocks noChangeAspect="1"/>
          </p:cNvPicPr>
          <p:nvPr/>
        </p:nvPicPr>
        <p:blipFill>
          <a:blip r:embed="rId4"/>
          <a:stretch>
            <a:fillRect/>
          </a:stretch>
        </p:blipFill>
        <p:spPr>
          <a:xfrm>
            <a:off x="3457800" y="-1338350"/>
            <a:ext cx="2228400" cy="8335182"/>
          </a:xfrm>
          <a:prstGeom prst="rect">
            <a:avLst/>
          </a:prstGeom>
        </p:spPr>
      </p:pic>
      <p:pic>
        <p:nvPicPr>
          <p:cNvPr id="4" name="صورة 3">
            <a:extLst>
              <a:ext uri="{FF2B5EF4-FFF2-40B4-BE49-F238E27FC236}">
                <a16:creationId xmlns:a16="http://schemas.microsoft.com/office/drawing/2014/main" id="{80C4A228-4167-101E-7075-32521B653E8B}"/>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5142EC61-089C-41FE-04D4-33502ADE8D5B}"/>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CF3F545D-46AE-A44E-3656-7F4DF5AD4355}"/>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11D6C096-62F1-BB47-9ACB-2D05DF5EBF9F}"/>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B1A26DD2-ED42-B4D0-3430-447B28B25801}"/>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Colors Detection System</a:t>
            </a:r>
          </a:p>
        </p:txBody>
      </p:sp>
      <p:grpSp>
        <p:nvGrpSpPr>
          <p:cNvPr id="62" name="مجموعة 61">
            <a:extLst>
              <a:ext uri="{FF2B5EF4-FFF2-40B4-BE49-F238E27FC236}">
                <a16:creationId xmlns:a16="http://schemas.microsoft.com/office/drawing/2014/main" id="{36DAF1F7-51EC-B9CC-31D9-37AF6F6F8688}"/>
              </a:ext>
            </a:extLst>
          </p:cNvPr>
          <p:cNvGrpSpPr/>
          <p:nvPr/>
        </p:nvGrpSpPr>
        <p:grpSpPr>
          <a:xfrm>
            <a:off x="8711227" y="2096248"/>
            <a:ext cx="385689" cy="914400"/>
            <a:chOff x="8711227" y="2096248"/>
            <a:chExt cx="385689" cy="914400"/>
          </a:xfrm>
        </p:grpSpPr>
        <p:sp>
          <p:nvSpPr>
            <p:cNvPr id="63" name="مستطيل: زوايا علوية مستديرة 62">
              <a:extLst>
                <a:ext uri="{FF2B5EF4-FFF2-40B4-BE49-F238E27FC236}">
                  <a16:creationId xmlns:a16="http://schemas.microsoft.com/office/drawing/2014/main" id="{DBC78DC0-5540-EFCA-FA6E-CFEB9800E989}"/>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28" name="مربع نص 1727">
              <a:extLst>
                <a:ext uri="{FF2B5EF4-FFF2-40B4-BE49-F238E27FC236}">
                  <a16:creationId xmlns:a16="http://schemas.microsoft.com/office/drawing/2014/main" id="{747BC084-E9CE-F352-A95A-9365F3E56877}"/>
                </a:ext>
              </a:extLst>
            </p:cNvPr>
            <p:cNvSpPr txBox="1"/>
            <p:nvPr/>
          </p:nvSpPr>
          <p:spPr>
            <a:xfrm rot="5400000">
              <a:off x="8490337" y="2368781"/>
              <a:ext cx="827471"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18/44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1078007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DB8E00BF-72D7-057A-74EE-48B96E1BE1D3}"/>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82177DA7-1951-D6B7-1572-7DB0A9B6CFAC}"/>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3" name="صورة 2">
            <a:extLst>
              <a:ext uri="{FF2B5EF4-FFF2-40B4-BE49-F238E27FC236}">
                <a16:creationId xmlns:a16="http://schemas.microsoft.com/office/drawing/2014/main" id="{61C83BD8-95CE-2AF6-30D7-73FCCD47E0F7}"/>
              </a:ext>
            </a:extLst>
          </p:cNvPr>
          <p:cNvPicPr>
            <a:picLocks noChangeAspect="1"/>
          </p:cNvPicPr>
          <p:nvPr/>
        </p:nvPicPr>
        <p:blipFill>
          <a:blip r:embed="rId4"/>
          <a:stretch>
            <a:fillRect/>
          </a:stretch>
        </p:blipFill>
        <p:spPr>
          <a:xfrm>
            <a:off x="3457800" y="-3724100"/>
            <a:ext cx="2228400" cy="8335182"/>
          </a:xfrm>
          <a:prstGeom prst="rect">
            <a:avLst/>
          </a:prstGeom>
        </p:spPr>
      </p:pic>
      <p:pic>
        <p:nvPicPr>
          <p:cNvPr id="4" name="صورة 3">
            <a:extLst>
              <a:ext uri="{FF2B5EF4-FFF2-40B4-BE49-F238E27FC236}">
                <a16:creationId xmlns:a16="http://schemas.microsoft.com/office/drawing/2014/main" id="{0CCB1B0F-B3E5-51B9-54AF-0786C1CECB0C}"/>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0C56F2BB-B321-4113-AAD9-6D8B27896009}"/>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BE335CF2-9164-245E-9C3F-287259B1B841}"/>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1E5364DA-5CF3-C99A-3005-6AA647243667}"/>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66961666-56F8-DB5C-2C2F-FE204E5EDB58}"/>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Colors Detection System</a:t>
            </a:r>
          </a:p>
        </p:txBody>
      </p:sp>
      <p:grpSp>
        <p:nvGrpSpPr>
          <p:cNvPr id="62" name="مجموعة 61">
            <a:extLst>
              <a:ext uri="{FF2B5EF4-FFF2-40B4-BE49-F238E27FC236}">
                <a16:creationId xmlns:a16="http://schemas.microsoft.com/office/drawing/2014/main" id="{7D3261B0-20E4-0D10-6C02-6324574EE978}"/>
              </a:ext>
            </a:extLst>
          </p:cNvPr>
          <p:cNvGrpSpPr/>
          <p:nvPr/>
        </p:nvGrpSpPr>
        <p:grpSpPr>
          <a:xfrm>
            <a:off x="8711227" y="2096248"/>
            <a:ext cx="385689" cy="914400"/>
            <a:chOff x="8711227" y="2096248"/>
            <a:chExt cx="385689" cy="914400"/>
          </a:xfrm>
        </p:grpSpPr>
        <p:sp>
          <p:nvSpPr>
            <p:cNvPr id="63" name="مستطيل: زوايا علوية مستديرة 62">
              <a:extLst>
                <a:ext uri="{FF2B5EF4-FFF2-40B4-BE49-F238E27FC236}">
                  <a16:creationId xmlns:a16="http://schemas.microsoft.com/office/drawing/2014/main" id="{55FB3ACC-3BF2-A608-11AA-5772C8D9B0B1}"/>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28" name="مربع نص 1727">
              <a:extLst>
                <a:ext uri="{FF2B5EF4-FFF2-40B4-BE49-F238E27FC236}">
                  <a16:creationId xmlns:a16="http://schemas.microsoft.com/office/drawing/2014/main" id="{849BAF90-BD1B-5708-E314-C2DA5448BE9E}"/>
                </a:ext>
              </a:extLst>
            </p:cNvPr>
            <p:cNvSpPr txBox="1"/>
            <p:nvPr/>
          </p:nvSpPr>
          <p:spPr>
            <a:xfrm rot="5400000">
              <a:off x="8490337" y="2368781"/>
              <a:ext cx="827471"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18/44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0352108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3D085F2D-F215-2D71-EA43-534FB81691F3}"/>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9FFA1E32-0368-25E1-5192-F1C41A39DE3A}"/>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5" name="صورة 4">
            <a:extLst>
              <a:ext uri="{FF2B5EF4-FFF2-40B4-BE49-F238E27FC236}">
                <a16:creationId xmlns:a16="http://schemas.microsoft.com/office/drawing/2014/main" id="{5CB59E45-5296-ED15-8120-AE3BDD8861BB}"/>
              </a:ext>
            </a:extLst>
          </p:cNvPr>
          <p:cNvPicPr>
            <a:picLocks noChangeAspect="1"/>
          </p:cNvPicPr>
          <p:nvPr/>
        </p:nvPicPr>
        <p:blipFill>
          <a:blip r:embed="rId4"/>
          <a:stretch>
            <a:fillRect/>
          </a:stretch>
        </p:blipFill>
        <p:spPr>
          <a:xfrm>
            <a:off x="3457800" y="1662546"/>
            <a:ext cx="2228400" cy="8362091"/>
          </a:xfrm>
          <a:prstGeom prst="rect">
            <a:avLst/>
          </a:prstGeom>
        </p:spPr>
      </p:pic>
      <p:pic>
        <p:nvPicPr>
          <p:cNvPr id="4" name="صورة 3">
            <a:extLst>
              <a:ext uri="{FF2B5EF4-FFF2-40B4-BE49-F238E27FC236}">
                <a16:creationId xmlns:a16="http://schemas.microsoft.com/office/drawing/2014/main" id="{7216E3BD-5AC6-A7EA-09D7-AED585458813}"/>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AE5F297A-7E45-9979-7A59-FC202464AF6C}"/>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E9A063A2-38F5-4842-4EEF-6C7A7867E6D6}"/>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10653D49-4326-11B6-10C8-5CBA0A05E77E}"/>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94D9357D-AAF2-DA13-007E-F5350AA40CCB}"/>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Numbers Detection System</a:t>
            </a:r>
          </a:p>
        </p:txBody>
      </p:sp>
      <p:grpSp>
        <p:nvGrpSpPr>
          <p:cNvPr id="6" name="مجموعة 5">
            <a:extLst>
              <a:ext uri="{FF2B5EF4-FFF2-40B4-BE49-F238E27FC236}">
                <a16:creationId xmlns:a16="http://schemas.microsoft.com/office/drawing/2014/main" id="{CE0C935E-9517-8352-05BB-B47A24A2F2F2}"/>
              </a:ext>
            </a:extLst>
          </p:cNvPr>
          <p:cNvGrpSpPr/>
          <p:nvPr/>
        </p:nvGrpSpPr>
        <p:grpSpPr>
          <a:xfrm>
            <a:off x="8711227" y="2096248"/>
            <a:ext cx="385689" cy="914400"/>
            <a:chOff x="8711227" y="2096248"/>
            <a:chExt cx="385689" cy="914400"/>
          </a:xfrm>
        </p:grpSpPr>
        <p:sp>
          <p:nvSpPr>
            <p:cNvPr id="7" name="مستطيل: زوايا علوية مستديرة 6">
              <a:extLst>
                <a:ext uri="{FF2B5EF4-FFF2-40B4-BE49-F238E27FC236}">
                  <a16:creationId xmlns:a16="http://schemas.microsoft.com/office/drawing/2014/main" id="{60BF1F9E-8FA2-201D-851A-46968D1787E6}"/>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ربع نص 7">
              <a:extLst>
                <a:ext uri="{FF2B5EF4-FFF2-40B4-BE49-F238E27FC236}">
                  <a16:creationId xmlns:a16="http://schemas.microsoft.com/office/drawing/2014/main" id="{B6E41267-BA3B-6A7D-1CDA-FE1E5F1106B2}"/>
                </a:ext>
              </a:extLst>
            </p:cNvPr>
            <p:cNvSpPr txBox="1"/>
            <p:nvPr/>
          </p:nvSpPr>
          <p:spPr>
            <a:xfrm rot="5400000">
              <a:off x="8489537" y="2368781"/>
              <a:ext cx="82907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19/44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225796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07CB96DF-BA7A-D521-C3E3-F7241693C084}"/>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09B66BF2-F801-A8F6-CF48-E8243056196B}"/>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5" name="صورة 4">
            <a:extLst>
              <a:ext uri="{FF2B5EF4-FFF2-40B4-BE49-F238E27FC236}">
                <a16:creationId xmlns:a16="http://schemas.microsoft.com/office/drawing/2014/main" id="{B93F0ED8-F5A5-540B-5127-4CC8837CFEB2}"/>
              </a:ext>
            </a:extLst>
          </p:cNvPr>
          <p:cNvPicPr>
            <a:picLocks noChangeAspect="1"/>
          </p:cNvPicPr>
          <p:nvPr/>
        </p:nvPicPr>
        <p:blipFill>
          <a:blip r:embed="rId4"/>
          <a:stretch>
            <a:fillRect/>
          </a:stretch>
        </p:blipFill>
        <p:spPr>
          <a:xfrm>
            <a:off x="3457800" y="-1354971"/>
            <a:ext cx="2228400" cy="8362091"/>
          </a:xfrm>
          <a:prstGeom prst="rect">
            <a:avLst/>
          </a:prstGeom>
        </p:spPr>
      </p:pic>
      <p:pic>
        <p:nvPicPr>
          <p:cNvPr id="4" name="صورة 3">
            <a:extLst>
              <a:ext uri="{FF2B5EF4-FFF2-40B4-BE49-F238E27FC236}">
                <a16:creationId xmlns:a16="http://schemas.microsoft.com/office/drawing/2014/main" id="{C1ECB5A0-B55B-340D-B96F-B978BF54FA8E}"/>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E18CD030-91F8-5DE4-40C0-00EFE22EAA76}"/>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1FB751ED-F704-FAC1-F537-9AD67E2C2ECC}"/>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BE397716-2B0B-299C-745F-BB8868926541}"/>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807A6CFB-14A3-F785-672D-F9AFF488DE47}"/>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Numbers Detection System</a:t>
            </a:r>
          </a:p>
        </p:txBody>
      </p:sp>
      <p:grpSp>
        <p:nvGrpSpPr>
          <p:cNvPr id="6" name="مجموعة 5">
            <a:extLst>
              <a:ext uri="{FF2B5EF4-FFF2-40B4-BE49-F238E27FC236}">
                <a16:creationId xmlns:a16="http://schemas.microsoft.com/office/drawing/2014/main" id="{F91331DE-128B-AA4C-3B87-638F730DAA6F}"/>
              </a:ext>
            </a:extLst>
          </p:cNvPr>
          <p:cNvGrpSpPr/>
          <p:nvPr/>
        </p:nvGrpSpPr>
        <p:grpSpPr>
          <a:xfrm>
            <a:off x="8711227" y="2096248"/>
            <a:ext cx="385689" cy="914400"/>
            <a:chOff x="8711227" y="2096248"/>
            <a:chExt cx="385689" cy="914400"/>
          </a:xfrm>
        </p:grpSpPr>
        <p:sp>
          <p:nvSpPr>
            <p:cNvPr id="7" name="مستطيل: زوايا علوية مستديرة 6">
              <a:extLst>
                <a:ext uri="{FF2B5EF4-FFF2-40B4-BE49-F238E27FC236}">
                  <a16:creationId xmlns:a16="http://schemas.microsoft.com/office/drawing/2014/main" id="{5EC03511-3874-0FB3-1BD9-0450E581F225}"/>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ربع نص 7">
              <a:extLst>
                <a:ext uri="{FF2B5EF4-FFF2-40B4-BE49-F238E27FC236}">
                  <a16:creationId xmlns:a16="http://schemas.microsoft.com/office/drawing/2014/main" id="{78F2A558-371D-1315-9CC6-E2690E8A5EA2}"/>
                </a:ext>
              </a:extLst>
            </p:cNvPr>
            <p:cNvSpPr txBox="1"/>
            <p:nvPr/>
          </p:nvSpPr>
          <p:spPr>
            <a:xfrm rot="5400000">
              <a:off x="8489537" y="2368781"/>
              <a:ext cx="82907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19/44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2050331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32">
          <a:extLst>
            <a:ext uri="{FF2B5EF4-FFF2-40B4-BE49-F238E27FC236}">
              <a16:creationId xmlns:a16="http://schemas.microsoft.com/office/drawing/2014/main" id="{E4B5AA9F-DA5D-C6ED-5DD8-6024399585F4}"/>
            </a:ext>
          </a:extLst>
        </p:cNvPr>
        <p:cNvGrpSpPr/>
        <p:nvPr/>
      </p:nvGrpSpPr>
      <p:grpSpPr>
        <a:xfrm>
          <a:off x="0" y="0"/>
          <a:ext cx="0" cy="0"/>
          <a:chOff x="0" y="0"/>
          <a:chExt cx="0" cy="0"/>
        </a:xfrm>
      </p:grpSpPr>
      <p:pic>
        <p:nvPicPr>
          <p:cNvPr id="29" name="صورة 28">
            <a:extLst>
              <a:ext uri="{FF2B5EF4-FFF2-40B4-BE49-F238E27FC236}">
                <a16:creationId xmlns:a16="http://schemas.microsoft.com/office/drawing/2014/main" id="{6DD1A7FA-4408-1821-4D6E-8F9A7E0CA59C}"/>
              </a:ext>
            </a:extLst>
          </p:cNvPr>
          <p:cNvPicPr>
            <a:picLocks noChangeAspect="1"/>
          </p:cNvPicPr>
          <p:nvPr/>
        </p:nvPicPr>
        <p:blipFill>
          <a:blip r:embed="rId3"/>
          <a:srcRect l="93333" t="882"/>
          <a:stretch>
            <a:fillRect/>
          </a:stretch>
        </p:blipFill>
        <p:spPr>
          <a:xfrm>
            <a:off x="8534400" y="0"/>
            <a:ext cx="609600" cy="5143500"/>
          </a:xfrm>
          <a:prstGeom prst="rect">
            <a:avLst/>
          </a:prstGeom>
        </p:spPr>
      </p:pic>
      <p:pic>
        <p:nvPicPr>
          <p:cNvPr id="5" name="صورة 4">
            <a:extLst>
              <a:ext uri="{FF2B5EF4-FFF2-40B4-BE49-F238E27FC236}">
                <a16:creationId xmlns:a16="http://schemas.microsoft.com/office/drawing/2014/main" id="{091477CA-DEAA-C718-373D-027F8CBD5015}"/>
              </a:ext>
            </a:extLst>
          </p:cNvPr>
          <p:cNvPicPr>
            <a:picLocks noChangeAspect="1"/>
          </p:cNvPicPr>
          <p:nvPr/>
        </p:nvPicPr>
        <p:blipFill>
          <a:blip r:embed="rId4"/>
          <a:stretch>
            <a:fillRect/>
          </a:stretch>
        </p:blipFill>
        <p:spPr>
          <a:xfrm>
            <a:off x="3457800" y="-3724093"/>
            <a:ext cx="2228400" cy="8362091"/>
          </a:xfrm>
          <a:prstGeom prst="rect">
            <a:avLst/>
          </a:prstGeom>
        </p:spPr>
      </p:pic>
      <p:pic>
        <p:nvPicPr>
          <p:cNvPr id="4" name="صورة 3">
            <a:extLst>
              <a:ext uri="{FF2B5EF4-FFF2-40B4-BE49-F238E27FC236}">
                <a16:creationId xmlns:a16="http://schemas.microsoft.com/office/drawing/2014/main" id="{FC6A066D-B391-00F5-DACD-9CD35A2C919A}"/>
              </a:ext>
            </a:extLst>
          </p:cNvPr>
          <p:cNvPicPr>
            <a:picLocks noChangeAspect="1"/>
          </p:cNvPicPr>
          <p:nvPr/>
        </p:nvPicPr>
        <p:blipFill>
          <a:blip r:embed="rId5"/>
          <a:srcRect t="579" b="69401"/>
          <a:stretch>
            <a:fillRect/>
          </a:stretch>
        </p:blipFill>
        <p:spPr>
          <a:xfrm>
            <a:off x="0" y="1"/>
            <a:ext cx="9144000" cy="1562100"/>
          </a:xfrm>
          <a:prstGeom prst="rect">
            <a:avLst/>
          </a:prstGeom>
        </p:spPr>
      </p:pic>
      <p:sp>
        <p:nvSpPr>
          <p:cNvPr id="1735" name="Google Shape;1735;p60">
            <a:extLst>
              <a:ext uri="{FF2B5EF4-FFF2-40B4-BE49-F238E27FC236}">
                <a16:creationId xmlns:a16="http://schemas.microsoft.com/office/drawing/2014/main" id="{78BAEA81-1686-44BD-53DD-FED4376B09D2}"/>
              </a:ext>
            </a:extLst>
          </p:cNvPr>
          <p:cNvSpPr txBox="1">
            <a:spLocks noGrp="1"/>
          </p:cNvSpPr>
          <p:nvPr>
            <p:ph type="title"/>
          </p:nvPr>
        </p:nvSpPr>
        <p:spPr>
          <a:xfrm>
            <a:off x="687644" y="763615"/>
            <a:ext cx="77175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b="1" dirty="0">
                <a:solidFill>
                  <a:schemeClr val="lt2"/>
                </a:solidFill>
                <a:latin typeface="DG 3asomy" panose="00000800000000000000" pitchFamily="2" charset="-78"/>
                <a:cs typeface="DG 3asomy" panose="00000800000000000000" pitchFamily="2" charset="-78"/>
              </a:rPr>
              <a:t>FLOWCHARTS</a:t>
            </a:r>
            <a:endParaRPr b="1" dirty="0">
              <a:solidFill>
                <a:schemeClr val="lt2"/>
              </a:solidFill>
              <a:latin typeface="DG 3asomy" panose="00000800000000000000" pitchFamily="2" charset="-78"/>
              <a:cs typeface="DG 3asomy" panose="00000800000000000000" pitchFamily="2" charset="-78"/>
            </a:endParaRPr>
          </a:p>
        </p:txBody>
      </p:sp>
      <p:sp>
        <p:nvSpPr>
          <p:cNvPr id="1742" name="Google Shape;1742;p60">
            <a:extLst>
              <a:ext uri="{FF2B5EF4-FFF2-40B4-BE49-F238E27FC236}">
                <a16:creationId xmlns:a16="http://schemas.microsoft.com/office/drawing/2014/main" id="{30A3CDB1-22CA-CA4B-F20E-378EA7F7F8C9}"/>
              </a:ext>
            </a:extLst>
          </p:cNvPr>
          <p:cNvSpPr/>
          <p:nvPr/>
        </p:nvSpPr>
        <p:spPr>
          <a:xfrm rot="-2286152">
            <a:off x="2957695" y="92034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60">
            <a:extLst>
              <a:ext uri="{FF2B5EF4-FFF2-40B4-BE49-F238E27FC236}">
                <a16:creationId xmlns:a16="http://schemas.microsoft.com/office/drawing/2014/main" id="{E56E531A-449F-A5AE-4F77-88A56C4D6A89}"/>
              </a:ext>
            </a:extLst>
          </p:cNvPr>
          <p:cNvSpPr/>
          <p:nvPr/>
        </p:nvSpPr>
        <p:spPr>
          <a:xfrm rot="-5400000">
            <a:off x="5870815" y="92033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735;p60">
            <a:extLst>
              <a:ext uri="{FF2B5EF4-FFF2-40B4-BE49-F238E27FC236}">
                <a16:creationId xmlns:a16="http://schemas.microsoft.com/office/drawing/2014/main" id="{C6FDC0D0-31F0-6F9B-8603-9FA640872938}"/>
              </a:ext>
            </a:extLst>
          </p:cNvPr>
          <p:cNvSpPr txBox="1">
            <a:spLocks/>
          </p:cNvSpPr>
          <p:nvPr/>
        </p:nvSpPr>
        <p:spPr>
          <a:xfrm>
            <a:off x="713250" y="1206726"/>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en-US" sz="2400" dirty="0">
                <a:latin typeface="DG 3asomy Thin" panose="00000800000000000000" pitchFamily="2" charset="-78"/>
                <a:cs typeface="DG 3asomy Thin" panose="00000800000000000000" pitchFamily="2" charset="-78"/>
              </a:rPr>
              <a:t>Numbers Detection System</a:t>
            </a:r>
          </a:p>
        </p:txBody>
      </p:sp>
      <p:grpSp>
        <p:nvGrpSpPr>
          <p:cNvPr id="6" name="مجموعة 5">
            <a:extLst>
              <a:ext uri="{FF2B5EF4-FFF2-40B4-BE49-F238E27FC236}">
                <a16:creationId xmlns:a16="http://schemas.microsoft.com/office/drawing/2014/main" id="{9C985470-0221-F18D-BB1C-E1F5759FC185}"/>
              </a:ext>
            </a:extLst>
          </p:cNvPr>
          <p:cNvGrpSpPr/>
          <p:nvPr/>
        </p:nvGrpSpPr>
        <p:grpSpPr>
          <a:xfrm>
            <a:off x="8711227" y="2096248"/>
            <a:ext cx="385689" cy="914400"/>
            <a:chOff x="8711227" y="2096248"/>
            <a:chExt cx="385689" cy="914400"/>
          </a:xfrm>
        </p:grpSpPr>
        <p:sp>
          <p:nvSpPr>
            <p:cNvPr id="7" name="مستطيل: زوايا علوية مستديرة 6">
              <a:extLst>
                <a:ext uri="{FF2B5EF4-FFF2-40B4-BE49-F238E27FC236}">
                  <a16:creationId xmlns:a16="http://schemas.microsoft.com/office/drawing/2014/main" id="{C6C40B8E-4FA0-C228-407C-11B96C1E9EBE}"/>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ربع نص 7">
              <a:extLst>
                <a:ext uri="{FF2B5EF4-FFF2-40B4-BE49-F238E27FC236}">
                  <a16:creationId xmlns:a16="http://schemas.microsoft.com/office/drawing/2014/main" id="{3BDAE89F-BEEB-F800-E2C6-993B365A12EC}"/>
                </a:ext>
              </a:extLst>
            </p:cNvPr>
            <p:cNvSpPr txBox="1"/>
            <p:nvPr/>
          </p:nvSpPr>
          <p:spPr>
            <a:xfrm rot="5400000">
              <a:off x="8489537" y="2368781"/>
              <a:ext cx="82907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19/44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7176330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89">
          <a:extLst>
            <a:ext uri="{FF2B5EF4-FFF2-40B4-BE49-F238E27FC236}">
              <a16:creationId xmlns:a16="http://schemas.microsoft.com/office/drawing/2014/main" id="{BA5C315A-C8C8-F998-0693-638BBE473B2E}"/>
            </a:ext>
          </a:extLst>
        </p:cNvPr>
        <p:cNvGrpSpPr/>
        <p:nvPr/>
      </p:nvGrpSpPr>
      <p:grpSpPr>
        <a:xfrm>
          <a:off x="0" y="0"/>
          <a:ext cx="0" cy="0"/>
          <a:chOff x="0" y="0"/>
          <a:chExt cx="0" cy="0"/>
        </a:xfrm>
      </p:grpSpPr>
      <p:sp>
        <p:nvSpPr>
          <p:cNvPr id="591" name="Google Shape;591;p41">
            <a:extLst>
              <a:ext uri="{FF2B5EF4-FFF2-40B4-BE49-F238E27FC236}">
                <a16:creationId xmlns:a16="http://schemas.microsoft.com/office/drawing/2014/main" id="{912D5D05-B84B-F031-1478-66EF9F21A314}"/>
              </a:ext>
            </a:extLst>
          </p:cNvPr>
          <p:cNvSpPr txBox="1">
            <a:spLocks noGrp="1"/>
          </p:cNvSpPr>
          <p:nvPr>
            <p:ph type="title"/>
          </p:nvPr>
        </p:nvSpPr>
        <p:spPr>
          <a:xfrm>
            <a:off x="1836575" y="2472531"/>
            <a:ext cx="5470849" cy="16704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4400" b="1" dirty="0">
                <a:solidFill>
                  <a:schemeClr val="tx2"/>
                </a:solidFill>
                <a:latin typeface="DG 3asomy" panose="00000800000000000000" pitchFamily="2" charset="-78"/>
                <a:cs typeface="DG 3asomy" panose="00000800000000000000" pitchFamily="2" charset="-78"/>
              </a:rPr>
              <a:t>التنفيذ العملي</a:t>
            </a:r>
            <a:endParaRPr sz="4400" b="1" dirty="0">
              <a:solidFill>
                <a:schemeClr val="tx2"/>
              </a:solidFill>
              <a:latin typeface="DG 3asomy" panose="00000800000000000000" pitchFamily="2" charset="-78"/>
              <a:cs typeface="DG 3asomy" panose="00000800000000000000" pitchFamily="2" charset="-78"/>
            </a:endParaRPr>
          </a:p>
        </p:txBody>
      </p:sp>
      <p:sp>
        <p:nvSpPr>
          <p:cNvPr id="592" name="Google Shape;592;p41">
            <a:extLst>
              <a:ext uri="{FF2B5EF4-FFF2-40B4-BE49-F238E27FC236}">
                <a16:creationId xmlns:a16="http://schemas.microsoft.com/office/drawing/2014/main" id="{748F9822-ABBE-E0DB-9070-ACF60F467811}"/>
              </a:ext>
            </a:extLst>
          </p:cNvPr>
          <p:cNvSpPr txBox="1">
            <a:spLocks noGrp="1"/>
          </p:cNvSpPr>
          <p:nvPr>
            <p:ph type="title" idx="2"/>
          </p:nvPr>
        </p:nvSpPr>
        <p:spPr>
          <a:xfrm>
            <a:off x="3522150" y="581708"/>
            <a:ext cx="2099700" cy="2031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dirty="0"/>
              <a:t>4</a:t>
            </a:r>
            <a:r>
              <a:rPr lang="ar-SA" dirty="0"/>
              <a:t>.</a:t>
            </a:r>
            <a:endParaRPr dirty="0"/>
          </a:p>
        </p:txBody>
      </p:sp>
      <p:grpSp>
        <p:nvGrpSpPr>
          <p:cNvPr id="594" name="Google Shape;594;p41">
            <a:extLst>
              <a:ext uri="{FF2B5EF4-FFF2-40B4-BE49-F238E27FC236}">
                <a16:creationId xmlns:a16="http://schemas.microsoft.com/office/drawing/2014/main" id="{E13865B7-BB76-5A53-A6EF-24D1395C5AE1}"/>
              </a:ext>
            </a:extLst>
          </p:cNvPr>
          <p:cNvGrpSpPr/>
          <p:nvPr/>
        </p:nvGrpSpPr>
        <p:grpSpPr>
          <a:xfrm>
            <a:off x="6651248" y="2859852"/>
            <a:ext cx="2463272" cy="2283638"/>
            <a:chOff x="693750" y="238125"/>
            <a:chExt cx="5634200" cy="5223325"/>
          </a:xfrm>
        </p:grpSpPr>
        <p:sp>
          <p:nvSpPr>
            <p:cNvPr id="595" name="Google Shape;595;p41">
              <a:extLst>
                <a:ext uri="{FF2B5EF4-FFF2-40B4-BE49-F238E27FC236}">
                  <a16:creationId xmlns:a16="http://schemas.microsoft.com/office/drawing/2014/main" id="{09A9EC89-F3FA-5F16-9C50-221022456FA2}"/>
                </a:ext>
              </a:extLst>
            </p:cNvPr>
            <p:cNvSpPr/>
            <p:nvPr/>
          </p:nvSpPr>
          <p:spPr>
            <a:xfrm>
              <a:off x="1969125" y="508425"/>
              <a:ext cx="1081350" cy="929225"/>
            </a:xfrm>
            <a:custGeom>
              <a:avLst/>
              <a:gdLst/>
              <a:ahLst/>
              <a:cxnLst/>
              <a:rect l="l" t="t" r="r" b="b"/>
              <a:pathLst>
                <a:path w="43254" h="37169" extrusionOk="0">
                  <a:moveTo>
                    <a:pt x="18409" y="1"/>
                  </a:moveTo>
                  <a:cubicBezTo>
                    <a:pt x="15711" y="1"/>
                    <a:pt x="13148" y="634"/>
                    <a:pt x="10858" y="1971"/>
                  </a:cubicBezTo>
                  <a:cubicBezTo>
                    <a:pt x="1402" y="7458"/>
                    <a:pt x="1" y="22751"/>
                    <a:pt x="7180" y="37169"/>
                  </a:cubicBezTo>
                  <a:lnTo>
                    <a:pt x="11383" y="34659"/>
                  </a:lnTo>
                  <a:cubicBezTo>
                    <a:pt x="5955" y="23743"/>
                    <a:pt x="7005" y="12011"/>
                    <a:pt x="14243" y="7808"/>
                  </a:cubicBezTo>
                  <a:cubicBezTo>
                    <a:pt x="15988" y="6787"/>
                    <a:pt x="17944" y="6303"/>
                    <a:pt x="20002" y="6303"/>
                  </a:cubicBezTo>
                  <a:cubicBezTo>
                    <a:pt x="26410" y="6303"/>
                    <a:pt x="33809" y="10992"/>
                    <a:pt x="38934" y="18723"/>
                  </a:cubicBezTo>
                  <a:lnTo>
                    <a:pt x="43253" y="16214"/>
                  </a:lnTo>
                  <a:cubicBezTo>
                    <a:pt x="36455" y="6104"/>
                    <a:pt x="26784" y="1"/>
                    <a:pt x="1840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41">
              <a:extLst>
                <a:ext uri="{FF2B5EF4-FFF2-40B4-BE49-F238E27FC236}">
                  <a16:creationId xmlns:a16="http://schemas.microsoft.com/office/drawing/2014/main" id="{9DAD156B-83F1-962F-062A-5C4DE5838633}"/>
                </a:ext>
              </a:extLst>
            </p:cNvPr>
            <p:cNvSpPr/>
            <p:nvPr/>
          </p:nvSpPr>
          <p:spPr>
            <a:xfrm>
              <a:off x="693750" y="668200"/>
              <a:ext cx="5536450" cy="4665750"/>
            </a:xfrm>
            <a:custGeom>
              <a:avLst/>
              <a:gdLst/>
              <a:ahLst/>
              <a:cxnLst/>
              <a:rect l="l" t="t" r="r" b="b"/>
              <a:pathLst>
                <a:path w="221458" h="186630" extrusionOk="0">
                  <a:moveTo>
                    <a:pt x="100975" y="1"/>
                  </a:moveTo>
                  <a:cubicBezTo>
                    <a:pt x="90958" y="1"/>
                    <a:pt x="80097" y="2778"/>
                    <a:pt x="68469" y="9472"/>
                  </a:cubicBezTo>
                  <a:cubicBezTo>
                    <a:pt x="68469" y="9472"/>
                    <a:pt x="0" y="42568"/>
                    <a:pt x="55219" y="141390"/>
                  </a:cubicBezTo>
                  <a:cubicBezTo>
                    <a:pt x="55219" y="141390"/>
                    <a:pt x="69927" y="186630"/>
                    <a:pt x="107017" y="186630"/>
                  </a:cubicBezTo>
                  <a:cubicBezTo>
                    <a:pt x="114811" y="186630"/>
                    <a:pt x="123593" y="184632"/>
                    <a:pt x="133435" y="179797"/>
                  </a:cubicBezTo>
                  <a:cubicBezTo>
                    <a:pt x="133435" y="179797"/>
                    <a:pt x="221457" y="143316"/>
                    <a:pt x="192856" y="93701"/>
                  </a:cubicBezTo>
                  <a:lnTo>
                    <a:pt x="178497" y="65800"/>
                  </a:lnTo>
                  <a:cubicBezTo>
                    <a:pt x="178497" y="65800"/>
                    <a:pt x="149735" y="1"/>
                    <a:pt x="1009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41">
              <a:extLst>
                <a:ext uri="{FF2B5EF4-FFF2-40B4-BE49-F238E27FC236}">
                  <a16:creationId xmlns:a16="http://schemas.microsoft.com/office/drawing/2014/main" id="{06D00C71-26D1-47FA-EB95-270070EB9810}"/>
                </a:ext>
              </a:extLst>
            </p:cNvPr>
            <p:cNvSpPr/>
            <p:nvPr/>
          </p:nvSpPr>
          <p:spPr>
            <a:xfrm>
              <a:off x="3178850" y="240775"/>
              <a:ext cx="1387775" cy="1836275"/>
            </a:xfrm>
            <a:custGeom>
              <a:avLst/>
              <a:gdLst/>
              <a:ahLst/>
              <a:cxnLst/>
              <a:rect l="l" t="t" r="r" b="b"/>
              <a:pathLst>
                <a:path w="55511" h="73451" extrusionOk="0">
                  <a:moveTo>
                    <a:pt x="43515" y="1"/>
                  </a:moveTo>
                  <a:cubicBezTo>
                    <a:pt x="43370" y="1"/>
                    <a:pt x="43224" y="4"/>
                    <a:pt x="43078" y="11"/>
                  </a:cubicBezTo>
                  <a:lnTo>
                    <a:pt x="9107" y="1587"/>
                  </a:lnTo>
                  <a:cubicBezTo>
                    <a:pt x="3970" y="1820"/>
                    <a:pt x="1" y="6198"/>
                    <a:pt x="234" y="11276"/>
                  </a:cubicBezTo>
                  <a:lnTo>
                    <a:pt x="2744" y="64627"/>
                  </a:lnTo>
                  <a:cubicBezTo>
                    <a:pt x="3028" y="69563"/>
                    <a:pt x="7116" y="73451"/>
                    <a:pt x="12008" y="73451"/>
                  </a:cubicBezTo>
                  <a:cubicBezTo>
                    <a:pt x="12149" y="73451"/>
                    <a:pt x="12291" y="73447"/>
                    <a:pt x="12434" y="73441"/>
                  </a:cubicBezTo>
                  <a:lnTo>
                    <a:pt x="46464" y="71865"/>
                  </a:lnTo>
                  <a:cubicBezTo>
                    <a:pt x="51542" y="71573"/>
                    <a:pt x="55511" y="67254"/>
                    <a:pt x="55277" y="62117"/>
                  </a:cubicBezTo>
                  <a:lnTo>
                    <a:pt x="52768" y="8825"/>
                  </a:lnTo>
                  <a:cubicBezTo>
                    <a:pt x="52541" y="3834"/>
                    <a:pt x="48457" y="1"/>
                    <a:pt x="43515" y="1"/>
                  </a:cubicBezTo>
                  <a:close/>
                </a:path>
              </a:pathLst>
            </a:custGeom>
            <a:solidFill>
              <a:srgbClr val="FFFFFF">
                <a:alpha val="509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41">
              <a:extLst>
                <a:ext uri="{FF2B5EF4-FFF2-40B4-BE49-F238E27FC236}">
                  <a16:creationId xmlns:a16="http://schemas.microsoft.com/office/drawing/2014/main" id="{7567DB19-6C47-6257-4742-82C368FE783C}"/>
                </a:ext>
              </a:extLst>
            </p:cNvPr>
            <p:cNvSpPr/>
            <p:nvPr/>
          </p:nvSpPr>
          <p:spPr>
            <a:xfrm>
              <a:off x="3101525" y="243700"/>
              <a:ext cx="1387775" cy="1837625"/>
            </a:xfrm>
            <a:custGeom>
              <a:avLst/>
              <a:gdLst/>
              <a:ahLst/>
              <a:cxnLst/>
              <a:rect l="l" t="t" r="r" b="b"/>
              <a:pathLst>
                <a:path w="55511" h="73505" extrusionOk="0">
                  <a:moveTo>
                    <a:pt x="43508" y="1"/>
                  </a:moveTo>
                  <a:cubicBezTo>
                    <a:pt x="43365" y="1"/>
                    <a:pt x="43222" y="4"/>
                    <a:pt x="43077" y="10"/>
                  </a:cubicBezTo>
                  <a:lnTo>
                    <a:pt x="9106" y="1586"/>
                  </a:lnTo>
                  <a:cubicBezTo>
                    <a:pt x="3969" y="1878"/>
                    <a:pt x="0" y="6198"/>
                    <a:pt x="234" y="11334"/>
                  </a:cubicBezTo>
                  <a:lnTo>
                    <a:pt x="2744" y="64627"/>
                  </a:lnTo>
                  <a:cubicBezTo>
                    <a:pt x="3029" y="69652"/>
                    <a:pt x="7170" y="73505"/>
                    <a:pt x="12160" y="73505"/>
                  </a:cubicBezTo>
                  <a:cubicBezTo>
                    <a:pt x="12270" y="73505"/>
                    <a:pt x="12381" y="73503"/>
                    <a:pt x="12491" y="73499"/>
                  </a:cubicBezTo>
                  <a:lnTo>
                    <a:pt x="46463" y="71865"/>
                  </a:lnTo>
                  <a:cubicBezTo>
                    <a:pt x="51600" y="71631"/>
                    <a:pt x="55510" y="67312"/>
                    <a:pt x="55277" y="62175"/>
                  </a:cubicBezTo>
                  <a:lnTo>
                    <a:pt x="52767" y="8824"/>
                  </a:lnTo>
                  <a:cubicBezTo>
                    <a:pt x="52540" y="3889"/>
                    <a:pt x="48453" y="1"/>
                    <a:pt x="435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41">
              <a:extLst>
                <a:ext uri="{FF2B5EF4-FFF2-40B4-BE49-F238E27FC236}">
                  <a16:creationId xmlns:a16="http://schemas.microsoft.com/office/drawing/2014/main" id="{29778567-800D-8C64-F1B7-8C259B55AD78}"/>
                </a:ext>
              </a:extLst>
            </p:cNvPr>
            <p:cNvSpPr/>
            <p:nvPr/>
          </p:nvSpPr>
          <p:spPr>
            <a:xfrm>
              <a:off x="3419625" y="480225"/>
              <a:ext cx="796800" cy="239500"/>
            </a:xfrm>
            <a:custGeom>
              <a:avLst/>
              <a:gdLst/>
              <a:ahLst/>
              <a:cxnLst/>
              <a:rect l="l" t="t" r="r" b="b"/>
              <a:pathLst>
                <a:path w="31872" h="9580" extrusionOk="0">
                  <a:moveTo>
                    <a:pt x="27532" y="0"/>
                  </a:moveTo>
                  <a:cubicBezTo>
                    <a:pt x="27461" y="0"/>
                    <a:pt x="27390" y="2"/>
                    <a:pt x="27318" y="5"/>
                  </a:cubicBezTo>
                  <a:lnTo>
                    <a:pt x="4204" y="1056"/>
                  </a:lnTo>
                  <a:cubicBezTo>
                    <a:pt x="1810" y="1173"/>
                    <a:pt x="1" y="3158"/>
                    <a:pt x="118" y="5551"/>
                  </a:cubicBezTo>
                  <a:cubicBezTo>
                    <a:pt x="233" y="7848"/>
                    <a:pt x="2155" y="9580"/>
                    <a:pt x="4441" y="9580"/>
                  </a:cubicBezTo>
                  <a:cubicBezTo>
                    <a:pt x="4478" y="9580"/>
                    <a:pt x="4516" y="9579"/>
                    <a:pt x="4554" y="9578"/>
                  </a:cubicBezTo>
                  <a:lnTo>
                    <a:pt x="27727" y="8469"/>
                  </a:lnTo>
                  <a:cubicBezTo>
                    <a:pt x="30062" y="8352"/>
                    <a:pt x="31871" y="6368"/>
                    <a:pt x="31754" y="4033"/>
                  </a:cubicBezTo>
                  <a:cubicBezTo>
                    <a:pt x="31641" y="1770"/>
                    <a:pt x="29773" y="0"/>
                    <a:pt x="275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41">
              <a:extLst>
                <a:ext uri="{FF2B5EF4-FFF2-40B4-BE49-F238E27FC236}">
                  <a16:creationId xmlns:a16="http://schemas.microsoft.com/office/drawing/2014/main" id="{37B4ECAD-A541-0751-C6AA-D22756B0AFCD}"/>
                </a:ext>
              </a:extLst>
            </p:cNvPr>
            <p:cNvSpPr/>
            <p:nvPr/>
          </p:nvSpPr>
          <p:spPr>
            <a:xfrm>
              <a:off x="4352100" y="238125"/>
              <a:ext cx="761750" cy="3255625"/>
            </a:xfrm>
            <a:custGeom>
              <a:avLst/>
              <a:gdLst/>
              <a:ahLst/>
              <a:cxnLst/>
              <a:rect l="l" t="t" r="r" b="b"/>
              <a:pathLst>
                <a:path w="30470" h="130225" extrusionOk="0">
                  <a:moveTo>
                    <a:pt x="14593" y="0"/>
                  </a:moveTo>
                  <a:lnTo>
                    <a:pt x="1" y="128415"/>
                  </a:lnTo>
                  <a:lnTo>
                    <a:pt x="15936" y="130225"/>
                  </a:lnTo>
                  <a:lnTo>
                    <a:pt x="30470" y="1809"/>
                  </a:lnTo>
                  <a:lnTo>
                    <a:pt x="1459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41">
              <a:extLst>
                <a:ext uri="{FF2B5EF4-FFF2-40B4-BE49-F238E27FC236}">
                  <a16:creationId xmlns:a16="http://schemas.microsoft.com/office/drawing/2014/main" id="{35F8907D-2DA3-C885-FDD1-7440E43D442D}"/>
                </a:ext>
              </a:extLst>
            </p:cNvPr>
            <p:cNvSpPr/>
            <p:nvPr/>
          </p:nvSpPr>
          <p:spPr>
            <a:xfrm>
              <a:off x="4678000" y="386900"/>
              <a:ext cx="175200" cy="48425"/>
            </a:xfrm>
            <a:custGeom>
              <a:avLst/>
              <a:gdLst/>
              <a:ahLst/>
              <a:cxnLst/>
              <a:rect l="l" t="t" r="r" b="b"/>
              <a:pathLst>
                <a:path w="7008" h="1937" extrusionOk="0">
                  <a:moveTo>
                    <a:pt x="975" y="1"/>
                  </a:moveTo>
                  <a:cubicBezTo>
                    <a:pt x="149" y="1"/>
                    <a:pt x="1" y="1231"/>
                    <a:pt x="857" y="1345"/>
                  </a:cubicBezTo>
                  <a:lnTo>
                    <a:pt x="6052" y="1929"/>
                  </a:lnTo>
                  <a:cubicBezTo>
                    <a:pt x="6088" y="1934"/>
                    <a:pt x="6123" y="1936"/>
                    <a:pt x="6157" y="1936"/>
                  </a:cubicBezTo>
                  <a:cubicBezTo>
                    <a:pt x="6935" y="1936"/>
                    <a:pt x="7007" y="698"/>
                    <a:pt x="6168" y="586"/>
                  </a:cubicBezTo>
                  <a:lnTo>
                    <a:pt x="1032" y="3"/>
                  </a:lnTo>
                  <a:cubicBezTo>
                    <a:pt x="1012" y="1"/>
                    <a:pt x="993" y="1"/>
                    <a:pt x="9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41">
              <a:extLst>
                <a:ext uri="{FF2B5EF4-FFF2-40B4-BE49-F238E27FC236}">
                  <a16:creationId xmlns:a16="http://schemas.microsoft.com/office/drawing/2014/main" id="{61F7052A-B7ED-CA7A-56B9-0C1EE07EC568}"/>
                </a:ext>
              </a:extLst>
            </p:cNvPr>
            <p:cNvSpPr/>
            <p:nvPr/>
          </p:nvSpPr>
          <p:spPr>
            <a:xfrm>
              <a:off x="4659450" y="553125"/>
              <a:ext cx="169850" cy="47125"/>
            </a:xfrm>
            <a:custGeom>
              <a:avLst/>
              <a:gdLst/>
              <a:ahLst/>
              <a:cxnLst/>
              <a:rect l="l" t="t" r="r" b="b"/>
              <a:pathLst>
                <a:path w="6794" h="1885" extrusionOk="0">
                  <a:moveTo>
                    <a:pt x="909" y="1"/>
                  </a:moveTo>
                  <a:cubicBezTo>
                    <a:pt x="127" y="1"/>
                    <a:pt x="1" y="1236"/>
                    <a:pt x="840" y="1292"/>
                  </a:cubicBezTo>
                  <a:lnTo>
                    <a:pt x="898" y="1292"/>
                  </a:lnTo>
                  <a:lnTo>
                    <a:pt x="6035" y="1876"/>
                  </a:lnTo>
                  <a:cubicBezTo>
                    <a:pt x="6071" y="1882"/>
                    <a:pt x="6106" y="1885"/>
                    <a:pt x="6142" y="1885"/>
                  </a:cubicBezTo>
                  <a:cubicBezTo>
                    <a:pt x="6453" y="1885"/>
                    <a:pt x="6735" y="1659"/>
                    <a:pt x="6735" y="1292"/>
                  </a:cubicBezTo>
                  <a:cubicBezTo>
                    <a:pt x="6794" y="942"/>
                    <a:pt x="6502" y="650"/>
                    <a:pt x="6152" y="592"/>
                  </a:cubicBezTo>
                  <a:lnTo>
                    <a:pt x="1015" y="8"/>
                  </a:lnTo>
                  <a:cubicBezTo>
                    <a:pt x="979" y="3"/>
                    <a:pt x="943"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41">
              <a:extLst>
                <a:ext uri="{FF2B5EF4-FFF2-40B4-BE49-F238E27FC236}">
                  <a16:creationId xmlns:a16="http://schemas.microsoft.com/office/drawing/2014/main" id="{9DA6CB54-E884-878C-2177-545E881A3BB2}"/>
                </a:ext>
              </a:extLst>
            </p:cNvPr>
            <p:cNvSpPr/>
            <p:nvPr/>
          </p:nvSpPr>
          <p:spPr>
            <a:xfrm>
              <a:off x="4640100" y="718150"/>
              <a:ext cx="170225" cy="48250"/>
            </a:xfrm>
            <a:custGeom>
              <a:avLst/>
              <a:gdLst/>
              <a:ahLst/>
              <a:cxnLst/>
              <a:rect l="l" t="t" r="r" b="b"/>
              <a:pathLst>
                <a:path w="6809" h="1930" extrusionOk="0">
                  <a:moveTo>
                    <a:pt x="973" y="1"/>
                  </a:moveTo>
                  <a:cubicBezTo>
                    <a:pt x="147" y="1"/>
                    <a:pt x="0" y="1231"/>
                    <a:pt x="913" y="1345"/>
                  </a:cubicBezTo>
                  <a:lnTo>
                    <a:pt x="6050" y="1929"/>
                  </a:lnTo>
                  <a:cubicBezTo>
                    <a:pt x="6400" y="1929"/>
                    <a:pt x="6750" y="1696"/>
                    <a:pt x="6750" y="1345"/>
                  </a:cubicBezTo>
                  <a:cubicBezTo>
                    <a:pt x="6809" y="995"/>
                    <a:pt x="6517" y="645"/>
                    <a:pt x="6167" y="587"/>
                  </a:cubicBezTo>
                  <a:lnTo>
                    <a:pt x="1030" y="3"/>
                  </a:lnTo>
                  <a:cubicBezTo>
                    <a:pt x="1011" y="2"/>
                    <a:pt x="992" y="1"/>
                    <a:pt x="9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41">
              <a:extLst>
                <a:ext uri="{FF2B5EF4-FFF2-40B4-BE49-F238E27FC236}">
                  <a16:creationId xmlns:a16="http://schemas.microsoft.com/office/drawing/2014/main" id="{CE7E7964-9D9E-1CE3-87E4-5E3071984B41}"/>
                </a:ext>
              </a:extLst>
            </p:cNvPr>
            <p:cNvSpPr/>
            <p:nvPr/>
          </p:nvSpPr>
          <p:spPr>
            <a:xfrm>
              <a:off x="4627900" y="884350"/>
              <a:ext cx="167850" cy="46925"/>
            </a:xfrm>
            <a:custGeom>
              <a:avLst/>
              <a:gdLst/>
              <a:ahLst/>
              <a:cxnLst/>
              <a:rect l="l" t="t" r="r" b="b"/>
              <a:pathLst>
                <a:path w="6714" h="1877" extrusionOk="0">
                  <a:moveTo>
                    <a:pt x="652" y="0"/>
                  </a:moveTo>
                  <a:cubicBezTo>
                    <a:pt x="341" y="0"/>
                    <a:pt x="59" y="226"/>
                    <a:pt x="59" y="593"/>
                  </a:cubicBezTo>
                  <a:cubicBezTo>
                    <a:pt x="1" y="943"/>
                    <a:pt x="292" y="1235"/>
                    <a:pt x="643" y="1293"/>
                  </a:cubicBezTo>
                  <a:lnTo>
                    <a:pt x="5779" y="1877"/>
                  </a:lnTo>
                  <a:cubicBezTo>
                    <a:pt x="6596" y="1877"/>
                    <a:pt x="6713" y="710"/>
                    <a:pt x="5954" y="534"/>
                  </a:cubicBezTo>
                  <a:lnTo>
                    <a:pt x="759" y="9"/>
                  </a:lnTo>
                  <a:cubicBezTo>
                    <a:pt x="724" y="3"/>
                    <a:pt x="688" y="0"/>
                    <a:pt x="65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41">
              <a:extLst>
                <a:ext uri="{FF2B5EF4-FFF2-40B4-BE49-F238E27FC236}">
                  <a16:creationId xmlns:a16="http://schemas.microsoft.com/office/drawing/2014/main" id="{FFE4A809-B247-8418-2260-1E870B81EE10}"/>
                </a:ext>
              </a:extLst>
            </p:cNvPr>
            <p:cNvSpPr/>
            <p:nvPr/>
          </p:nvSpPr>
          <p:spPr>
            <a:xfrm>
              <a:off x="4604550" y="1049450"/>
              <a:ext cx="172225" cy="48200"/>
            </a:xfrm>
            <a:custGeom>
              <a:avLst/>
              <a:gdLst/>
              <a:ahLst/>
              <a:cxnLst/>
              <a:rect l="l" t="t" r="r" b="b"/>
              <a:pathLst>
                <a:path w="6889" h="1928" extrusionOk="0">
                  <a:moveTo>
                    <a:pt x="935" y="1"/>
                  </a:moveTo>
                  <a:cubicBezTo>
                    <a:pt x="176" y="1"/>
                    <a:pt x="1" y="1168"/>
                    <a:pt x="818" y="1344"/>
                  </a:cubicBezTo>
                  <a:lnTo>
                    <a:pt x="5954" y="1927"/>
                  </a:lnTo>
                  <a:cubicBezTo>
                    <a:pt x="6772" y="1927"/>
                    <a:pt x="6888" y="760"/>
                    <a:pt x="6129" y="585"/>
                  </a:cubicBezTo>
                  <a:lnTo>
                    <a:pt x="93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a:extLst>
                <a:ext uri="{FF2B5EF4-FFF2-40B4-BE49-F238E27FC236}">
                  <a16:creationId xmlns:a16="http://schemas.microsoft.com/office/drawing/2014/main" id="{B70C1979-0941-09E2-9586-B2CD21D624B1}"/>
                </a:ext>
              </a:extLst>
            </p:cNvPr>
            <p:cNvSpPr/>
            <p:nvPr/>
          </p:nvSpPr>
          <p:spPr>
            <a:xfrm>
              <a:off x="4585575" y="1214350"/>
              <a:ext cx="172225" cy="48200"/>
            </a:xfrm>
            <a:custGeom>
              <a:avLst/>
              <a:gdLst/>
              <a:ahLst/>
              <a:cxnLst/>
              <a:rect l="l" t="t" r="r" b="b"/>
              <a:pathLst>
                <a:path w="6889" h="1928" extrusionOk="0">
                  <a:moveTo>
                    <a:pt x="993" y="1"/>
                  </a:moveTo>
                  <a:cubicBezTo>
                    <a:pt x="176" y="1"/>
                    <a:pt x="1" y="1168"/>
                    <a:pt x="818" y="1343"/>
                  </a:cubicBezTo>
                  <a:lnTo>
                    <a:pt x="5955" y="1927"/>
                  </a:lnTo>
                  <a:cubicBezTo>
                    <a:pt x="6772" y="1927"/>
                    <a:pt x="6888" y="760"/>
                    <a:pt x="6130" y="585"/>
                  </a:cubicBezTo>
                  <a:lnTo>
                    <a:pt x="99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41">
              <a:extLst>
                <a:ext uri="{FF2B5EF4-FFF2-40B4-BE49-F238E27FC236}">
                  <a16:creationId xmlns:a16="http://schemas.microsoft.com/office/drawing/2014/main" id="{B09BA307-6E36-E47F-75F0-E63A15169470}"/>
                </a:ext>
              </a:extLst>
            </p:cNvPr>
            <p:cNvSpPr/>
            <p:nvPr/>
          </p:nvSpPr>
          <p:spPr>
            <a:xfrm>
              <a:off x="4566075" y="1380525"/>
              <a:ext cx="174750" cy="47100"/>
            </a:xfrm>
            <a:custGeom>
              <a:avLst/>
              <a:gdLst/>
              <a:ahLst/>
              <a:cxnLst/>
              <a:rect l="l" t="t" r="r" b="b"/>
              <a:pathLst>
                <a:path w="6990" h="1884" extrusionOk="0">
                  <a:moveTo>
                    <a:pt x="909" y="1"/>
                  </a:moveTo>
                  <a:cubicBezTo>
                    <a:pt x="126" y="1"/>
                    <a:pt x="0" y="1236"/>
                    <a:pt x="839" y="1292"/>
                  </a:cubicBezTo>
                  <a:lnTo>
                    <a:pt x="5976" y="1876"/>
                  </a:lnTo>
                  <a:cubicBezTo>
                    <a:pt x="6012" y="1881"/>
                    <a:pt x="6047" y="1883"/>
                    <a:pt x="6081" y="1883"/>
                  </a:cubicBezTo>
                  <a:cubicBezTo>
                    <a:pt x="6864" y="1883"/>
                    <a:pt x="6990" y="648"/>
                    <a:pt x="6151" y="592"/>
                  </a:cubicBezTo>
                  <a:lnTo>
                    <a:pt x="1014" y="8"/>
                  </a:lnTo>
                  <a:cubicBezTo>
                    <a:pt x="978" y="3"/>
                    <a:pt x="943"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41">
              <a:extLst>
                <a:ext uri="{FF2B5EF4-FFF2-40B4-BE49-F238E27FC236}">
                  <a16:creationId xmlns:a16="http://schemas.microsoft.com/office/drawing/2014/main" id="{D8C14942-B79D-18B3-A4EA-66592223CD58}"/>
                </a:ext>
              </a:extLst>
            </p:cNvPr>
            <p:cNvSpPr/>
            <p:nvPr/>
          </p:nvSpPr>
          <p:spPr>
            <a:xfrm>
              <a:off x="4547100" y="1545425"/>
              <a:ext cx="175200" cy="48425"/>
            </a:xfrm>
            <a:custGeom>
              <a:avLst/>
              <a:gdLst/>
              <a:ahLst/>
              <a:cxnLst/>
              <a:rect l="l" t="t" r="r" b="b"/>
              <a:pathLst>
                <a:path w="7008" h="1937" extrusionOk="0">
                  <a:moveTo>
                    <a:pt x="909" y="1"/>
                  </a:moveTo>
                  <a:cubicBezTo>
                    <a:pt x="126" y="1"/>
                    <a:pt x="0" y="1239"/>
                    <a:pt x="839" y="1350"/>
                  </a:cubicBezTo>
                  <a:lnTo>
                    <a:pt x="6034" y="1934"/>
                  </a:lnTo>
                  <a:cubicBezTo>
                    <a:pt x="6054" y="1935"/>
                    <a:pt x="6073" y="1936"/>
                    <a:pt x="6091" y="1936"/>
                  </a:cubicBezTo>
                  <a:cubicBezTo>
                    <a:pt x="6915" y="1936"/>
                    <a:pt x="7007" y="706"/>
                    <a:pt x="6151" y="592"/>
                  </a:cubicBezTo>
                  <a:lnTo>
                    <a:pt x="1014" y="8"/>
                  </a:lnTo>
                  <a:cubicBezTo>
                    <a:pt x="978" y="3"/>
                    <a:pt x="943" y="1"/>
                    <a:pt x="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41">
              <a:extLst>
                <a:ext uri="{FF2B5EF4-FFF2-40B4-BE49-F238E27FC236}">
                  <a16:creationId xmlns:a16="http://schemas.microsoft.com/office/drawing/2014/main" id="{F13962D3-7443-95A4-EEF9-C8709DCB06F0}"/>
                </a:ext>
              </a:extLst>
            </p:cNvPr>
            <p:cNvSpPr/>
            <p:nvPr/>
          </p:nvSpPr>
          <p:spPr>
            <a:xfrm>
              <a:off x="4527700" y="1710450"/>
              <a:ext cx="175200" cy="48425"/>
            </a:xfrm>
            <a:custGeom>
              <a:avLst/>
              <a:gdLst/>
              <a:ahLst/>
              <a:cxnLst/>
              <a:rect l="l" t="t" r="r" b="b"/>
              <a:pathLst>
                <a:path w="7008" h="1937" extrusionOk="0">
                  <a:moveTo>
                    <a:pt x="974" y="1"/>
                  </a:moveTo>
                  <a:cubicBezTo>
                    <a:pt x="149" y="1"/>
                    <a:pt x="0" y="1231"/>
                    <a:pt x="857" y="1345"/>
                  </a:cubicBezTo>
                  <a:lnTo>
                    <a:pt x="6051" y="1929"/>
                  </a:lnTo>
                  <a:cubicBezTo>
                    <a:pt x="6088" y="1934"/>
                    <a:pt x="6123" y="1936"/>
                    <a:pt x="6157" y="1936"/>
                  </a:cubicBezTo>
                  <a:cubicBezTo>
                    <a:pt x="6935" y="1936"/>
                    <a:pt x="7007" y="698"/>
                    <a:pt x="6168" y="587"/>
                  </a:cubicBezTo>
                  <a:lnTo>
                    <a:pt x="1032" y="3"/>
                  </a:lnTo>
                  <a:cubicBezTo>
                    <a:pt x="1012" y="2"/>
                    <a:pt x="993" y="1"/>
                    <a:pt x="9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41">
              <a:extLst>
                <a:ext uri="{FF2B5EF4-FFF2-40B4-BE49-F238E27FC236}">
                  <a16:creationId xmlns:a16="http://schemas.microsoft.com/office/drawing/2014/main" id="{1D05B89A-C4D6-8DCD-DC90-05DB63BF2499}"/>
                </a:ext>
              </a:extLst>
            </p:cNvPr>
            <p:cNvSpPr/>
            <p:nvPr/>
          </p:nvSpPr>
          <p:spPr>
            <a:xfrm>
              <a:off x="4515550" y="1876675"/>
              <a:ext cx="168800" cy="48425"/>
            </a:xfrm>
            <a:custGeom>
              <a:avLst/>
              <a:gdLst/>
              <a:ahLst/>
              <a:cxnLst/>
              <a:rect l="l" t="t" r="r" b="b"/>
              <a:pathLst>
                <a:path w="6752" h="1937" extrusionOk="0">
                  <a:moveTo>
                    <a:pt x="668" y="1"/>
                  </a:moveTo>
                  <a:cubicBezTo>
                    <a:pt x="351" y="1"/>
                    <a:pt x="58" y="272"/>
                    <a:pt x="58" y="592"/>
                  </a:cubicBezTo>
                  <a:cubicBezTo>
                    <a:pt x="0" y="942"/>
                    <a:pt x="233" y="1292"/>
                    <a:pt x="642" y="1351"/>
                  </a:cubicBezTo>
                  <a:lnTo>
                    <a:pt x="5779" y="1934"/>
                  </a:lnTo>
                  <a:cubicBezTo>
                    <a:pt x="5798" y="1936"/>
                    <a:pt x="5817" y="1936"/>
                    <a:pt x="5836" y="1936"/>
                  </a:cubicBezTo>
                  <a:cubicBezTo>
                    <a:pt x="6659" y="1936"/>
                    <a:pt x="6752" y="706"/>
                    <a:pt x="5895" y="592"/>
                  </a:cubicBezTo>
                  <a:lnTo>
                    <a:pt x="759" y="8"/>
                  </a:lnTo>
                  <a:cubicBezTo>
                    <a:pt x="729" y="3"/>
                    <a:pt x="698" y="1"/>
                    <a:pt x="6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41">
              <a:extLst>
                <a:ext uri="{FF2B5EF4-FFF2-40B4-BE49-F238E27FC236}">
                  <a16:creationId xmlns:a16="http://schemas.microsoft.com/office/drawing/2014/main" id="{86944131-5046-1D79-6738-FC5B5CA53E1A}"/>
                </a:ext>
              </a:extLst>
            </p:cNvPr>
            <p:cNvSpPr/>
            <p:nvPr/>
          </p:nvSpPr>
          <p:spPr>
            <a:xfrm>
              <a:off x="4492200" y="2041750"/>
              <a:ext cx="172200" cy="48200"/>
            </a:xfrm>
            <a:custGeom>
              <a:avLst/>
              <a:gdLst/>
              <a:ahLst/>
              <a:cxnLst/>
              <a:rect l="l" t="t" r="r" b="b"/>
              <a:pathLst>
                <a:path w="6888" h="1928" extrusionOk="0">
                  <a:moveTo>
                    <a:pt x="934" y="1"/>
                  </a:moveTo>
                  <a:cubicBezTo>
                    <a:pt x="117" y="1"/>
                    <a:pt x="0" y="1168"/>
                    <a:pt x="817" y="1343"/>
                  </a:cubicBezTo>
                  <a:lnTo>
                    <a:pt x="5954" y="1927"/>
                  </a:lnTo>
                  <a:cubicBezTo>
                    <a:pt x="6771" y="1927"/>
                    <a:pt x="6888" y="760"/>
                    <a:pt x="6129" y="585"/>
                  </a:cubicBezTo>
                  <a:lnTo>
                    <a:pt x="93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41">
              <a:extLst>
                <a:ext uri="{FF2B5EF4-FFF2-40B4-BE49-F238E27FC236}">
                  <a16:creationId xmlns:a16="http://schemas.microsoft.com/office/drawing/2014/main" id="{BACC937F-73AC-3614-5C70-95DF4551EC48}"/>
                </a:ext>
              </a:extLst>
            </p:cNvPr>
            <p:cNvSpPr/>
            <p:nvPr/>
          </p:nvSpPr>
          <p:spPr>
            <a:xfrm>
              <a:off x="4477600" y="2207925"/>
              <a:ext cx="167375" cy="46975"/>
            </a:xfrm>
            <a:custGeom>
              <a:avLst/>
              <a:gdLst/>
              <a:ahLst/>
              <a:cxnLst/>
              <a:rect l="l" t="t" r="r" b="b"/>
              <a:pathLst>
                <a:path w="6695" h="1879" extrusionOk="0">
                  <a:moveTo>
                    <a:pt x="670" y="1"/>
                  </a:moveTo>
                  <a:cubicBezTo>
                    <a:pt x="360" y="1"/>
                    <a:pt x="112" y="272"/>
                    <a:pt x="59" y="592"/>
                  </a:cubicBezTo>
                  <a:cubicBezTo>
                    <a:pt x="0" y="942"/>
                    <a:pt x="292" y="1292"/>
                    <a:pt x="642" y="1292"/>
                  </a:cubicBezTo>
                  <a:lnTo>
                    <a:pt x="5779" y="1876"/>
                  </a:lnTo>
                  <a:cubicBezTo>
                    <a:pt x="5799" y="1877"/>
                    <a:pt x="5818" y="1878"/>
                    <a:pt x="5837" y="1878"/>
                  </a:cubicBezTo>
                  <a:cubicBezTo>
                    <a:pt x="6601" y="1878"/>
                    <a:pt x="6694" y="763"/>
                    <a:pt x="5954" y="592"/>
                  </a:cubicBezTo>
                  <a:lnTo>
                    <a:pt x="759" y="8"/>
                  </a:lnTo>
                  <a:cubicBezTo>
                    <a:pt x="729" y="3"/>
                    <a:pt x="699" y="1"/>
                    <a:pt x="6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41">
              <a:extLst>
                <a:ext uri="{FF2B5EF4-FFF2-40B4-BE49-F238E27FC236}">
                  <a16:creationId xmlns:a16="http://schemas.microsoft.com/office/drawing/2014/main" id="{F993968D-B950-7C91-E4DC-A848B1703452}"/>
                </a:ext>
              </a:extLst>
            </p:cNvPr>
            <p:cNvSpPr/>
            <p:nvPr/>
          </p:nvSpPr>
          <p:spPr>
            <a:xfrm>
              <a:off x="4458625" y="2372825"/>
              <a:ext cx="168825" cy="48425"/>
            </a:xfrm>
            <a:custGeom>
              <a:avLst/>
              <a:gdLst/>
              <a:ahLst/>
              <a:cxnLst/>
              <a:rect l="l" t="t" r="r" b="b"/>
              <a:pathLst>
                <a:path w="6753" h="1937" extrusionOk="0">
                  <a:moveTo>
                    <a:pt x="669" y="1"/>
                  </a:moveTo>
                  <a:cubicBezTo>
                    <a:pt x="351" y="1"/>
                    <a:pt x="54" y="272"/>
                    <a:pt x="1" y="592"/>
                  </a:cubicBezTo>
                  <a:cubicBezTo>
                    <a:pt x="1" y="1000"/>
                    <a:pt x="234" y="1292"/>
                    <a:pt x="643" y="1351"/>
                  </a:cubicBezTo>
                  <a:lnTo>
                    <a:pt x="5779" y="1934"/>
                  </a:lnTo>
                  <a:cubicBezTo>
                    <a:pt x="5799" y="1936"/>
                    <a:pt x="5818" y="1936"/>
                    <a:pt x="5836" y="1936"/>
                  </a:cubicBezTo>
                  <a:cubicBezTo>
                    <a:pt x="6659" y="1936"/>
                    <a:pt x="6752" y="706"/>
                    <a:pt x="5896" y="592"/>
                  </a:cubicBezTo>
                  <a:lnTo>
                    <a:pt x="759" y="8"/>
                  </a:lnTo>
                  <a:cubicBezTo>
                    <a:pt x="729" y="3"/>
                    <a:pt x="699" y="1"/>
                    <a:pt x="6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1">
              <a:extLst>
                <a:ext uri="{FF2B5EF4-FFF2-40B4-BE49-F238E27FC236}">
                  <a16:creationId xmlns:a16="http://schemas.microsoft.com/office/drawing/2014/main" id="{906C7444-19FB-69ED-2194-14FC4C2659DB}"/>
                </a:ext>
              </a:extLst>
            </p:cNvPr>
            <p:cNvSpPr/>
            <p:nvPr/>
          </p:nvSpPr>
          <p:spPr>
            <a:xfrm>
              <a:off x="4433375" y="2539175"/>
              <a:ext cx="174675" cy="47100"/>
            </a:xfrm>
            <a:custGeom>
              <a:avLst/>
              <a:gdLst/>
              <a:ahLst/>
              <a:cxnLst/>
              <a:rect l="l" t="t" r="r" b="b"/>
              <a:pathLst>
                <a:path w="6987" h="1884" extrusionOk="0">
                  <a:moveTo>
                    <a:pt x="901" y="1"/>
                  </a:moveTo>
                  <a:cubicBezTo>
                    <a:pt x="122" y="1"/>
                    <a:pt x="0" y="1181"/>
                    <a:pt x="894" y="1292"/>
                  </a:cubicBezTo>
                  <a:lnTo>
                    <a:pt x="6030" y="1876"/>
                  </a:lnTo>
                  <a:cubicBezTo>
                    <a:pt x="6067" y="1881"/>
                    <a:pt x="6102" y="1883"/>
                    <a:pt x="6136" y="1883"/>
                  </a:cubicBezTo>
                  <a:cubicBezTo>
                    <a:pt x="6914" y="1883"/>
                    <a:pt x="6986" y="648"/>
                    <a:pt x="6147" y="592"/>
                  </a:cubicBezTo>
                  <a:lnTo>
                    <a:pt x="1011" y="8"/>
                  </a:lnTo>
                  <a:cubicBezTo>
                    <a:pt x="973" y="3"/>
                    <a:pt x="936" y="1"/>
                    <a:pt x="90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1">
              <a:extLst>
                <a:ext uri="{FF2B5EF4-FFF2-40B4-BE49-F238E27FC236}">
                  <a16:creationId xmlns:a16="http://schemas.microsoft.com/office/drawing/2014/main" id="{BC526F30-9C51-E98B-E735-0EF92FE943B0}"/>
                </a:ext>
              </a:extLst>
            </p:cNvPr>
            <p:cNvSpPr/>
            <p:nvPr/>
          </p:nvSpPr>
          <p:spPr>
            <a:xfrm>
              <a:off x="4422150" y="2704075"/>
              <a:ext cx="168800" cy="48425"/>
            </a:xfrm>
            <a:custGeom>
              <a:avLst/>
              <a:gdLst/>
              <a:ahLst/>
              <a:cxnLst/>
              <a:rect l="l" t="t" r="r" b="b"/>
              <a:pathLst>
                <a:path w="6752" h="1937" extrusionOk="0">
                  <a:moveTo>
                    <a:pt x="668" y="1"/>
                  </a:moveTo>
                  <a:cubicBezTo>
                    <a:pt x="351" y="1"/>
                    <a:pt x="54" y="272"/>
                    <a:pt x="0" y="592"/>
                  </a:cubicBezTo>
                  <a:cubicBezTo>
                    <a:pt x="0" y="942"/>
                    <a:pt x="234" y="1292"/>
                    <a:pt x="584" y="1351"/>
                  </a:cubicBezTo>
                  <a:lnTo>
                    <a:pt x="5779" y="1934"/>
                  </a:lnTo>
                  <a:cubicBezTo>
                    <a:pt x="5798" y="1936"/>
                    <a:pt x="5817" y="1936"/>
                    <a:pt x="5836" y="1936"/>
                  </a:cubicBezTo>
                  <a:cubicBezTo>
                    <a:pt x="6659" y="1936"/>
                    <a:pt x="6752" y="706"/>
                    <a:pt x="5896" y="592"/>
                  </a:cubicBezTo>
                  <a:lnTo>
                    <a:pt x="759" y="8"/>
                  </a:lnTo>
                  <a:cubicBezTo>
                    <a:pt x="729" y="3"/>
                    <a:pt x="699" y="1"/>
                    <a:pt x="6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41">
              <a:extLst>
                <a:ext uri="{FF2B5EF4-FFF2-40B4-BE49-F238E27FC236}">
                  <a16:creationId xmlns:a16="http://schemas.microsoft.com/office/drawing/2014/main" id="{768948E1-2D7F-66BC-CD33-90C623E3731C}"/>
                </a:ext>
              </a:extLst>
            </p:cNvPr>
            <p:cNvSpPr/>
            <p:nvPr/>
          </p:nvSpPr>
          <p:spPr>
            <a:xfrm>
              <a:off x="4396375" y="2869125"/>
              <a:ext cx="168800" cy="48400"/>
            </a:xfrm>
            <a:custGeom>
              <a:avLst/>
              <a:gdLst/>
              <a:ahLst/>
              <a:cxnLst/>
              <a:rect l="l" t="t" r="r" b="b"/>
              <a:pathLst>
                <a:path w="6752" h="1936" extrusionOk="0">
                  <a:moveTo>
                    <a:pt x="916" y="0"/>
                  </a:moveTo>
                  <a:cubicBezTo>
                    <a:pt x="93" y="0"/>
                    <a:pt x="0" y="1230"/>
                    <a:pt x="856" y="1344"/>
                  </a:cubicBezTo>
                  <a:lnTo>
                    <a:pt x="5993" y="1928"/>
                  </a:lnTo>
                  <a:cubicBezTo>
                    <a:pt x="6023" y="1933"/>
                    <a:pt x="6053" y="1936"/>
                    <a:pt x="6083" y="1936"/>
                  </a:cubicBezTo>
                  <a:cubicBezTo>
                    <a:pt x="6401" y="1936"/>
                    <a:pt x="6698" y="1664"/>
                    <a:pt x="6752" y="1344"/>
                  </a:cubicBezTo>
                  <a:cubicBezTo>
                    <a:pt x="6752" y="994"/>
                    <a:pt x="6518" y="644"/>
                    <a:pt x="6168" y="586"/>
                  </a:cubicBezTo>
                  <a:lnTo>
                    <a:pt x="973" y="2"/>
                  </a:lnTo>
                  <a:cubicBezTo>
                    <a:pt x="954" y="1"/>
                    <a:pt x="934" y="0"/>
                    <a:pt x="9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41">
              <a:extLst>
                <a:ext uri="{FF2B5EF4-FFF2-40B4-BE49-F238E27FC236}">
                  <a16:creationId xmlns:a16="http://schemas.microsoft.com/office/drawing/2014/main" id="{365584BF-391C-BA67-FEDE-A52B349A5D88}"/>
                </a:ext>
              </a:extLst>
            </p:cNvPr>
            <p:cNvSpPr/>
            <p:nvPr/>
          </p:nvSpPr>
          <p:spPr>
            <a:xfrm>
              <a:off x="4377875" y="3035350"/>
              <a:ext cx="176775" cy="47500"/>
            </a:xfrm>
            <a:custGeom>
              <a:avLst/>
              <a:gdLst/>
              <a:ahLst/>
              <a:cxnLst/>
              <a:rect l="l" t="t" r="r" b="b"/>
              <a:pathLst>
                <a:path w="7071" h="1900" extrusionOk="0">
                  <a:moveTo>
                    <a:pt x="907" y="0"/>
                  </a:moveTo>
                  <a:cubicBezTo>
                    <a:pt x="124" y="0"/>
                    <a:pt x="1" y="1235"/>
                    <a:pt x="896" y="1291"/>
                  </a:cubicBezTo>
                  <a:lnTo>
                    <a:pt x="6032" y="1875"/>
                  </a:lnTo>
                  <a:cubicBezTo>
                    <a:pt x="6099" y="1892"/>
                    <a:pt x="6162" y="1899"/>
                    <a:pt x="6221" y="1899"/>
                  </a:cubicBezTo>
                  <a:cubicBezTo>
                    <a:pt x="6985" y="1899"/>
                    <a:pt x="7071" y="591"/>
                    <a:pt x="6149" y="591"/>
                  </a:cubicBezTo>
                  <a:lnTo>
                    <a:pt x="1013" y="7"/>
                  </a:lnTo>
                  <a:cubicBezTo>
                    <a:pt x="976" y="2"/>
                    <a:pt x="941" y="0"/>
                    <a:pt x="9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1">
              <a:extLst>
                <a:ext uri="{FF2B5EF4-FFF2-40B4-BE49-F238E27FC236}">
                  <a16:creationId xmlns:a16="http://schemas.microsoft.com/office/drawing/2014/main" id="{B6E8F2F5-5C29-0785-24AF-E7FA163C6C3A}"/>
                </a:ext>
              </a:extLst>
            </p:cNvPr>
            <p:cNvSpPr/>
            <p:nvPr/>
          </p:nvSpPr>
          <p:spPr>
            <a:xfrm>
              <a:off x="4366700" y="3200225"/>
              <a:ext cx="166375" cy="48375"/>
            </a:xfrm>
            <a:custGeom>
              <a:avLst/>
              <a:gdLst/>
              <a:ahLst/>
              <a:cxnLst/>
              <a:rect l="l" t="t" r="r" b="b"/>
              <a:pathLst>
                <a:path w="6655" h="1935" extrusionOk="0">
                  <a:moveTo>
                    <a:pt x="668" y="1"/>
                  </a:moveTo>
                  <a:cubicBezTo>
                    <a:pt x="351" y="1"/>
                    <a:pt x="59" y="272"/>
                    <a:pt x="59" y="592"/>
                  </a:cubicBezTo>
                  <a:cubicBezTo>
                    <a:pt x="0" y="942"/>
                    <a:pt x="234" y="1292"/>
                    <a:pt x="584" y="1351"/>
                  </a:cubicBezTo>
                  <a:lnTo>
                    <a:pt x="5721" y="1934"/>
                  </a:lnTo>
                  <a:cubicBezTo>
                    <a:pt x="6538" y="1934"/>
                    <a:pt x="6654" y="767"/>
                    <a:pt x="5896" y="592"/>
                  </a:cubicBezTo>
                  <a:lnTo>
                    <a:pt x="759" y="8"/>
                  </a:lnTo>
                  <a:cubicBezTo>
                    <a:pt x="729" y="3"/>
                    <a:pt x="699" y="1"/>
                    <a:pt x="6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1">
              <a:extLst>
                <a:ext uri="{FF2B5EF4-FFF2-40B4-BE49-F238E27FC236}">
                  <a16:creationId xmlns:a16="http://schemas.microsoft.com/office/drawing/2014/main" id="{8E474724-03BD-7065-899E-93B28E196FAC}"/>
                </a:ext>
              </a:extLst>
            </p:cNvPr>
            <p:cNvSpPr/>
            <p:nvPr/>
          </p:nvSpPr>
          <p:spPr>
            <a:xfrm>
              <a:off x="4819075" y="2140350"/>
              <a:ext cx="1508875" cy="1714550"/>
            </a:xfrm>
            <a:custGeom>
              <a:avLst/>
              <a:gdLst/>
              <a:ahLst/>
              <a:cxnLst/>
              <a:rect l="l" t="t" r="r" b="b"/>
              <a:pathLst>
                <a:path w="60355" h="68582" extrusionOk="0">
                  <a:moveTo>
                    <a:pt x="23745" y="0"/>
                  </a:moveTo>
                  <a:cubicBezTo>
                    <a:pt x="14322" y="0"/>
                    <a:pt x="10332" y="9716"/>
                    <a:pt x="10332" y="9716"/>
                  </a:cubicBezTo>
                  <a:cubicBezTo>
                    <a:pt x="0" y="15669"/>
                    <a:pt x="21947" y="64525"/>
                    <a:pt x="26909" y="67794"/>
                  </a:cubicBezTo>
                  <a:cubicBezTo>
                    <a:pt x="27738" y="68350"/>
                    <a:pt x="28682" y="68582"/>
                    <a:pt x="29678" y="68582"/>
                  </a:cubicBezTo>
                  <a:cubicBezTo>
                    <a:pt x="34642" y="68582"/>
                    <a:pt x="40918" y="62833"/>
                    <a:pt x="40918" y="62833"/>
                  </a:cubicBezTo>
                  <a:cubicBezTo>
                    <a:pt x="60355" y="48532"/>
                    <a:pt x="44245" y="7147"/>
                    <a:pt x="30177" y="1369"/>
                  </a:cubicBezTo>
                  <a:cubicBezTo>
                    <a:pt x="27801" y="402"/>
                    <a:pt x="25660" y="0"/>
                    <a:pt x="237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1">
              <a:extLst>
                <a:ext uri="{FF2B5EF4-FFF2-40B4-BE49-F238E27FC236}">
                  <a16:creationId xmlns:a16="http://schemas.microsoft.com/office/drawing/2014/main" id="{DDB3C2E0-9A93-B0A0-AB57-DEC4D2FD6994}"/>
                </a:ext>
              </a:extLst>
            </p:cNvPr>
            <p:cNvSpPr/>
            <p:nvPr/>
          </p:nvSpPr>
          <p:spPr>
            <a:xfrm>
              <a:off x="4998550" y="2140350"/>
              <a:ext cx="1043400" cy="810550"/>
            </a:xfrm>
            <a:custGeom>
              <a:avLst/>
              <a:gdLst/>
              <a:ahLst/>
              <a:cxnLst/>
              <a:rect l="l" t="t" r="r" b="b"/>
              <a:pathLst>
                <a:path w="41736" h="32422" extrusionOk="0">
                  <a:moveTo>
                    <a:pt x="16570" y="0"/>
                  </a:moveTo>
                  <a:cubicBezTo>
                    <a:pt x="7161" y="0"/>
                    <a:pt x="3211" y="9716"/>
                    <a:pt x="3211" y="9716"/>
                  </a:cubicBezTo>
                  <a:cubicBezTo>
                    <a:pt x="584" y="11175"/>
                    <a:pt x="1" y="15378"/>
                    <a:pt x="701" y="20806"/>
                  </a:cubicBezTo>
                  <a:cubicBezTo>
                    <a:pt x="1226" y="19872"/>
                    <a:pt x="1810" y="18938"/>
                    <a:pt x="2452" y="18121"/>
                  </a:cubicBezTo>
                  <a:cubicBezTo>
                    <a:pt x="6201" y="13301"/>
                    <a:pt x="11253" y="11151"/>
                    <a:pt x="16466" y="11151"/>
                  </a:cubicBezTo>
                  <a:cubicBezTo>
                    <a:pt x="21481" y="11151"/>
                    <a:pt x="26644" y="13141"/>
                    <a:pt x="30937" y="16662"/>
                  </a:cubicBezTo>
                  <a:cubicBezTo>
                    <a:pt x="35898" y="20748"/>
                    <a:pt x="39459" y="26351"/>
                    <a:pt x="41735" y="32422"/>
                  </a:cubicBezTo>
                  <a:cubicBezTo>
                    <a:pt x="38934" y="18296"/>
                    <a:pt x="30703" y="4521"/>
                    <a:pt x="22998" y="1369"/>
                  </a:cubicBezTo>
                  <a:cubicBezTo>
                    <a:pt x="20622" y="402"/>
                    <a:pt x="18483" y="0"/>
                    <a:pt x="165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1">
              <a:extLst>
                <a:ext uri="{FF2B5EF4-FFF2-40B4-BE49-F238E27FC236}">
                  <a16:creationId xmlns:a16="http://schemas.microsoft.com/office/drawing/2014/main" id="{17EF31C8-DD8D-09DC-32CD-EFDB5310A684}"/>
                </a:ext>
              </a:extLst>
            </p:cNvPr>
            <p:cNvSpPr/>
            <p:nvPr/>
          </p:nvSpPr>
          <p:spPr>
            <a:xfrm>
              <a:off x="1644100" y="4070525"/>
              <a:ext cx="1531875" cy="1383575"/>
            </a:xfrm>
            <a:custGeom>
              <a:avLst/>
              <a:gdLst/>
              <a:ahLst/>
              <a:cxnLst/>
              <a:rect l="l" t="t" r="r" b="b"/>
              <a:pathLst>
                <a:path w="61275" h="55343" extrusionOk="0">
                  <a:moveTo>
                    <a:pt x="21262" y="0"/>
                  </a:moveTo>
                  <a:cubicBezTo>
                    <a:pt x="20436" y="0"/>
                    <a:pt x="19682" y="182"/>
                    <a:pt x="19014" y="569"/>
                  </a:cubicBezTo>
                  <a:cubicBezTo>
                    <a:pt x="19014" y="569"/>
                    <a:pt x="18293" y="468"/>
                    <a:pt x="17144" y="468"/>
                  </a:cubicBezTo>
                  <a:cubicBezTo>
                    <a:pt x="13043" y="468"/>
                    <a:pt x="3495" y="1750"/>
                    <a:pt x="1853" y="13468"/>
                  </a:cubicBezTo>
                  <a:cubicBezTo>
                    <a:pt x="1" y="26693"/>
                    <a:pt x="21330" y="55343"/>
                    <a:pt x="41565" y="55343"/>
                  </a:cubicBezTo>
                  <a:cubicBezTo>
                    <a:pt x="44283" y="55343"/>
                    <a:pt x="46981" y="54826"/>
                    <a:pt x="49600" y="53686"/>
                  </a:cubicBezTo>
                  <a:cubicBezTo>
                    <a:pt x="49600" y="53686"/>
                    <a:pt x="61274" y="50008"/>
                    <a:pt x="60924" y="44055"/>
                  </a:cubicBezTo>
                  <a:cubicBezTo>
                    <a:pt x="60596" y="38484"/>
                    <a:pt x="33285" y="0"/>
                    <a:pt x="212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1">
              <a:extLst>
                <a:ext uri="{FF2B5EF4-FFF2-40B4-BE49-F238E27FC236}">
                  <a16:creationId xmlns:a16="http://schemas.microsoft.com/office/drawing/2014/main" id="{1F66BC5C-C6E4-68D7-238A-84CB5475AA21}"/>
                </a:ext>
              </a:extLst>
            </p:cNvPr>
            <p:cNvSpPr/>
            <p:nvPr/>
          </p:nvSpPr>
          <p:spPr>
            <a:xfrm>
              <a:off x="1672900" y="4070225"/>
              <a:ext cx="954375" cy="856525"/>
            </a:xfrm>
            <a:custGeom>
              <a:avLst/>
              <a:gdLst/>
              <a:ahLst/>
              <a:cxnLst/>
              <a:rect l="l" t="t" r="r" b="b"/>
              <a:pathLst>
                <a:path w="38175" h="34261" extrusionOk="0">
                  <a:moveTo>
                    <a:pt x="20125" y="1"/>
                  </a:moveTo>
                  <a:cubicBezTo>
                    <a:pt x="19294" y="1"/>
                    <a:pt x="18534" y="186"/>
                    <a:pt x="17862" y="581"/>
                  </a:cubicBezTo>
                  <a:cubicBezTo>
                    <a:pt x="17862" y="581"/>
                    <a:pt x="17114" y="473"/>
                    <a:pt x="15928" y="473"/>
                  </a:cubicBezTo>
                  <a:cubicBezTo>
                    <a:pt x="11793" y="473"/>
                    <a:pt x="2334" y="1778"/>
                    <a:pt x="701" y="13480"/>
                  </a:cubicBezTo>
                  <a:cubicBezTo>
                    <a:pt x="1" y="18851"/>
                    <a:pt x="3036" y="26789"/>
                    <a:pt x="8289" y="34260"/>
                  </a:cubicBezTo>
                  <a:cubicBezTo>
                    <a:pt x="6713" y="27489"/>
                    <a:pt x="7414" y="20427"/>
                    <a:pt x="12726" y="15232"/>
                  </a:cubicBezTo>
                  <a:cubicBezTo>
                    <a:pt x="16450" y="11540"/>
                    <a:pt x="21366" y="9951"/>
                    <a:pt x="26370" y="9951"/>
                  </a:cubicBezTo>
                  <a:cubicBezTo>
                    <a:pt x="30227" y="9951"/>
                    <a:pt x="34136" y="10895"/>
                    <a:pt x="37591" y="12547"/>
                  </a:cubicBezTo>
                  <a:cubicBezTo>
                    <a:pt x="37825" y="12605"/>
                    <a:pt x="38000" y="12722"/>
                    <a:pt x="38175" y="12838"/>
                  </a:cubicBezTo>
                  <a:cubicBezTo>
                    <a:pt x="31505" y="5625"/>
                    <a:pt x="24710" y="1"/>
                    <a:pt x="2012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1">
              <a:extLst>
                <a:ext uri="{FF2B5EF4-FFF2-40B4-BE49-F238E27FC236}">
                  <a16:creationId xmlns:a16="http://schemas.microsoft.com/office/drawing/2014/main" id="{372F7744-CD2E-5FA1-DE5A-9AC1C9D626FA}"/>
                </a:ext>
              </a:extLst>
            </p:cNvPr>
            <p:cNvSpPr/>
            <p:nvPr/>
          </p:nvSpPr>
          <p:spPr>
            <a:xfrm>
              <a:off x="865950" y="831025"/>
              <a:ext cx="5266475" cy="4507350"/>
            </a:xfrm>
            <a:custGeom>
              <a:avLst/>
              <a:gdLst/>
              <a:ahLst/>
              <a:cxnLst/>
              <a:rect l="l" t="t" r="r" b="b"/>
              <a:pathLst>
                <a:path w="210659" h="180294" extrusionOk="0">
                  <a:moveTo>
                    <a:pt x="93300" y="1"/>
                  </a:moveTo>
                  <a:cubicBezTo>
                    <a:pt x="84162" y="1"/>
                    <a:pt x="74339" y="2507"/>
                    <a:pt x="63915" y="8505"/>
                  </a:cubicBezTo>
                  <a:cubicBezTo>
                    <a:pt x="63915" y="8505"/>
                    <a:pt x="0" y="39091"/>
                    <a:pt x="53993" y="135577"/>
                  </a:cubicBezTo>
                  <a:cubicBezTo>
                    <a:pt x="53993" y="135577"/>
                    <a:pt x="69033" y="180294"/>
                    <a:pt x="104622" y="180294"/>
                  </a:cubicBezTo>
                  <a:cubicBezTo>
                    <a:pt x="111736" y="180294"/>
                    <a:pt x="119672" y="178507"/>
                    <a:pt x="128473" y="174218"/>
                  </a:cubicBezTo>
                  <a:cubicBezTo>
                    <a:pt x="128473" y="174218"/>
                    <a:pt x="210658" y="140772"/>
                    <a:pt x="182757" y="92266"/>
                  </a:cubicBezTo>
                  <a:lnTo>
                    <a:pt x="168632" y="65007"/>
                  </a:lnTo>
                  <a:cubicBezTo>
                    <a:pt x="168632" y="65007"/>
                    <a:pt x="139840" y="1"/>
                    <a:pt x="933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1">
              <a:extLst>
                <a:ext uri="{FF2B5EF4-FFF2-40B4-BE49-F238E27FC236}">
                  <a16:creationId xmlns:a16="http://schemas.microsoft.com/office/drawing/2014/main" id="{D6A32A9B-4EFC-64D4-F6D1-5AF349423E57}"/>
                </a:ext>
              </a:extLst>
            </p:cNvPr>
            <p:cNvSpPr/>
            <p:nvPr/>
          </p:nvSpPr>
          <p:spPr>
            <a:xfrm>
              <a:off x="2021675" y="2652225"/>
              <a:ext cx="4042150" cy="2809225"/>
            </a:xfrm>
            <a:custGeom>
              <a:avLst/>
              <a:gdLst/>
              <a:ahLst/>
              <a:cxnLst/>
              <a:rect l="l" t="t" r="r" b="b"/>
              <a:pathLst>
                <a:path w="161686" h="112369" extrusionOk="0">
                  <a:moveTo>
                    <a:pt x="104570" y="0"/>
                  </a:moveTo>
                  <a:cubicBezTo>
                    <a:pt x="93703" y="0"/>
                    <a:pt x="79906" y="3633"/>
                    <a:pt x="62515" y="13639"/>
                  </a:cubicBezTo>
                  <a:cubicBezTo>
                    <a:pt x="62515" y="13639"/>
                    <a:pt x="0" y="46560"/>
                    <a:pt x="25975" y="94307"/>
                  </a:cubicBezTo>
                  <a:cubicBezTo>
                    <a:pt x="25975" y="94307"/>
                    <a:pt x="28413" y="112369"/>
                    <a:pt x="48984" y="112369"/>
                  </a:cubicBezTo>
                  <a:cubicBezTo>
                    <a:pt x="57058" y="112369"/>
                    <a:pt x="67926" y="109586"/>
                    <a:pt x="82536" y="101837"/>
                  </a:cubicBezTo>
                  <a:cubicBezTo>
                    <a:pt x="82536" y="101837"/>
                    <a:pt x="161686" y="63138"/>
                    <a:pt x="147969" y="39264"/>
                  </a:cubicBezTo>
                  <a:lnTo>
                    <a:pt x="141606" y="25547"/>
                  </a:lnTo>
                  <a:cubicBezTo>
                    <a:pt x="141606" y="25547"/>
                    <a:pt x="133388" y="0"/>
                    <a:pt x="104570" y="0"/>
                  </a:cubicBezTo>
                  <a:close/>
                </a:path>
              </a:pathLst>
            </a:custGeom>
            <a:solidFill>
              <a:srgbClr val="FFFFFF">
                <a:alpha val="3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1">
              <a:extLst>
                <a:ext uri="{FF2B5EF4-FFF2-40B4-BE49-F238E27FC236}">
                  <a16:creationId xmlns:a16="http://schemas.microsoft.com/office/drawing/2014/main" id="{83405EAE-9988-E6AD-CF26-C6A3CAA0E4A2}"/>
                </a:ext>
              </a:extLst>
            </p:cNvPr>
            <p:cNvSpPr/>
            <p:nvPr/>
          </p:nvSpPr>
          <p:spPr>
            <a:xfrm>
              <a:off x="2514900" y="3055950"/>
              <a:ext cx="3548925" cy="2405500"/>
            </a:xfrm>
            <a:custGeom>
              <a:avLst/>
              <a:gdLst/>
              <a:ahLst/>
              <a:cxnLst/>
              <a:rect l="l" t="t" r="r" b="b"/>
              <a:pathLst>
                <a:path w="141957" h="96220" extrusionOk="0">
                  <a:moveTo>
                    <a:pt x="116858" y="0"/>
                  </a:moveTo>
                  <a:lnTo>
                    <a:pt x="116858" y="0"/>
                  </a:lnTo>
                  <a:cubicBezTo>
                    <a:pt x="120652" y="7063"/>
                    <a:pt x="122111" y="15118"/>
                    <a:pt x="121119" y="23115"/>
                  </a:cubicBezTo>
                  <a:cubicBezTo>
                    <a:pt x="119426" y="34906"/>
                    <a:pt x="112013" y="45529"/>
                    <a:pt x="103608" y="53643"/>
                  </a:cubicBezTo>
                  <a:cubicBezTo>
                    <a:pt x="87206" y="69578"/>
                    <a:pt x="64558" y="82536"/>
                    <a:pt x="41443" y="84521"/>
                  </a:cubicBezTo>
                  <a:cubicBezTo>
                    <a:pt x="39927" y="84648"/>
                    <a:pt x="38401" y="84714"/>
                    <a:pt x="36876" y="84714"/>
                  </a:cubicBezTo>
                  <a:cubicBezTo>
                    <a:pt x="26476" y="84714"/>
                    <a:pt x="16063" y="81657"/>
                    <a:pt x="8581" y="74073"/>
                  </a:cubicBezTo>
                  <a:cubicBezTo>
                    <a:pt x="4495" y="69811"/>
                    <a:pt x="1752" y="64441"/>
                    <a:pt x="701" y="58663"/>
                  </a:cubicBezTo>
                  <a:cubicBezTo>
                    <a:pt x="467" y="58546"/>
                    <a:pt x="234" y="58371"/>
                    <a:pt x="0" y="58254"/>
                  </a:cubicBezTo>
                  <a:lnTo>
                    <a:pt x="0" y="58254"/>
                  </a:lnTo>
                  <a:cubicBezTo>
                    <a:pt x="642" y="65259"/>
                    <a:pt x="2744" y="72030"/>
                    <a:pt x="6188" y="78158"/>
                  </a:cubicBezTo>
                  <a:cubicBezTo>
                    <a:pt x="6188" y="78158"/>
                    <a:pt x="8656" y="96220"/>
                    <a:pt x="29222" y="96220"/>
                  </a:cubicBezTo>
                  <a:cubicBezTo>
                    <a:pt x="37295" y="96220"/>
                    <a:pt x="48155" y="93437"/>
                    <a:pt x="62748" y="85688"/>
                  </a:cubicBezTo>
                  <a:cubicBezTo>
                    <a:pt x="62748" y="85688"/>
                    <a:pt x="141957" y="46930"/>
                    <a:pt x="128181" y="23115"/>
                  </a:cubicBezTo>
                  <a:lnTo>
                    <a:pt x="121877" y="9398"/>
                  </a:lnTo>
                  <a:cubicBezTo>
                    <a:pt x="120652" y="6071"/>
                    <a:pt x="118959" y="2861"/>
                    <a:pt x="1168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1">
              <a:extLst>
                <a:ext uri="{FF2B5EF4-FFF2-40B4-BE49-F238E27FC236}">
                  <a16:creationId xmlns:a16="http://schemas.microsoft.com/office/drawing/2014/main" id="{6A41FF9E-C4FE-D9EA-5433-02A5EF51CF05}"/>
                </a:ext>
              </a:extLst>
            </p:cNvPr>
            <p:cNvSpPr/>
            <p:nvPr/>
          </p:nvSpPr>
          <p:spPr>
            <a:xfrm>
              <a:off x="5310575" y="2190275"/>
              <a:ext cx="384075" cy="783175"/>
            </a:xfrm>
            <a:custGeom>
              <a:avLst/>
              <a:gdLst/>
              <a:ahLst/>
              <a:cxnLst/>
              <a:rect l="l" t="t" r="r" b="b"/>
              <a:pathLst>
                <a:path w="15363" h="31327" extrusionOk="0">
                  <a:moveTo>
                    <a:pt x="716" y="0"/>
                  </a:moveTo>
                  <a:cubicBezTo>
                    <a:pt x="357" y="0"/>
                    <a:pt x="1" y="328"/>
                    <a:pt x="186" y="773"/>
                  </a:cubicBezTo>
                  <a:cubicBezTo>
                    <a:pt x="244" y="948"/>
                    <a:pt x="6957" y="18459"/>
                    <a:pt x="14253" y="31067"/>
                  </a:cubicBezTo>
                  <a:cubicBezTo>
                    <a:pt x="14331" y="31222"/>
                    <a:pt x="14513" y="31326"/>
                    <a:pt x="14711" y="31326"/>
                  </a:cubicBezTo>
                  <a:cubicBezTo>
                    <a:pt x="14811" y="31326"/>
                    <a:pt x="14915" y="31300"/>
                    <a:pt x="15012" y="31242"/>
                  </a:cubicBezTo>
                  <a:cubicBezTo>
                    <a:pt x="15070" y="31242"/>
                    <a:pt x="15129" y="31184"/>
                    <a:pt x="15187" y="31125"/>
                  </a:cubicBezTo>
                  <a:cubicBezTo>
                    <a:pt x="15304" y="30950"/>
                    <a:pt x="15362" y="30658"/>
                    <a:pt x="15245" y="30483"/>
                  </a:cubicBezTo>
                  <a:cubicBezTo>
                    <a:pt x="8008" y="17933"/>
                    <a:pt x="1295" y="539"/>
                    <a:pt x="1237" y="364"/>
                  </a:cubicBezTo>
                  <a:cubicBezTo>
                    <a:pt x="1130" y="108"/>
                    <a:pt x="923" y="0"/>
                    <a:pt x="7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1">
              <a:extLst>
                <a:ext uri="{FF2B5EF4-FFF2-40B4-BE49-F238E27FC236}">
                  <a16:creationId xmlns:a16="http://schemas.microsoft.com/office/drawing/2014/main" id="{2E666D4B-BE16-D7E6-950F-F527FC3658A0}"/>
                </a:ext>
              </a:extLst>
            </p:cNvPr>
            <p:cNvSpPr/>
            <p:nvPr/>
          </p:nvSpPr>
          <p:spPr>
            <a:xfrm>
              <a:off x="1860450" y="4195100"/>
              <a:ext cx="501250" cy="733700"/>
            </a:xfrm>
            <a:custGeom>
              <a:avLst/>
              <a:gdLst/>
              <a:ahLst/>
              <a:cxnLst/>
              <a:rect l="l" t="t" r="r" b="b"/>
              <a:pathLst>
                <a:path w="20050" h="29348" extrusionOk="0">
                  <a:moveTo>
                    <a:pt x="842" y="1"/>
                  </a:moveTo>
                  <a:cubicBezTo>
                    <a:pt x="409" y="1"/>
                    <a:pt x="1" y="493"/>
                    <a:pt x="379" y="956"/>
                  </a:cubicBezTo>
                  <a:cubicBezTo>
                    <a:pt x="496" y="1131"/>
                    <a:pt x="13045" y="18817"/>
                    <a:pt x="18941" y="29032"/>
                  </a:cubicBezTo>
                  <a:cubicBezTo>
                    <a:pt x="19020" y="29230"/>
                    <a:pt x="19207" y="29348"/>
                    <a:pt x="19410" y="29348"/>
                  </a:cubicBezTo>
                  <a:cubicBezTo>
                    <a:pt x="19506" y="29348"/>
                    <a:pt x="19606" y="29321"/>
                    <a:pt x="19699" y="29265"/>
                  </a:cubicBezTo>
                  <a:cubicBezTo>
                    <a:pt x="19758" y="29207"/>
                    <a:pt x="19816" y="29207"/>
                    <a:pt x="19874" y="29149"/>
                  </a:cubicBezTo>
                  <a:cubicBezTo>
                    <a:pt x="19991" y="28973"/>
                    <a:pt x="20050" y="28682"/>
                    <a:pt x="19933" y="28448"/>
                  </a:cubicBezTo>
                  <a:cubicBezTo>
                    <a:pt x="13979" y="18175"/>
                    <a:pt x="1429" y="430"/>
                    <a:pt x="1313" y="255"/>
                  </a:cubicBezTo>
                  <a:cubicBezTo>
                    <a:pt x="1182" y="75"/>
                    <a:pt x="1010" y="1"/>
                    <a:pt x="8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1">
              <a:extLst>
                <a:ext uri="{FF2B5EF4-FFF2-40B4-BE49-F238E27FC236}">
                  <a16:creationId xmlns:a16="http://schemas.microsoft.com/office/drawing/2014/main" id="{1BBBC777-AB39-FE7B-74A4-EFD6896DB258}"/>
                </a:ext>
              </a:extLst>
            </p:cNvPr>
            <p:cNvSpPr/>
            <p:nvPr/>
          </p:nvSpPr>
          <p:spPr>
            <a:xfrm>
              <a:off x="3086575" y="3273950"/>
              <a:ext cx="1571550" cy="908950"/>
            </a:xfrm>
            <a:custGeom>
              <a:avLst/>
              <a:gdLst/>
              <a:ahLst/>
              <a:cxnLst/>
              <a:rect l="l" t="t" r="r" b="b"/>
              <a:pathLst>
                <a:path w="62862" h="36358" extrusionOk="0">
                  <a:moveTo>
                    <a:pt x="62091" y="0"/>
                  </a:moveTo>
                  <a:cubicBezTo>
                    <a:pt x="61989" y="0"/>
                    <a:pt x="61879" y="29"/>
                    <a:pt x="61770" y="94"/>
                  </a:cubicBezTo>
                  <a:lnTo>
                    <a:pt x="598" y="35292"/>
                  </a:lnTo>
                  <a:cubicBezTo>
                    <a:pt x="0" y="35591"/>
                    <a:pt x="338" y="36358"/>
                    <a:pt x="886" y="36358"/>
                  </a:cubicBezTo>
                  <a:cubicBezTo>
                    <a:pt x="980" y="36358"/>
                    <a:pt x="1080" y="36335"/>
                    <a:pt x="1182" y="36284"/>
                  </a:cubicBezTo>
                  <a:lnTo>
                    <a:pt x="62354" y="1087"/>
                  </a:lnTo>
                  <a:cubicBezTo>
                    <a:pt x="62412" y="1028"/>
                    <a:pt x="62471" y="1028"/>
                    <a:pt x="62529" y="970"/>
                  </a:cubicBezTo>
                  <a:cubicBezTo>
                    <a:pt x="62861" y="543"/>
                    <a:pt x="62538" y="0"/>
                    <a:pt x="62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1">
              <a:extLst>
                <a:ext uri="{FF2B5EF4-FFF2-40B4-BE49-F238E27FC236}">
                  <a16:creationId xmlns:a16="http://schemas.microsoft.com/office/drawing/2014/main" id="{FCBF732E-4EE2-9B96-360D-CC04D33C09E3}"/>
                </a:ext>
              </a:extLst>
            </p:cNvPr>
            <p:cNvSpPr/>
            <p:nvPr/>
          </p:nvSpPr>
          <p:spPr>
            <a:xfrm>
              <a:off x="2385025" y="1402275"/>
              <a:ext cx="961675" cy="910775"/>
            </a:xfrm>
            <a:custGeom>
              <a:avLst/>
              <a:gdLst/>
              <a:ahLst/>
              <a:cxnLst/>
              <a:rect l="l" t="t" r="r" b="b"/>
              <a:pathLst>
                <a:path w="38467" h="36431" extrusionOk="0">
                  <a:moveTo>
                    <a:pt x="9238" y="0"/>
                  </a:moveTo>
                  <a:cubicBezTo>
                    <a:pt x="9055" y="0"/>
                    <a:pt x="8912" y="41"/>
                    <a:pt x="8814" y="130"/>
                  </a:cubicBezTo>
                  <a:cubicBezTo>
                    <a:pt x="7472" y="1356"/>
                    <a:pt x="10565" y="13147"/>
                    <a:pt x="10565" y="13147"/>
                  </a:cubicBezTo>
                  <a:cubicBezTo>
                    <a:pt x="10565" y="13147"/>
                    <a:pt x="0" y="19860"/>
                    <a:pt x="818" y="21961"/>
                  </a:cubicBezTo>
                  <a:cubicBezTo>
                    <a:pt x="1576" y="24062"/>
                    <a:pt x="13717" y="24354"/>
                    <a:pt x="13717" y="24354"/>
                  </a:cubicBezTo>
                  <a:cubicBezTo>
                    <a:pt x="13717" y="24354"/>
                    <a:pt x="16658" y="36431"/>
                    <a:pt x="18754" y="36431"/>
                  </a:cubicBezTo>
                  <a:cubicBezTo>
                    <a:pt x="18868" y="36431"/>
                    <a:pt x="18979" y="36395"/>
                    <a:pt x="19088" y="36320"/>
                  </a:cubicBezTo>
                  <a:cubicBezTo>
                    <a:pt x="21247" y="34861"/>
                    <a:pt x="25333" y="24763"/>
                    <a:pt x="25333" y="24763"/>
                  </a:cubicBezTo>
                  <a:cubicBezTo>
                    <a:pt x="25333" y="24763"/>
                    <a:pt x="28864" y="25202"/>
                    <a:pt x="32264" y="25202"/>
                  </a:cubicBezTo>
                  <a:cubicBezTo>
                    <a:pt x="35422" y="25202"/>
                    <a:pt x="38466" y="24823"/>
                    <a:pt x="38466" y="23362"/>
                  </a:cubicBezTo>
                  <a:cubicBezTo>
                    <a:pt x="38466" y="20327"/>
                    <a:pt x="29361" y="13847"/>
                    <a:pt x="29361" y="13847"/>
                  </a:cubicBezTo>
                  <a:cubicBezTo>
                    <a:pt x="29361" y="13847"/>
                    <a:pt x="33388" y="2290"/>
                    <a:pt x="32104" y="1006"/>
                  </a:cubicBezTo>
                  <a:cubicBezTo>
                    <a:pt x="31995" y="907"/>
                    <a:pt x="31826" y="861"/>
                    <a:pt x="31606" y="861"/>
                  </a:cubicBezTo>
                  <a:cubicBezTo>
                    <a:pt x="29118" y="861"/>
                    <a:pt x="20197" y="6726"/>
                    <a:pt x="20197" y="6726"/>
                  </a:cubicBezTo>
                  <a:cubicBezTo>
                    <a:pt x="20197" y="6726"/>
                    <a:pt x="11563" y="0"/>
                    <a:pt x="92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1">
              <a:extLst>
                <a:ext uri="{FF2B5EF4-FFF2-40B4-BE49-F238E27FC236}">
                  <a16:creationId xmlns:a16="http://schemas.microsoft.com/office/drawing/2014/main" id="{2F5729D4-E62A-B284-CD05-6B64D5552D86}"/>
                </a:ext>
              </a:extLst>
            </p:cNvPr>
            <p:cNvSpPr/>
            <p:nvPr/>
          </p:nvSpPr>
          <p:spPr>
            <a:xfrm>
              <a:off x="3372950" y="1431450"/>
              <a:ext cx="472825" cy="448200"/>
            </a:xfrm>
            <a:custGeom>
              <a:avLst/>
              <a:gdLst/>
              <a:ahLst/>
              <a:cxnLst/>
              <a:rect l="l" t="t" r="r" b="b"/>
              <a:pathLst>
                <a:path w="18913" h="17928" extrusionOk="0">
                  <a:moveTo>
                    <a:pt x="4598" y="0"/>
                  </a:moveTo>
                  <a:cubicBezTo>
                    <a:pt x="4502" y="0"/>
                    <a:pt x="4427" y="23"/>
                    <a:pt x="4378" y="72"/>
                  </a:cubicBezTo>
                  <a:cubicBezTo>
                    <a:pt x="3677" y="656"/>
                    <a:pt x="5195" y="6435"/>
                    <a:pt x="5195" y="6435"/>
                  </a:cubicBezTo>
                  <a:cubicBezTo>
                    <a:pt x="5195" y="6435"/>
                    <a:pt x="0" y="9762"/>
                    <a:pt x="409" y="10813"/>
                  </a:cubicBezTo>
                  <a:cubicBezTo>
                    <a:pt x="817" y="11805"/>
                    <a:pt x="6771" y="11980"/>
                    <a:pt x="6771" y="11980"/>
                  </a:cubicBezTo>
                  <a:cubicBezTo>
                    <a:pt x="6771" y="11980"/>
                    <a:pt x="8192" y="17928"/>
                    <a:pt x="9235" y="17928"/>
                  </a:cubicBezTo>
                  <a:cubicBezTo>
                    <a:pt x="9290" y="17928"/>
                    <a:pt x="9345" y="17911"/>
                    <a:pt x="9398" y="17875"/>
                  </a:cubicBezTo>
                  <a:cubicBezTo>
                    <a:pt x="10448" y="17117"/>
                    <a:pt x="12491" y="12155"/>
                    <a:pt x="12491" y="12155"/>
                  </a:cubicBezTo>
                  <a:cubicBezTo>
                    <a:pt x="12491" y="12155"/>
                    <a:pt x="14218" y="12375"/>
                    <a:pt x="15880" y="12375"/>
                  </a:cubicBezTo>
                  <a:cubicBezTo>
                    <a:pt x="17424" y="12375"/>
                    <a:pt x="18912" y="12185"/>
                    <a:pt x="18912" y="11455"/>
                  </a:cubicBezTo>
                  <a:cubicBezTo>
                    <a:pt x="18912" y="9995"/>
                    <a:pt x="14476" y="6785"/>
                    <a:pt x="14476" y="6785"/>
                  </a:cubicBezTo>
                  <a:cubicBezTo>
                    <a:pt x="14476" y="6785"/>
                    <a:pt x="16461" y="1123"/>
                    <a:pt x="15760" y="481"/>
                  </a:cubicBezTo>
                  <a:cubicBezTo>
                    <a:pt x="15705" y="426"/>
                    <a:pt x="15617" y="401"/>
                    <a:pt x="15503" y="401"/>
                  </a:cubicBezTo>
                  <a:cubicBezTo>
                    <a:pt x="14270" y="401"/>
                    <a:pt x="9923" y="3283"/>
                    <a:pt x="9923" y="3283"/>
                  </a:cubicBezTo>
                  <a:cubicBezTo>
                    <a:pt x="9923" y="3283"/>
                    <a:pt x="5745" y="0"/>
                    <a:pt x="45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1">
              <a:extLst>
                <a:ext uri="{FF2B5EF4-FFF2-40B4-BE49-F238E27FC236}">
                  <a16:creationId xmlns:a16="http://schemas.microsoft.com/office/drawing/2014/main" id="{979023E5-FF2A-9A57-789E-BF1A132EBE04}"/>
                </a:ext>
              </a:extLst>
            </p:cNvPr>
            <p:cNvSpPr/>
            <p:nvPr/>
          </p:nvSpPr>
          <p:spPr>
            <a:xfrm>
              <a:off x="2179275" y="2170125"/>
              <a:ext cx="472825" cy="449575"/>
            </a:xfrm>
            <a:custGeom>
              <a:avLst/>
              <a:gdLst/>
              <a:ahLst/>
              <a:cxnLst/>
              <a:rect l="l" t="t" r="r" b="b"/>
              <a:pathLst>
                <a:path w="18913" h="17983" extrusionOk="0">
                  <a:moveTo>
                    <a:pt x="4575" y="1"/>
                  </a:moveTo>
                  <a:cubicBezTo>
                    <a:pt x="4490" y="1"/>
                    <a:pt x="4423" y="20"/>
                    <a:pt x="4378" y="61"/>
                  </a:cubicBezTo>
                  <a:cubicBezTo>
                    <a:pt x="3678" y="703"/>
                    <a:pt x="5195" y="6482"/>
                    <a:pt x="5195" y="6482"/>
                  </a:cubicBezTo>
                  <a:cubicBezTo>
                    <a:pt x="5195" y="6482"/>
                    <a:pt x="0" y="9867"/>
                    <a:pt x="409" y="10859"/>
                  </a:cubicBezTo>
                  <a:cubicBezTo>
                    <a:pt x="817" y="11910"/>
                    <a:pt x="6771" y="12027"/>
                    <a:pt x="6771" y="12027"/>
                  </a:cubicBezTo>
                  <a:cubicBezTo>
                    <a:pt x="6771" y="12027"/>
                    <a:pt x="8182" y="17983"/>
                    <a:pt x="9224" y="17983"/>
                  </a:cubicBezTo>
                  <a:cubicBezTo>
                    <a:pt x="9283" y="17983"/>
                    <a:pt x="9341" y="17963"/>
                    <a:pt x="9398" y="17922"/>
                  </a:cubicBezTo>
                  <a:cubicBezTo>
                    <a:pt x="10449" y="17222"/>
                    <a:pt x="12492" y="12260"/>
                    <a:pt x="12492" y="12260"/>
                  </a:cubicBezTo>
                  <a:cubicBezTo>
                    <a:pt x="12492" y="12260"/>
                    <a:pt x="14097" y="12450"/>
                    <a:pt x="15702" y="12450"/>
                  </a:cubicBezTo>
                  <a:cubicBezTo>
                    <a:pt x="17307" y="12450"/>
                    <a:pt x="18912" y="12260"/>
                    <a:pt x="18912" y="11501"/>
                  </a:cubicBezTo>
                  <a:cubicBezTo>
                    <a:pt x="18912" y="10042"/>
                    <a:pt x="14476" y="6832"/>
                    <a:pt x="14476" y="6832"/>
                  </a:cubicBezTo>
                  <a:cubicBezTo>
                    <a:pt x="14476" y="6832"/>
                    <a:pt x="16461" y="1112"/>
                    <a:pt x="15819" y="528"/>
                  </a:cubicBezTo>
                  <a:cubicBezTo>
                    <a:pt x="15759" y="473"/>
                    <a:pt x="15667" y="448"/>
                    <a:pt x="15549" y="448"/>
                  </a:cubicBezTo>
                  <a:cubicBezTo>
                    <a:pt x="14280" y="448"/>
                    <a:pt x="9982" y="3330"/>
                    <a:pt x="9982" y="3330"/>
                  </a:cubicBezTo>
                  <a:cubicBezTo>
                    <a:pt x="9982" y="3330"/>
                    <a:pt x="5694" y="1"/>
                    <a:pt x="45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1">
              <a:extLst>
                <a:ext uri="{FF2B5EF4-FFF2-40B4-BE49-F238E27FC236}">
                  <a16:creationId xmlns:a16="http://schemas.microsoft.com/office/drawing/2014/main" id="{47E4366A-0623-DC4A-910E-DA99816D5AD9}"/>
                </a:ext>
              </a:extLst>
            </p:cNvPr>
            <p:cNvSpPr/>
            <p:nvPr/>
          </p:nvSpPr>
          <p:spPr>
            <a:xfrm>
              <a:off x="2589325" y="2870225"/>
              <a:ext cx="2965225" cy="2195625"/>
            </a:xfrm>
            <a:custGeom>
              <a:avLst/>
              <a:gdLst/>
              <a:ahLst/>
              <a:cxnLst/>
              <a:rect l="l" t="t" r="r" b="b"/>
              <a:pathLst>
                <a:path w="118609" h="87825" extrusionOk="0">
                  <a:moveTo>
                    <a:pt x="76563" y="0"/>
                  </a:moveTo>
                  <a:cubicBezTo>
                    <a:pt x="56621" y="0"/>
                    <a:pt x="39131" y="11134"/>
                    <a:pt x="38933" y="11282"/>
                  </a:cubicBezTo>
                  <a:cubicBezTo>
                    <a:pt x="20021" y="22722"/>
                    <a:pt x="8522" y="36440"/>
                    <a:pt x="4787" y="52083"/>
                  </a:cubicBezTo>
                  <a:cubicBezTo>
                    <a:pt x="0" y="71695"/>
                    <a:pt x="9515" y="87397"/>
                    <a:pt x="9631" y="87572"/>
                  </a:cubicBezTo>
                  <a:cubicBezTo>
                    <a:pt x="9756" y="87750"/>
                    <a:pt x="9924" y="87825"/>
                    <a:pt x="10087" y="87825"/>
                  </a:cubicBezTo>
                  <a:cubicBezTo>
                    <a:pt x="10460" y="87825"/>
                    <a:pt x="10809" y="87435"/>
                    <a:pt x="10565" y="86988"/>
                  </a:cubicBezTo>
                  <a:cubicBezTo>
                    <a:pt x="10507" y="86813"/>
                    <a:pt x="1226" y="71520"/>
                    <a:pt x="5896" y="52375"/>
                  </a:cubicBezTo>
                  <a:cubicBezTo>
                    <a:pt x="9573" y="37082"/>
                    <a:pt x="20897" y="23540"/>
                    <a:pt x="39517" y="12274"/>
                  </a:cubicBezTo>
                  <a:cubicBezTo>
                    <a:pt x="39715" y="12126"/>
                    <a:pt x="56984" y="1141"/>
                    <a:pt x="76587" y="1141"/>
                  </a:cubicBezTo>
                  <a:cubicBezTo>
                    <a:pt x="80138" y="1141"/>
                    <a:pt x="83765" y="1501"/>
                    <a:pt x="87381" y="2351"/>
                  </a:cubicBezTo>
                  <a:cubicBezTo>
                    <a:pt x="99697" y="5270"/>
                    <a:pt x="109853" y="13325"/>
                    <a:pt x="117500" y="26341"/>
                  </a:cubicBezTo>
                  <a:cubicBezTo>
                    <a:pt x="117619" y="26541"/>
                    <a:pt x="117821" y="26631"/>
                    <a:pt x="118011" y="26631"/>
                  </a:cubicBezTo>
                  <a:cubicBezTo>
                    <a:pt x="118099" y="26631"/>
                    <a:pt x="118184" y="26612"/>
                    <a:pt x="118258" y="26575"/>
                  </a:cubicBezTo>
                  <a:cubicBezTo>
                    <a:pt x="118317" y="26517"/>
                    <a:pt x="118375" y="26458"/>
                    <a:pt x="118434" y="26458"/>
                  </a:cubicBezTo>
                  <a:cubicBezTo>
                    <a:pt x="118550" y="26225"/>
                    <a:pt x="118609" y="25991"/>
                    <a:pt x="118492" y="25758"/>
                  </a:cubicBezTo>
                  <a:cubicBezTo>
                    <a:pt x="110670" y="12508"/>
                    <a:pt x="100280" y="4219"/>
                    <a:pt x="87614" y="1242"/>
                  </a:cubicBezTo>
                  <a:cubicBezTo>
                    <a:pt x="83909" y="370"/>
                    <a:pt x="80195" y="0"/>
                    <a:pt x="765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1">
              <a:extLst>
                <a:ext uri="{FF2B5EF4-FFF2-40B4-BE49-F238E27FC236}">
                  <a16:creationId xmlns:a16="http://schemas.microsoft.com/office/drawing/2014/main" id="{838D393E-A612-889B-F0D0-EDE4B09CDD95}"/>
                </a:ext>
              </a:extLst>
            </p:cNvPr>
            <p:cNvSpPr/>
            <p:nvPr/>
          </p:nvSpPr>
          <p:spPr>
            <a:xfrm>
              <a:off x="4995625" y="2292925"/>
              <a:ext cx="190500" cy="215200"/>
            </a:xfrm>
            <a:custGeom>
              <a:avLst/>
              <a:gdLst/>
              <a:ahLst/>
              <a:cxnLst/>
              <a:rect l="l" t="t" r="r" b="b"/>
              <a:pathLst>
                <a:path w="7620" h="8608" extrusionOk="0">
                  <a:moveTo>
                    <a:pt x="4813" y="5381"/>
                  </a:moveTo>
                  <a:cubicBezTo>
                    <a:pt x="5108" y="5381"/>
                    <a:pt x="5403" y="5504"/>
                    <a:pt x="5604" y="5772"/>
                  </a:cubicBezTo>
                  <a:cubicBezTo>
                    <a:pt x="5955" y="6239"/>
                    <a:pt x="5838" y="6881"/>
                    <a:pt x="5371" y="7232"/>
                  </a:cubicBezTo>
                  <a:cubicBezTo>
                    <a:pt x="5196" y="7363"/>
                    <a:pt x="5002" y="7421"/>
                    <a:pt x="4813" y="7421"/>
                  </a:cubicBezTo>
                  <a:cubicBezTo>
                    <a:pt x="4244" y="7421"/>
                    <a:pt x="3707" y="6896"/>
                    <a:pt x="3795" y="6239"/>
                  </a:cubicBezTo>
                  <a:cubicBezTo>
                    <a:pt x="3867" y="5699"/>
                    <a:pt x="4339" y="5381"/>
                    <a:pt x="4813" y="5381"/>
                  </a:cubicBezTo>
                  <a:close/>
                  <a:moveTo>
                    <a:pt x="2320" y="0"/>
                  </a:moveTo>
                  <a:cubicBezTo>
                    <a:pt x="1972" y="0"/>
                    <a:pt x="1616" y="91"/>
                    <a:pt x="1285" y="285"/>
                  </a:cubicBezTo>
                  <a:cubicBezTo>
                    <a:pt x="351" y="811"/>
                    <a:pt x="1" y="2037"/>
                    <a:pt x="585" y="3029"/>
                  </a:cubicBezTo>
                  <a:lnTo>
                    <a:pt x="3270" y="7640"/>
                  </a:lnTo>
                  <a:cubicBezTo>
                    <a:pt x="3701" y="8323"/>
                    <a:pt x="4315" y="8608"/>
                    <a:pt x="4923" y="8608"/>
                  </a:cubicBezTo>
                  <a:cubicBezTo>
                    <a:pt x="6288" y="8608"/>
                    <a:pt x="7620" y="7172"/>
                    <a:pt x="6772" y="5597"/>
                  </a:cubicBezTo>
                  <a:lnTo>
                    <a:pt x="4028" y="986"/>
                  </a:lnTo>
                  <a:cubicBezTo>
                    <a:pt x="3678" y="363"/>
                    <a:pt x="3017" y="0"/>
                    <a:pt x="2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1">
              <a:extLst>
                <a:ext uri="{FF2B5EF4-FFF2-40B4-BE49-F238E27FC236}">
                  <a16:creationId xmlns:a16="http://schemas.microsoft.com/office/drawing/2014/main" id="{C368F8CC-DA28-EAFB-3386-DE5CDA0EFCE9}"/>
                </a:ext>
              </a:extLst>
            </p:cNvPr>
            <p:cNvSpPr/>
            <p:nvPr/>
          </p:nvSpPr>
          <p:spPr>
            <a:xfrm>
              <a:off x="5620200" y="2921775"/>
              <a:ext cx="174975" cy="226400"/>
            </a:xfrm>
            <a:custGeom>
              <a:avLst/>
              <a:gdLst/>
              <a:ahLst/>
              <a:cxnLst/>
              <a:rect l="l" t="t" r="r" b="b"/>
              <a:pathLst>
                <a:path w="6999" h="9056" extrusionOk="0">
                  <a:moveTo>
                    <a:pt x="4208" y="5711"/>
                  </a:moveTo>
                  <a:cubicBezTo>
                    <a:pt x="5075" y="5711"/>
                    <a:pt x="5616" y="6988"/>
                    <a:pt x="4670" y="7585"/>
                  </a:cubicBezTo>
                  <a:cubicBezTo>
                    <a:pt x="4490" y="7693"/>
                    <a:pt x="4313" y="7740"/>
                    <a:pt x="4146" y="7740"/>
                  </a:cubicBezTo>
                  <a:cubicBezTo>
                    <a:pt x="3234" y="7740"/>
                    <a:pt x="2650" y="6328"/>
                    <a:pt x="3736" y="5834"/>
                  </a:cubicBezTo>
                  <a:cubicBezTo>
                    <a:pt x="3899" y="5749"/>
                    <a:pt x="4058" y="5711"/>
                    <a:pt x="4208" y="5711"/>
                  </a:cubicBezTo>
                  <a:close/>
                  <a:moveTo>
                    <a:pt x="2321" y="0"/>
                  </a:moveTo>
                  <a:cubicBezTo>
                    <a:pt x="2055" y="0"/>
                    <a:pt x="1783" y="55"/>
                    <a:pt x="1518" y="172"/>
                  </a:cubicBezTo>
                  <a:cubicBezTo>
                    <a:pt x="526" y="581"/>
                    <a:pt x="0" y="1748"/>
                    <a:pt x="467" y="2799"/>
                  </a:cubicBezTo>
                  <a:lnTo>
                    <a:pt x="2569" y="7761"/>
                  </a:lnTo>
                  <a:cubicBezTo>
                    <a:pt x="2921" y="8674"/>
                    <a:pt x="3636" y="9056"/>
                    <a:pt x="4358" y="9056"/>
                  </a:cubicBezTo>
                  <a:cubicBezTo>
                    <a:pt x="5666" y="9056"/>
                    <a:pt x="6998" y="7802"/>
                    <a:pt x="6246" y="6185"/>
                  </a:cubicBezTo>
                  <a:lnTo>
                    <a:pt x="4145" y="1223"/>
                  </a:lnTo>
                  <a:cubicBezTo>
                    <a:pt x="3839" y="481"/>
                    <a:pt x="3109" y="0"/>
                    <a:pt x="23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1">
              <a:extLst>
                <a:ext uri="{FF2B5EF4-FFF2-40B4-BE49-F238E27FC236}">
                  <a16:creationId xmlns:a16="http://schemas.microsoft.com/office/drawing/2014/main" id="{6CDA761A-0774-9AEB-E7EA-8993F5ACBBA8}"/>
                </a:ext>
              </a:extLst>
            </p:cNvPr>
            <p:cNvSpPr/>
            <p:nvPr/>
          </p:nvSpPr>
          <p:spPr>
            <a:xfrm>
              <a:off x="2290175" y="4850700"/>
              <a:ext cx="170275" cy="222925"/>
            </a:xfrm>
            <a:custGeom>
              <a:avLst/>
              <a:gdLst/>
              <a:ahLst/>
              <a:cxnLst/>
              <a:rect l="l" t="t" r="r" b="b"/>
              <a:pathLst>
                <a:path w="6811" h="8917" extrusionOk="0">
                  <a:moveTo>
                    <a:pt x="4200" y="5630"/>
                  </a:moveTo>
                  <a:cubicBezTo>
                    <a:pt x="5115" y="5630"/>
                    <a:pt x="5707" y="7051"/>
                    <a:pt x="4670" y="7594"/>
                  </a:cubicBezTo>
                  <a:cubicBezTo>
                    <a:pt x="4503" y="7678"/>
                    <a:pt x="4341" y="7715"/>
                    <a:pt x="4189" y="7715"/>
                  </a:cubicBezTo>
                  <a:cubicBezTo>
                    <a:pt x="3277" y="7715"/>
                    <a:pt x="2727" y="6385"/>
                    <a:pt x="3678" y="5785"/>
                  </a:cubicBezTo>
                  <a:cubicBezTo>
                    <a:pt x="3857" y="5677"/>
                    <a:pt x="4034" y="5630"/>
                    <a:pt x="4200" y="5630"/>
                  </a:cubicBezTo>
                  <a:close/>
                  <a:moveTo>
                    <a:pt x="2321" y="0"/>
                  </a:moveTo>
                  <a:cubicBezTo>
                    <a:pt x="2052" y="0"/>
                    <a:pt x="1779" y="58"/>
                    <a:pt x="1518" y="181"/>
                  </a:cubicBezTo>
                  <a:cubicBezTo>
                    <a:pt x="467" y="590"/>
                    <a:pt x="0" y="1757"/>
                    <a:pt x="409" y="2808"/>
                  </a:cubicBezTo>
                  <a:lnTo>
                    <a:pt x="2510" y="7711"/>
                  </a:lnTo>
                  <a:cubicBezTo>
                    <a:pt x="2904" y="8560"/>
                    <a:pt x="3599" y="8917"/>
                    <a:pt x="4292" y="8917"/>
                  </a:cubicBezTo>
                  <a:cubicBezTo>
                    <a:pt x="5554" y="8917"/>
                    <a:pt x="6811" y="7737"/>
                    <a:pt x="6246" y="6193"/>
                  </a:cubicBezTo>
                  <a:lnTo>
                    <a:pt x="4145" y="1232"/>
                  </a:lnTo>
                  <a:cubicBezTo>
                    <a:pt x="3801" y="457"/>
                    <a:pt x="3076" y="0"/>
                    <a:pt x="23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1">
              <a:extLst>
                <a:ext uri="{FF2B5EF4-FFF2-40B4-BE49-F238E27FC236}">
                  <a16:creationId xmlns:a16="http://schemas.microsoft.com/office/drawing/2014/main" id="{BD4153E1-D73B-46A2-165D-3B99BA096C37}"/>
                </a:ext>
              </a:extLst>
            </p:cNvPr>
            <p:cNvSpPr/>
            <p:nvPr/>
          </p:nvSpPr>
          <p:spPr>
            <a:xfrm>
              <a:off x="5480100" y="3486200"/>
              <a:ext cx="225400" cy="203350"/>
            </a:xfrm>
            <a:custGeom>
              <a:avLst/>
              <a:gdLst/>
              <a:ahLst/>
              <a:cxnLst/>
              <a:rect l="l" t="t" r="r" b="b"/>
              <a:pathLst>
                <a:path w="9016" h="8134" extrusionOk="0">
                  <a:moveTo>
                    <a:pt x="5637" y="4725"/>
                  </a:moveTo>
                  <a:cubicBezTo>
                    <a:pt x="5865" y="4725"/>
                    <a:pt x="6100" y="4800"/>
                    <a:pt x="6305" y="4971"/>
                  </a:cubicBezTo>
                  <a:cubicBezTo>
                    <a:pt x="6713" y="5321"/>
                    <a:pt x="6772" y="5963"/>
                    <a:pt x="6421" y="6430"/>
                  </a:cubicBezTo>
                  <a:lnTo>
                    <a:pt x="6421" y="6372"/>
                  </a:lnTo>
                  <a:cubicBezTo>
                    <a:pt x="6210" y="6626"/>
                    <a:pt x="5922" y="6742"/>
                    <a:pt x="5637" y="6742"/>
                  </a:cubicBezTo>
                  <a:cubicBezTo>
                    <a:pt x="5137" y="6742"/>
                    <a:pt x="4649" y="6384"/>
                    <a:pt x="4612" y="5788"/>
                  </a:cubicBezTo>
                  <a:cubicBezTo>
                    <a:pt x="4571" y="5169"/>
                    <a:pt x="5085" y="4725"/>
                    <a:pt x="5637" y="4725"/>
                  </a:cubicBezTo>
                  <a:close/>
                  <a:moveTo>
                    <a:pt x="2215" y="1"/>
                  </a:moveTo>
                  <a:cubicBezTo>
                    <a:pt x="1739" y="1"/>
                    <a:pt x="1262" y="177"/>
                    <a:pt x="876" y="535"/>
                  </a:cubicBezTo>
                  <a:cubicBezTo>
                    <a:pt x="59" y="1294"/>
                    <a:pt x="1" y="2578"/>
                    <a:pt x="760" y="3395"/>
                  </a:cubicBezTo>
                  <a:lnTo>
                    <a:pt x="4437" y="7306"/>
                  </a:lnTo>
                  <a:cubicBezTo>
                    <a:pt x="4892" y="7893"/>
                    <a:pt x="5443" y="8133"/>
                    <a:pt x="5977" y="8133"/>
                  </a:cubicBezTo>
                  <a:cubicBezTo>
                    <a:pt x="7569" y="8133"/>
                    <a:pt x="9016" y="6004"/>
                    <a:pt x="7355" y="4563"/>
                  </a:cubicBezTo>
                  <a:lnTo>
                    <a:pt x="3678" y="652"/>
                  </a:lnTo>
                  <a:cubicBezTo>
                    <a:pt x="3278" y="220"/>
                    <a:pt x="2747" y="1"/>
                    <a:pt x="22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1">
              <a:extLst>
                <a:ext uri="{FF2B5EF4-FFF2-40B4-BE49-F238E27FC236}">
                  <a16:creationId xmlns:a16="http://schemas.microsoft.com/office/drawing/2014/main" id="{4E8876B2-3A66-4DB6-76AE-7BD91966E05C}"/>
                </a:ext>
              </a:extLst>
            </p:cNvPr>
            <p:cNvSpPr/>
            <p:nvPr/>
          </p:nvSpPr>
          <p:spPr>
            <a:xfrm>
              <a:off x="4622075" y="3251250"/>
              <a:ext cx="211650" cy="196050"/>
            </a:xfrm>
            <a:custGeom>
              <a:avLst/>
              <a:gdLst/>
              <a:ahLst/>
              <a:cxnLst/>
              <a:rect l="l" t="t" r="r" b="b"/>
              <a:pathLst>
                <a:path w="8466" h="7842" extrusionOk="0">
                  <a:moveTo>
                    <a:pt x="5623" y="4731"/>
                  </a:moveTo>
                  <a:cubicBezTo>
                    <a:pt x="5827" y="4731"/>
                    <a:pt x="6041" y="4803"/>
                    <a:pt x="6246" y="4972"/>
                  </a:cubicBezTo>
                  <a:cubicBezTo>
                    <a:pt x="6713" y="5322"/>
                    <a:pt x="6771" y="6022"/>
                    <a:pt x="6362" y="6431"/>
                  </a:cubicBezTo>
                  <a:lnTo>
                    <a:pt x="6362" y="6372"/>
                  </a:lnTo>
                  <a:cubicBezTo>
                    <a:pt x="6167" y="6600"/>
                    <a:pt x="5881" y="6719"/>
                    <a:pt x="5596" y="6719"/>
                  </a:cubicBezTo>
                  <a:cubicBezTo>
                    <a:pt x="5369" y="6719"/>
                    <a:pt x="5142" y="6644"/>
                    <a:pt x="4962" y="6489"/>
                  </a:cubicBezTo>
                  <a:cubicBezTo>
                    <a:pt x="4220" y="5794"/>
                    <a:pt x="4840" y="4731"/>
                    <a:pt x="5623" y="4731"/>
                  </a:cubicBezTo>
                  <a:close/>
                  <a:moveTo>
                    <a:pt x="2183" y="1"/>
                  </a:moveTo>
                  <a:cubicBezTo>
                    <a:pt x="1693" y="1"/>
                    <a:pt x="1203" y="177"/>
                    <a:pt x="817" y="535"/>
                  </a:cubicBezTo>
                  <a:cubicBezTo>
                    <a:pt x="58" y="1294"/>
                    <a:pt x="0" y="2578"/>
                    <a:pt x="759" y="3396"/>
                  </a:cubicBezTo>
                  <a:lnTo>
                    <a:pt x="4378" y="7306"/>
                  </a:lnTo>
                  <a:cubicBezTo>
                    <a:pt x="4807" y="7682"/>
                    <a:pt x="5273" y="7842"/>
                    <a:pt x="5718" y="7842"/>
                  </a:cubicBezTo>
                  <a:cubicBezTo>
                    <a:pt x="7210" y="7842"/>
                    <a:pt x="8465" y="6047"/>
                    <a:pt x="7296" y="4563"/>
                  </a:cubicBezTo>
                  <a:lnTo>
                    <a:pt x="3677" y="652"/>
                  </a:lnTo>
                  <a:cubicBezTo>
                    <a:pt x="3277" y="221"/>
                    <a:pt x="2730" y="1"/>
                    <a:pt x="21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1">
              <a:extLst>
                <a:ext uri="{FF2B5EF4-FFF2-40B4-BE49-F238E27FC236}">
                  <a16:creationId xmlns:a16="http://schemas.microsoft.com/office/drawing/2014/main" id="{362CFCE8-172B-4804-A4FE-9B06586B5A03}"/>
                </a:ext>
              </a:extLst>
            </p:cNvPr>
            <p:cNvSpPr/>
            <p:nvPr/>
          </p:nvSpPr>
          <p:spPr>
            <a:xfrm>
              <a:off x="1140275" y="831200"/>
              <a:ext cx="2785750" cy="2782200"/>
            </a:xfrm>
            <a:custGeom>
              <a:avLst/>
              <a:gdLst/>
              <a:ahLst/>
              <a:cxnLst/>
              <a:rect l="l" t="t" r="r" b="b"/>
              <a:pathLst>
                <a:path w="111430" h="111288" extrusionOk="0">
                  <a:moveTo>
                    <a:pt x="82296" y="1"/>
                  </a:moveTo>
                  <a:cubicBezTo>
                    <a:pt x="73162" y="1"/>
                    <a:pt x="63343" y="2504"/>
                    <a:pt x="52942" y="8498"/>
                  </a:cubicBezTo>
                  <a:cubicBezTo>
                    <a:pt x="52942" y="8498"/>
                    <a:pt x="1" y="33830"/>
                    <a:pt x="31287" y="111288"/>
                  </a:cubicBezTo>
                  <a:lnTo>
                    <a:pt x="31287" y="111288"/>
                  </a:lnTo>
                  <a:cubicBezTo>
                    <a:pt x="27785" y="88640"/>
                    <a:pt x="30879" y="65117"/>
                    <a:pt x="42553" y="45154"/>
                  </a:cubicBezTo>
                  <a:cubicBezTo>
                    <a:pt x="54676" y="24443"/>
                    <a:pt x="76417" y="7448"/>
                    <a:pt x="100209" y="7448"/>
                  </a:cubicBezTo>
                  <a:cubicBezTo>
                    <a:pt x="103909" y="7448"/>
                    <a:pt x="107659" y="7859"/>
                    <a:pt x="111429" y="8731"/>
                  </a:cubicBezTo>
                  <a:cubicBezTo>
                    <a:pt x="102768" y="3440"/>
                    <a:pt x="93002" y="1"/>
                    <a:pt x="82296" y="1"/>
                  </a:cubicBezTo>
                  <a:close/>
                </a:path>
              </a:pathLst>
            </a:custGeom>
            <a:solidFill>
              <a:srgbClr val="FFFFFF">
                <a:alpha val="3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1">
              <a:extLst>
                <a:ext uri="{FF2B5EF4-FFF2-40B4-BE49-F238E27FC236}">
                  <a16:creationId xmlns:a16="http://schemas.microsoft.com/office/drawing/2014/main" id="{F906D553-6D28-238A-E168-224FE609C876}"/>
                </a:ext>
              </a:extLst>
            </p:cNvPr>
            <p:cNvSpPr/>
            <p:nvPr/>
          </p:nvSpPr>
          <p:spPr>
            <a:xfrm>
              <a:off x="1452550" y="833100"/>
              <a:ext cx="3597100" cy="3267250"/>
            </a:xfrm>
            <a:custGeom>
              <a:avLst/>
              <a:gdLst/>
              <a:ahLst/>
              <a:cxnLst/>
              <a:rect l="l" t="t" r="r" b="b"/>
              <a:pathLst>
                <a:path w="143884" h="130690" extrusionOk="0">
                  <a:moveTo>
                    <a:pt x="70496" y="0"/>
                  </a:moveTo>
                  <a:cubicBezTo>
                    <a:pt x="52813" y="0"/>
                    <a:pt x="40298" y="7992"/>
                    <a:pt x="40160" y="8130"/>
                  </a:cubicBezTo>
                  <a:cubicBezTo>
                    <a:pt x="23699" y="18228"/>
                    <a:pt x="13251" y="32062"/>
                    <a:pt x="9165" y="49164"/>
                  </a:cubicBezTo>
                  <a:cubicBezTo>
                    <a:pt x="1" y="87455"/>
                    <a:pt x="25859" y="130007"/>
                    <a:pt x="26151" y="130416"/>
                  </a:cubicBezTo>
                  <a:cubicBezTo>
                    <a:pt x="26260" y="130598"/>
                    <a:pt x="26438" y="130689"/>
                    <a:pt x="26627" y="130689"/>
                  </a:cubicBezTo>
                  <a:cubicBezTo>
                    <a:pt x="26741" y="130689"/>
                    <a:pt x="26859" y="130657"/>
                    <a:pt x="26968" y="130591"/>
                  </a:cubicBezTo>
                  <a:cubicBezTo>
                    <a:pt x="27201" y="130416"/>
                    <a:pt x="27318" y="130066"/>
                    <a:pt x="27143" y="129832"/>
                  </a:cubicBezTo>
                  <a:cubicBezTo>
                    <a:pt x="26851" y="129424"/>
                    <a:pt x="1227" y="87222"/>
                    <a:pt x="10274" y="49456"/>
                  </a:cubicBezTo>
                  <a:cubicBezTo>
                    <a:pt x="14302" y="32587"/>
                    <a:pt x="24516" y="19045"/>
                    <a:pt x="40743" y="9064"/>
                  </a:cubicBezTo>
                  <a:cubicBezTo>
                    <a:pt x="40927" y="9018"/>
                    <a:pt x="53194" y="1171"/>
                    <a:pt x="70563" y="1171"/>
                  </a:cubicBezTo>
                  <a:cubicBezTo>
                    <a:pt x="75224" y="1171"/>
                    <a:pt x="80252" y="1736"/>
                    <a:pt x="85513" y="3168"/>
                  </a:cubicBezTo>
                  <a:cubicBezTo>
                    <a:pt x="107694" y="9239"/>
                    <a:pt x="126956" y="28443"/>
                    <a:pt x="142774" y="60371"/>
                  </a:cubicBezTo>
                  <a:cubicBezTo>
                    <a:pt x="142860" y="60542"/>
                    <a:pt x="143071" y="60651"/>
                    <a:pt x="143292" y="60651"/>
                  </a:cubicBezTo>
                  <a:cubicBezTo>
                    <a:pt x="143373" y="60651"/>
                    <a:pt x="143455" y="60636"/>
                    <a:pt x="143533" y="60605"/>
                  </a:cubicBezTo>
                  <a:cubicBezTo>
                    <a:pt x="143592" y="60546"/>
                    <a:pt x="143650" y="60546"/>
                    <a:pt x="143708" y="60488"/>
                  </a:cubicBezTo>
                  <a:cubicBezTo>
                    <a:pt x="143884" y="60313"/>
                    <a:pt x="143884" y="60021"/>
                    <a:pt x="143825" y="59846"/>
                  </a:cubicBezTo>
                  <a:cubicBezTo>
                    <a:pt x="127890" y="27625"/>
                    <a:pt x="108336" y="8188"/>
                    <a:pt x="85805" y="2059"/>
                  </a:cubicBezTo>
                  <a:cubicBezTo>
                    <a:pt x="80420" y="583"/>
                    <a:pt x="75270" y="0"/>
                    <a:pt x="704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0" name="Google Shape;640;p41">
            <a:extLst>
              <a:ext uri="{FF2B5EF4-FFF2-40B4-BE49-F238E27FC236}">
                <a16:creationId xmlns:a16="http://schemas.microsoft.com/office/drawing/2014/main" id="{FCFFD9FA-8636-1513-8A5D-2B4B7FAFFEFD}"/>
              </a:ext>
            </a:extLst>
          </p:cNvPr>
          <p:cNvSpPr/>
          <p:nvPr/>
        </p:nvSpPr>
        <p:spPr>
          <a:xfrm rot="-2332700">
            <a:off x="-250334" y="2441097"/>
            <a:ext cx="2110345" cy="468171"/>
          </a:xfrm>
          <a:custGeom>
            <a:avLst/>
            <a:gdLst/>
            <a:ahLst/>
            <a:cxnLst/>
            <a:rect l="l" t="t" r="r" b="b"/>
            <a:pathLst>
              <a:path w="63431" h="14384" extrusionOk="0">
                <a:moveTo>
                  <a:pt x="0" y="6638"/>
                </a:moveTo>
                <a:cubicBezTo>
                  <a:pt x="3136" y="3050"/>
                  <a:pt x="8373" y="-1252"/>
                  <a:pt x="12851" y="377"/>
                </a:cubicBezTo>
                <a:cubicBezTo>
                  <a:pt x="15964" y="1509"/>
                  <a:pt x="16563" y="6056"/>
                  <a:pt x="19276" y="7956"/>
                </a:cubicBezTo>
                <a:cubicBezTo>
                  <a:pt x="23102" y="10635"/>
                  <a:pt x="30804" y="12411"/>
                  <a:pt x="33280" y="8450"/>
                </a:cubicBezTo>
                <a:cubicBezTo>
                  <a:pt x="34234" y="6925"/>
                  <a:pt x="29852" y="4296"/>
                  <a:pt x="28667" y="5649"/>
                </a:cubicBezTo>
                <a:cubicBezTo>
                  <a:pt x="26458" y="8172"/>
                  <a:pt x="30615" y="13773"/>
                  <a:pt x="33939" y="14216"/>
                </a:cubicBezTo>
                <a:cubicBezTo>
                  <a:pt x="44042" y="15561"/>
                  <a:pt x="53239" y="6143"/>
                  <a:pt x="63431" y="6143"/>
                </a:cubicBezTo>
              </a:path>
            </a:pathLst>
          </a:custGeom>
          <a:noFill/>
          <a:ln w="19050" cap="flat" cmpd="sng">
            <a:solidFill>
              <a:schemeClr val="accent3"/>
            </a:solidFill>
            <a:prstDash val="dash"/>
            <a:round/>
            <a:headEnd type="none" w="med" len="med"/>
            <a:tailEnd type="none" w="med" len="med"/>
          </a:ln>
        </p:spPr>
      </p:sp>
      <p:sp>
        <p:nvSpPr>
          <p:cNvPr id="641" name="Google Shape;641;p41">
            <a:extLst>
              <a:ext uri="{FF2B5EF4-FFF2-40B4-BE49-F238E27FC236}">
                <a16:creationId xmlns:a16="http://schemas.microsoft.com/office/drawing/2014/main" id="{7B1C72C1-8E9C-243E-AA3F-16550D7188E5}"/>
              </a:ext>
            </a:extLst>
          </p:cNvPr>
          <p:cNvSpPr/>
          <p:nvPr/>
        </p:nvSpPr>
        <p:spPr>
          <a:xfrm rot="-2286152">
            <a:off x="1112806" y="2428985"/>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1">
            <a:extLst>
              <a:ext uri="{FF2B5EF4-FFF2-40B4-BE49-F238E27FC236}">
                <a16:creationId xmlns:a16="http://schemas.microsoft.com/office/drawing/2014/main" id="{903F0213-ABB5-90E7-5DB9-22EF8BAF2D60}"/>
              </a:ext>
            </a:extLst>
          </p:cNvPr>
          <p:cNvSpPr/>
          <p:nvPr/>
        </p:nvSpPr>
        <p:spPr>
          <a:xfrm rot="-2286241">
            <a:off x="397147" y="2786845"/>
            <a:ext cx="244895" cy="244972"/>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3" name="Google Shape;643;p41">
            <a:extLst>
              <a:ext uri="{FF2B5EF4-FFF2-40B4-BE49-F238E27FC236}">
                <a16:creationId xmlns:a16="http://schemas.microsoft.com/office/drawing/2014/main" id="{1B7E33B0-1436-8DE1-36F6-9B9C7F3E5065}"/>
              </a:ext>
            </a:extLst>
          </p:cNvPr>
          <p:cNvGrpSpPr/>
          <p:nvPr/>
        </p:nvGrpSpPr>
        <p:grpSpPr>
          <a:xfrm rot="9000108">
            <a:off x="-147923" y="220430"/>
            <a:ext cx="1482626" cy="2150447"/>
            <a:chOff x="4660400" y="3562025"/>
            <a:chExt cx="699050" cy="1013900"/>
          </a:xfrm>
        </p:grpSpPr>
        <p:sp>
          <p:nvSpPr>
            <p:cNvPr id="644" name="Google Shape;644;p41">
              <a:extLst>
                <a:ext uri="{FF2B5EF4-FFF2-40B4-BE49-F238E27FC236}">
                  <a16:creationId xmlns:a16="http://schemas.microsoft.com/office/drawing/2014/main" id="{07BCABD6-E5CB-352A-9D36-A23EF487C3AC}"/>
                </a:ext>
              </a:extLst>
            </p:cNvPr>
            <p:cNvSpPr/>
            <p:nvPr/>
          </p:nvSpPr>
          <p:spPr>
            <a:xfrm>
              <a:off x="4738525" y="3562025"/>
              <a:ext cx="82550" cy="105250"/>
            </a:xfrm>
            <a:custGeom>
              <a:avLst/>
              <a:gdLst/>
              <a:ahLst/>
              <a:cxnLst/>
              <a:rect l="l" t="t" r="r" b="b"/>
              <a:pathLst>
                <a:path w="3302" h="4210" extrusionOk="0">
                  <a:moveTo>
                    <a:pt x="0" y="1"/>
                  </a:moveTo>
                  <a:lnTo>
                    <a:pt x="567" y="4209"/>
                  </a:lnTo>
                  <a:lnTo>
                    <a:pt x="3302" y="2786"/>
                  </a:ln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1">
              <a:extLst>
                <a:ext uri="{FF2B5EF4-FFF2-40B4-BE49-F238E27FC236}">
                  <a16:creationId xmlns:a16="http://schemas.microsoft.com/office/drawing/2014/main" id="{3FCE3C84-3BCC-6311-7FAB-71C269C09815}"/>
                </a:ext>
              </a:extLst>
            </p:cNvPr>
            <p:cNvSpPr/>
            <p:nvPr/>
          </p:nvSpPr>
          <p:spPr>
            <a:xfrm>
              <a:off x="4750175" y="3626300"/>
              <a:ext cx="489250" cy="838925"/>
            </a:xfrm>
            <a:custGeom>
              <a:avLst/>
              <a:gdLst/>
              <a:ahLst/>
              <a:cxnLst/>
              <a:rect l="l" t="t" r="r" b="b"/>
              <a:pathLst>
                <a:path w="19570" h="33557" extrusionOk="0">
                  <a:moveTo>
                    <a:pt x="2722" y="0"/>
                  </a:moveTo>
                  <a:lnTo>
                    <a:pt x="0" y="1424"/>
                  </a:lnTo>
                  <a:lnTo>
                    <a:pt x="16835" y="33556"/>
                  </a:lnTo>
                  <a:lnTo>
                    <a:pt x="19569" y="32120"/>
                  </a:lnTo>
                  <a:lnTo>
                    <a:pt x="272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1">
              <a:extLst>
                <a:ext uri="{FF2B5EF4-FFF2-40B4-BE49-F238E27FC236}">
                  <a16:creationId xmlns:a16="http://schemas.microsoft.com/office/drawing/2014/main" id="{7D24224E-2B4E-4ED1-B32D-B684F216014A}"/>
                </a:ext>
              </a:extLst>
            </p:cNvPr>
            <p:cNvSpPr/>
            <p:nvPr/>
          </p:nvSpPr>
          <p:spPr>
            <a:xfrm>
              <a:off x="4750175" y="3647725"/>
              <a:ext cx="447975" cy="817500"/>
            </a:xfrm>
            <a:custGeom>
              <a:avLst/>
              <a:gdLst/>
              <a:ahLst/>
              <a:cxnLst/>
              <a:rect l="l" t="t" r="r" b="b"/>
              <a:pathLst>
                <a:path w="17919" h="32700" extrusionOk="0">
                  <a:moveTo>
                    <a:pt x="1084" y="0"/>
                  </a:moveTo>
                  <a:lnTo>
                    <a:pt x="0" y="567"/>
                  </a:lnTo>
                  <a:lnTo>
                    <a:pt x="16835" y="32699"/>
                  </a:lnTo>
                  <a:lnTo>
                    <a:pt x="17919" y="32120"/>
                  </a:lnTo>
                  <a:lnTo>
                    <a:pt x="1084" y="0"/>
                  </a:ln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1">
              <a:extLst>
                <a:ext uri="{FF2B5EF4-FFF2-40B4-BE49-F238E27FC236}">
                  <a16:creationId xmlns:a16="http://schemas.microsoft.com/office/drawing/2014/main" id="{3F7629DC-D750-73DA-2FB6-5C10BE024557}"/>
                </a:ext>
              </a:extLst>
            </p:cNvPr>
            <p:cNvSpPr/>
            <p:nvPr/>
          </p:nvSpPr>
          <p:spPr>
            <a:xfrm>
              <a:off x="5164425" y="4423875"/>
              <a:ext cx="81625" cy="47075"/>
            </a:xfrm>
            <a:custGeom>
              <a:avLst/>
              <a:gdLst/>
              <a:ahLst/>
              <a:cxnLst/>
              <a:rect l="l" t="t" r="r" b="b"/>
              <a:pathLst>
                <a:path w="3265" h="1883" extrusionOk="0">
                  <a:moveTo>
                    <a:pt x="3015" y="0"/>
                  </a:moveTo>
                  <a:cubicBezTo>
                    <a:pt x="2981" y="0"/>
                    <a:pt x="2946" y="9"/>
                    <a:pt x="2911" y="28"/>
                  </a:cubicBezTo>
                  <a:lnTo>
                    <a:pt x="139" y="1477"/>
                  </a:lnTo>
                  <a:cubicBezTo>
                    <a:pt x="38" y="1527"/>
                    <a:pt x="0" y="1666"/>
                    <a:pt x="51" y="1767"/>
                  </a:cubicBezTo>
                  <a:cubicBezTo>
                    <a:pt x="95" y="1837"/>
                    <a:pt x="169" y="1883"/>
                    <a:pt x="244" y="1883"/>
                  </a:cubicBezTo>
                  <a:cubicBezTo>
                    <a:pt x="277" y="1883"/>
                    <a:pt x="310" y="1874"/>
                    <a:pt x="341" y="1855"/>
                  </a:cubicBezTo>
                  <a:lnTo>
                    <a:pt x="3113" y="406"/>
                  </a:lnTo>
                  <a:cubicBezTo>
                    <a:pt x="3214" y="355"/>
                    <a:pt x="3264" y="217"/>
                    <a:pt x="3201" y="116"/>
                  </a:cubicBezTo>
                  <a:cubicBezTo>
                    <a:pt x="3166" y="46"/>
                    <a:pt x="3094"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1">
              <a:extLst>
                <a:ext uri="{FF2B5EF4-FFF2-40B4-BE49-F238E27FC236}">
                  <a16:creationId xmlns:a16="http://schemas.microsoft.com/office/drawing/2014/main" id="{489CB05D-C41D-D5A4-A635-1008EF5FEC4B}"/>
                </a:ext>
              </a:extLst>
            </p:cNvPr>
            <p:cNvSpPr/>
            <p:nvPr/>
          </p:nvSpPr>
          <p:spPr>
            <a:xfrm>
              <a:off x="4803725" y="3652500"/>
              <a:ext cx="403875" cy="760050"/>
            </a:xfrm>
            <a:custGeom>
              <a:avLst/>
              <a:gdLst/>
              <a:ahLst/>
              <a:cxnLst/>
              <a:rect l="l" t="t" r="r" b="b"/>
              <a:pathLst>
                <a:path w="16155" h="30402" extrusionOk="0">
                  <a:moveTo>
                    <a:pt x="199" y="1"/>
                  </a:moveTo>
                  <a:cubicBezTo>
                    <a:pt x="170" y="1"/>
                    <a:pt x="141" y="8"/>
                    <a:pt x="114" y="23"/>
                  </a:cubicBezTo>
                  <a:cubicBezTo>
                    <a:pt x="26" y="74"/>
                    <a:pt x="0" y="175"/>
                    <a:pt x="38" y="263"/>
                  </a:cubicBezTo>
                  <a:lnTo>
                    <a:pt x="15789" y="30303"/>
                  </a:lnTo>
                  <a:cubicBezTo>
                    <a:pt x="15824" y="30364"/>
                    <a:pt x="15890" y="30401"/>
                    <a:pt x="15956" y="30401"/>
                  </a:cubicBezTo>
                  <a:cubicBezTo>
                    <a:pt x="15985" y="30401"/>
                    <a:pt x="16014" y="30394"/>
                    <a:pt x="16041" y="30379"/>
                  </a:cubicBezTo>
                  <a:cubicBezTo>
                    <a:pt x="16130" y="30328"/>
                    <a:pt x="16155" y="30228"/>
                    <a:pt x="16117" y="30139"/>
                  </a:cubicBezTo>
                  <a:lnTo>
                    <a:pt x="366" y="99"/>
                  </a:lnTo>
                  <a:cubicBezTo>
                    <a:pt x="331" y="38"/>
                    <a:pt x="266" y="1"/>
                    <a:pt x="1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1">
              <a:extLst>
                <a:ext uri="{FF2B5EF4-FFF2-40B4-BE49-F238E27FC236}">
                  <a16:creationId xmlns:a16="http://schemas.microsoft.com/office/drawing/2014/main" id="{AF69C419-48FC-BF1B-3986-35A573506320}"/>
                </a:ext>
              </a:extLst>
            </p:cNvPr>
            <p:cNvSpPr/>
            <p:nvPr/>
          </p:nvSpPr>
          <p:spPr>
            <a:xfrm>
              <a:off x="4779475" y="3665100"/>
              <a:ext cx="404200" cy="760050"/>
            </a:xfrm>
            <a:custGeom>
              <a:avLst/>
              <a:gdLst/>
              <a:ahLst/>
              <a:cxnLst/>
              <a:rect l="l" t="t" r="r" b="b"/>
              <a:pathLst>
                <a:path w="16168" h="30402" extrusionOk="0">
                  <a:moveTo>
                    <a:pt x="211" y="1"/>
                  </a:moveTo>
                  <a:cubicBezTo>
                    <a:pt x="182" y="1"/>
                    <a:pt x="153" y="8"/>
                    <a:pt x="126" y="23"/>
                  </a:cubicBezTo>
                  <a:cubicBezTo>
                    <a:pt x="38" y="74"/>
                    <a:pt x="0" y="175"/>
                    <a:pt x="51" y="275"/>
                  </a:cubicBezTo>
                  <a:lnTo>
                    <a:pt x="15802" y="30303"/>
                  </a:lnTo>
                  <a:cubicBezTo>
                    <a:pt x="15828" y="30364"/>
                    <a:pt x="15891" y="30401"/>
                    <a:pt x="15956" y="30401"/>
                  </a:cubicBezTo>
                  <a:cubicBezTo>
                    <a:pt x="15985" y="30401"/>
                    <a:pt x="16014" y="30394"/>
                    <a:pt x="16041" y="30379"/>
                  </a:cubicBezTo>
                  <a:cubicBezTo>
                    <a:pt x="16129" y="30328"/>
                    <a:pt x="16167" y="30228"/>
                    <a:pt x="16117" y="30139"/>
                  </a:cubicBezTo>
                  <a:lnTo>
                    <a:pt x="366" y="99"/>
                  </a:lnTo>
                  <a:cubicBezTo>
                    <a:pt x="339" y="38"/>
                    <a:pt x="277" y="1"/>
                    <a:pt x="2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1">
              <a:extLst>
                <a:ext uri="{FF2B5EF4-FFF2-40B4-BE49-F238E27FC236}">
                  <a16:creationId xmlns:a16="http://schemas.microsoft.com/office/drawing/2014/main" id="{CA1C516D-68FB-274C-B047-95292D49E9ED}"/>
                </a:ext>
              </a:extLst>
            </p:cNvPr>
            <p:cNvSpPr/>
            <p:nvPr/>
          </p:nvSpPr>
          <p:spPr>
            <a:xfrm>
              <a:off x="4738525" y="3562025"/>
              <a:ext cx="25850" cy="33100"/>
            </a:xfrm>
            <a:custGeom>
              <a:avLst/>
              <a:gdLst/>
              <a:ahLst/>
              <a:cxnLst/>
              <a:rect l="l" t="t" r="r" b="b"/>
              <a:pathLst>
                <a:path w="1034" h="1324" extrusionOk="0">
                  <a:moveTo>
                    <a:pt x="0" y="1"/>
                  </a:moveTo>
                  <a:lnTo>
                    <a:pt x="176" y="1324"/>
                  </a:lnTo>
                  <a:lnTo>
                    <a:pt x="1033" y="88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1">
              <a:extLst>
                <a:ext uri="{FF2B5EF4-FFF2-40B4-BE49-F238E27FC236}">
                  <a16:creationId xmlns:a16="http://schemas.microsoft.com/office/drawing/2014/main" id="{4BD11645-3E96-5A49-930C-36754025079B}"/>
                </a:ext>
              </a:extLst>
            </p:cNvPr>
            <p:cNvSpPr/>
            <p:nvPr/>
          </p:nvSpPr>
          <p:spPr>
            <a:xfrm>
              <a:off x="4660400" y="3684250"/>
              <a:ext cx="85075" cy="104300"/>
            </a:xfrm>
            <a:custGeom>
              <a:avLst/>
              <a:gdLst/>
              <a:ahLst/>
              <a:cxnLst/>
              <a:rect l="l" t="t" r="r" b="b"/>
              <a:pathLst>
                <a:path w="3403" h="4172" extrusionOk="0">
                  <a:moveTo>
                    <a:pt x="0" y="1"/>
                  </a:moveTo>
                  <a:lnTo>
                    <a:pt x="718" y="4172"/>
                  </a:lnTo>
                  <a:lnTo>
                    <a:pt x="3402" y="2647"/>
                  </a:ln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1">
              <a:extLst>
                <a:ext uri="{FF2B5EF4-FFF2-40B4-BE49-F238E27FC236}">
                  <a16:creationId xmlns:a16="http://schemas.microsoft.com/office/drawing/2014/main" id="{9A4DFFAF-2900-CF81-B475-83641064FF29}"/>
                </a:ext>
              </a:extLst>
            </p:cNvPr>
            <p:cNvSpPr/>
            <p:nvPr/>
          </p:nvSpPr>
          <p:spPr>
            <a:xfrm>
              <a:off x="4675825" y="3745050"/>
              <a:ext cx="517600" cy="824750"/>
            </a:xfrm>
            <a:custGeom>
              <a:avLst/>
              <a:gdLst/>
              <a:ahLst/>
              <a:cxnLst/>
              <a:rect l="l" t="t" r="r" b="b"/>
              <a:pathLst>
                <a:path w="20704" h="32990" extrusionOk="0">
                  <a:moveTo>
                    <a:pt x="2672" y="1"/>
                  </a:moveTo>
                  <a:lnTo>
                    <a:pt x="1" y="1538"/>
                  </a:lnTo>
                  <a:lnTo>
                    <a:pt x="18032" y="32990"/>
                  </a:lnTo>
                  <a:lnTo>
                    <a:pt x="20704" y="31465"/>
                  </a:lnTo>
                  <a:lnTo>
                    <a:pt x="267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1">
              <a:extLst>
                <a:ext uri="{FF2B5EF4-FFF2-40B4-BE49-F238E27FC236}">
                  <a16:creationId xmlns:a16="http://schemas.microsoft.com/office/drawing/2014/main" id="{FE26003E-A1BF-57F9-1CA2-C3919E81B8AD}"/>
                </a:ext>
              </a:extLst>
            </p:cNvPr>
            <p:cNvSpPr/>
            <p:nvPr/>
          </p:nvSpPr>
          <p:spPr>
            <a:xfrm>
              <a:off x="4675825" y="3768375"/>
              <a:ext cx="476975" cy="801425"/>
            </a:xfrm>
            <a:custGeom>
              <a:avLst/>
              <a:gdLst/>
              <a:ahLst/>
              <a:cxnLst/>
              <a:rect l="l" t="t" r="r" b="b"/>
              <a:pathLst>
                <a:path w="19079" h="32057" extrusionOk="0">
                  <a:moveTo>
                    <a:pt x="1034" y="0"/>
                  </a:moveTo>
                  <a:lnTo>
                    <a:pt x="1" y="605"/>
                  </a:lnTo>
                  <a:lnTo>
                    <a:pt x="18032" y="32057"/>
                  </a:lnTo>
                  <a:lnTo>
                    <a:pt x="19078" y="31465"/>
                  </a:lnTo>
                  <a:lnTo>
                    <a:pt x="1034" y="0"/>
                  </a:ln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1">
              <a:extLst>
                <a:ext uri="{FF2B5EF4-FFF2-40B4-BE49-F238E27FC236}">
                  <a16:creationId xmlns:a16="http://schemas.microsoft.com/office/drawing/2014/main" id="{F787C57D-C0F1-5710-B3A9-E5273B10615C}"/>
                </a:ext>
              </a:extLst>
            </p:cNvPr>
            <p:cNvSpPr/>
            <p:nvPr/>
          </p:nvSpPr>
          <p:spPr>
            <a:xfrm>
              <a:off x="5120000" y="4526175"/>
              <a:ext cx="80350" cy="49750"/>
            </a:xfrm>
            <a:custGeom>
              <a:avLst/>
              <a:gdLst/>
              <a:ahLst/>
              <a:cxnLst/>
              <a:rect l="l" t="t" r="r" b="b"/>
              <a:pathLst>
                <a:path w="3214" h="1990" extrusionOk="0">
                  <a:moveTo>
                    <a:pt x="2967" y="0"/>
                  </a:moveTo>
                  <a:cubicBezTo>
                    <a:pt x="2931" y="0"/>
                    <a:pt x="2895" y="10"/>
                    <a:pt x="2861" y="31"/>
                  </a:cubicBezTo>
                  <a:lnTo>
                    <a:pt x="139" y="1594"/>
                  </a:lnTo>
                  <a:cubicBezTo>
                    <a:pt x="39" y="1644"/>
                    <a:pt x="1" y="1783"/>
                    <a:pt x="64" y="1883"/>
                  </a:cubicBezTo>
                  <a:cubicBezTo>
                    <a:pt x="97" y="1951"/>
                    <a:pt x="170" y="1990"/>
                    <a:pt x="245" y="1990"/>
                  </a:cubicBezTo>
                  <a:cubicBezTo>
                    <a:pt x="282" y="1990"/>
                    <a:pt x="320" y="1980"/>
                    <a:pt x="354" y="1959"/>
                  </a:cubicBezTo>
                  <a:lnTo>
                    <a:pt x="3075" y="409"/>
                  </a:lnTo>
                  <a:cubicBezTo>
                    <a:pt x="3176" y="346"/>
                    <a:pt x="3214" y="207"/>
                    <a:pt x="3151" y="107"/>
                  </a:cubicBezTo>
                  <a:cubicBezTo>
                    <a:pt x="3109" y="39"/>
                    <a:pt x="3039" y="0"/>
                    <a:pt x="29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41">
              <a:extLst>
                <a:ext uri="{FF2B5EF4-FFF2-40B4-BE49-F238E27FC236}">
                  <a16:creationId xmlns:a16="http://schemas.microsoft.com/office/drawing/2014/main" id="{2C91A5C0-CB59-AAF1-A59A-569431540767}"/>
                </a:ext>
              </a:extLst>
            </p:cNvPr>
            <p:cNvSpPr/>
            <p:nvPr/>
          </p:nvSpPr>
          <p:spPr>
            <a:xfrm>
              <a:off x="4729075" y="3771825"/>
              <a:ext cx="431900" cy="744450"/>
            </a:xfrm>
            <a:custGeom>
              <a:avLst/>
              <a:gdLst/>
              <a:ahLst/>
              <a:cxnLst/>
              <a:rect l="l" t="t" r="r" b="b"/>
              <a:pathLst>
                <a:path w="17276" h="29778" extrusionOk="0">
                  <a:moveTo>
                    <a:pt x="210" y="0"/>
                  </a:moveTo>
                  <a:cubicBezTo>
                    <a:pt x="177" y="0"/>
                    <a:pt x="144" y="9"/>
                    <a:pt x="113" y="26"/>
                  </a:cubicBezTo>
                  <a:cubicBezTo>
                    <a:pt x="25" y="77"/>
                    <a:pt x="0" y="177"/>
                    <a:pt x="50" y="266"/>
                  </a:cubicBezTo>
                  <a:lnTo>
                    <a:pt x="16910" y="29688"/>
                  </a:lnTo>
                  <a:cubicBezTo>
                    <a:pt x="16944" y="29746"/>
                    <a:pt x="17004" y="29777"/>
                    <a:pt x="17066" y="29777"/>
                  </a:cubicBezTo>
                  <a:cubicBezTo>
                    <a:pt x="17099" y="29777"/>
                    <a:pt x="17132" y="29769"/>
                    <a:pt x="17162" y="29751"/>
                  </a:cubicBezTo>
                  <a:cubicBezTo>
                    <a:pt x="17251" y="29701"/>
                    <a:pt x="17276" y="29588"/>
                    <a:pt x="17225" y="29512"/>
                  </a:cubicBezTo>
                  <a:lnTo>
                    <a:pt x="365" y="89"/>
                  </a:lnTo>
                  <a:cubicBezTo>
                    <a:pt x="332" y="31"/>
                    <a:pt x="272" y="0"/>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41">
              <a:extLst>
                <a:ext uri="{FF2B5EF4-FFF2-40B4-BE49-F238E27FC236}">
                  <a16:creationId xmlns:a16="http://schemas.microsoft.com/office/drawing/2014/main" id="{0B1F3D79-52F8-2EA4-8764-6F20E6D82CAA}"/>
                </a:ext>
              </a:extLst>
            </p:cNvPr>
            <p:cNvSpPr/>
            <p:nvPr/>
          </p:nvSpPr>
          <p:spPr>
            <a:xfrm>
              <a:off x="4705425" y="3785375"/>
              <a:ext cx="431925" cy="744425"/>
            </a:xfrm>
            <a:custGeom>
              <a:avLst/>
              <a:gdLst/>
              <a:ahLst/>
              <a:cxnLst/>
              <a:rect l="l" t="t" r="r" b="b"/>
              <a:pathLst>
                <a:path w="17277" h="29777" extrusionOk="0">
                  <a:moveTo>
                    <a:pt x="211" y="0"/>
                  </a:moveTo>
                  <a:cubicBezTo>
                    <a:pt x="178" y="0"/>
                    <a:pt x="145" y="9"/>
                    <a:pt x="114" y="26"/>
                  </a:cubicBezTo>
                  <a:cubicBezTo>
                    <a:pt x="26" y="76"/>
                    <a:pt x="1" y="190"/>
                    <a:pt x="51" y="265"/>
                  </a:cubicBezTo>
                  <a:lnTo>
                    <a:pt x="16911" y="29688"/>
                  </a:lnTo>
                  <a:cubicBezTo>
                    <a:pt x="16944" y="29746"/>
                    <a:pt x="17005" y="29777"/>
                    <a:pt x="17067" y="29777"/>
                  </a:cubicBezTo>
                  <a:cubicBezTo>
                    <a:pt x="17100" y="29777"/>
                    <a:pt x="17133" y="29769"/>
                    <a:pt x="17163" y="29751"/>
                  </a:cubicBezTo>
                  <a:cubicBezTo>
                    <a:pt x="17252" y="29701"/>
                    <a:pt x="17277" y="29587"/>
                    <a:pt x="17226" y="29499"/>
                  </a:cubicBezTo>
                  <a:lnTo>
                    <a:pt x="366" y="89"/>
                  </a:lnTo>
                  <a:cubicBezTo>
                    <a:pt x="333" y="31"/>
                    <a:pt x="273"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41">
              <a:extLst>
                <a:ext uri="{FF2B5EF4-FFF2-40B4-BE49-F238E27FC236}">
                  <a16:creationId xmlns:a16="http://schemas.microsoft.com/office/drawing/2014/main" id="{8FC03042-B285-3531-4EFB-53A190E50EF3}"/>
                </a:ext>
              </a:extLst>
            </p:cNvPr>
            <p:cNvSpPr/>
            <p:nvPr/>
          </p:nvSpPr>
          <p:spPr>
            <a:xfrm>
              <a:off x="4660400" y="3684250"/>
              <a:ext cx="26800" cy="32800"/>
            </a:xfrm>
            <a:custGeom>
              <a:avLst/>
              <a:gdLst/>
              <a:ahLst/>
              <a:cxnLst/>
              <a:rect l="l" t="t" r="r" b="b"/>
              <a:pathLst>
                <a:path w="1072" h="1312" extrusionOk="0">
                  <a:moveTo>
                    <a:pt x="0" y="1"/>
                  </a:moveTo>
                  <a:lnTo>
                    <a:pt x="227" y="1311"/>
                  </a:lnTo>
                  <a:lnTo>
                    <a:pt x="1071" y="833"/>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41">
              <a:extLst>
                <a:ext uri="{FF2B5EF4-FFF2-40B4-BE49-F238E27FC236}">
                  <a16:creationId xmlns:a16="http://schemas.microsoft.com/office/drawing/2014/main" id="{2CD5B37E-92B1-33B8-80EE-E88D5645D4BD}"/>
                </a:ext>
              </a:extLst>
            </p:cNvPr>
            <p:cNvSpPr/>
            <p:nvPr/>
          </p:nvSpPr>
          <p:spPr>
            <a:xfrm>
              <a:off x="4869875" y="3565800"/>
              <a:ext cx="81000" cy="105575"/>
            </a:xfrm>
            <a:custGeom>
              <a:avLst/>
              <a:gdLst/>
              <a:ahLst/>
              <a:cxnLst/>
              <a:rect l="l" t="t" r="r" b="b"/>
              <a:pathLst>
                <a:path w="3240" h="4223" extrusionOk="0">
                  <a:moveTo>
                    <a:pt x="1" y="1"/>
                  </a:moveTo>
                  <a:lnTo>
                    <a:pt x="479" y="4222"/>
                  </a:lnTo>
                  <a:lnTo>
                    <a:pt x="3239" y="2849"/>
                  </a:ln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1">
              <a:extLst>
                <a:ext uri="{FF2B5EF4-FFF2-40B4-BE49-F238E27FC236}">
                  <a16:creationId xmlns:a16="http://schemas.microsoft.com/office/drawing/2014/main" id="{E3423024-B75E-D6A7-8581-C41B0BE742AF}"/>
                </a:ext>
              </a:extLst>
            </p:cNvPr>
            <p:cNvSpPr/>
            <p:nvPr/>
          </p:nvSpPr>
          <p:spPr>
            <a:xfrm>
              <a:off x="4879325" y="3632275"/>
              <a:ext cx="473500" cy="845850"/>
            </a:xfrm>
            <a:custGeom>
              <a:avLst/>
              <a:gdLst/>
              <a:ahLst/>
              <a:cxnLst/>
              <a:rect l="l" t="t" r="r" b="b"/>
              <a:pathLst>
                <a:path w="18940" h="33834" extrusionOk="0">
                  <a:moveTo>
                    <a:pt x="2760" y="1"/>
                  </a:moveTo>
                  <a:lnTo>
                    <a:pt x="1" y="1374"/>
                  </a:lnTo>
                  <a:lnTo>
                    <a:pt x="16180" y="33834"/>
                  </a:lnTo>
                  <a:lnTo>
                    <a:pt x="18940" y="32460"/>
                  </a:lnTo>
                  <a:lnTo>
                    <a:pt x="276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1">
              <a:extLst>
                <a:ext uri="{FF2B5EF4-FFF2-40B4-BE49-F238E27FC236}">
                  <a16:creationId xmlns:a16="http://schemas.microsoft.com/office/drawing/2014/main" id="{704A17F9-75C7-AC4E-2B6F-C5F33B7BCF36}"/>
                </a:ext>
              </a:extLst>
            </p:cNvPr>
            <p:cNvSpPr/>
            <p:nvPr/>
          </p:nvSpPr>
          <p:spPr>
            <a:xfrm>
              <a:off x="5277200" y="4437875"/>
              <a:ext cx="82250" cy="45550"/>
            </a:xfrm>
            <a:custGeom>
              <a:avLst/>
              <a:gdLst/>
              <a:ahLst/>
              <a:cxnLst/>
              <a:rect l="l" t="t" r="r" b="b"/>
              <a:pathLst>
                <a:path w="3290" h="1822" extrusionOk="0">
                  <a:moveTo>
                    <a:pt x="3044" y="0"/>
                  </a:moveTo>
                  <a:cubicBezTo>
                    <a:pt x="3011" y="0"/>
                    <a:pt x="2979" y="8"/>
                    <a:pt x="2949" y="22"/>
                  </a:cubicBezTo>
                  <a:lnTo>
                    <a:pt x="152" y="1421"/>
                  </a:lnTo>
                  <a:cubicBezTo>
                    <a:pt x="38" y="1471"/>
                    <a:pt x="1" y="1597"/>
                    <a:pt x="51" y="1711"/>
                  </a:cubicBezTo>
                  <a:cubicBezTo>
                    <a:pt x="86" y="1781"/>
                    <a:pt x="159" y="1821"/>
                    <a:pt x="238" y="1821"/>
                  </a:cubicBezTo>
                  <a:cubicBezTo>
                    <a:pt x="272" y="1821"/>
                    <a:pt x="307" y="1814"/>
                    <a:pt x="341" y="1799"/>
                  </a:cubicBezTo>
                  <a:lnTo>
                    <a:pt x="3138" y="400"/>
                  </a:lnTo>
                  <a:cubicBezTo>
                    <a:pt x="3252" y="350"/>
                    <a:pt x="3289" y="224"/>
                    <a:pt x="3239" y="123"/>
                  </a:cubicBezTo>
                  <a:cubicBezTo>
                    <a:pt x="3203" y="43"/>
                    <a:pt x="3123" y="0"/>
                    <a:pt x="30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1">
              <a:extLst>
                <a:ext uri="{FF2B5EF4-FFF2-40B4-BE49-F238E27FC236}">
                  <a16:creationId xmlns:a16="http://schemas.microsoft.com/office/drawing/2014/main" id="{5E96EE21-13E8-E068-C94B-1968AED1954C}"/>
                </a:ext>
              </a:extLst>
            </p:cNvPr>
            <p:cNvSpPr/>
            <p:nvPr/>
          </p:nvSpPr>
          <p:spPr>
            <a:xfrm>
              <a:off x="4933200" y="3657875"/>
              <a:ext cx="388125" cy="767700"/>
            </a:xfrm>
            <a:custGeom>
              <a:avLst/>
              <a:gdLst/>
              <a:ahLst/>
              <a:cxnLst/>
              <a:rect l="l" t="t" r="r" b="b"/>
              <a:pathLst>
                <a:path w="15525" h="30708" extrusionOk="0">
                  <a:moveTo>
                    <a:pt x="209" y="0"/>
                  </a:moveTo>
                  <a:cubicBezTo>
                    <a:pt x="182" y="0"/>
                    <a:pt x="153" y="7"/>
                    <a:pt x="126" y="23"/>
                  </a:cubicBezTo>
                  <a:cubicBezTo>
                    <a:pt x="26" y="60"/>
                    <a:pt x="0" y="174"/>
                    <a:pt x="38" y="262"/>
                  </a:cubicBezTo>
                  <a:lnTo>
                    <a:pt x="15159" y="30605"/>
                  </a:lnTo>
                  <a:cubicBezTo>
                    <a:pt x="15197" y="30670"/>
                    <a:pt x="15261" y="30708"/>
                    <a:pt x="15328" y="30708"/>
                  </a:cubicBezTo>
                  <a:cubicBezTo>
                    <a:pt x="15352" y="30708"/>
                    <a:pt x="15376" y="30703"/>
                    <a:pt x="15399" y="30693"/>
                  </a:cubicBezTo>
                  <a:cubicBezTo>
                    <a:pt x="15499" y="30643"/>
                    <a:pt x="15525" y="30542"/>
                    <a:pt x="15487" y="30441"/>
                  </a:cubicBezTo>
                  <a:lnTo>
                    <a:pt x="366" y="98"/>
                  </a:lnTo>
                  <a:cubicBezTo>
                    <a:pt x="331" y="37"/>
                    <a:pt x="272" y="0"/>
                    <a:pt x="2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1">
              <a:extLst>
                <a:ext uri="{FF2B5EF4-FFF2-40B4-BE49-F238E27FC236}">
                  <a16:creationId xmlns:a16="http://schemas.microsoft.com/office/drawing/2014/main" id="{EAE03E8E-2F9C-6FEB-70FA-718ABA17F80F}"/>
                </a:ext>
              </a:extLst>
            </p:cNvPr>
            <p:cNvSpPr/>
            <p:nvPr/>
          </p:nvSpPr>
          <p:spPr>
            <a:xfrm>
              <a:off x="4908625" y="3669850"/>
              <a:ext cx="388450" cy="767900"/>
            </a:xfrm>
            <a:custGeom>
              <a:avLst/>
              <a:gdLst/>
              <a:ahLst/>
              <a:cxnLst/>
              <a:rect l="l" t="t" r="r" b="b"/>
              <a:pathLst>
                <a:path w="15538" h="30716" extrusionOk="0">
                  <a:moveTo>
                    <a:pt x="210" y="0"/>
                  </a:moveTo>
                  <a:cubicBezTo>
                    <a:pt x="181" y="0"/>
                    <a:pt x="153" y="7"/>
                    <a:pt x="127" y="22"/>
                  </a:cubicBezTo>
                  <a:cubicBezTo>
                    <a:pt x="38" y="73"/>
                    <a:pt x="1" y="174"/>
                    <a:pt x="51" y="262"/>
                  </a:cubicBezTo>
                  <a:lnTo>
                    <a:pt x="15172" y="30617"/>
                  </a:lnTo>
                  <a:cubicBezTo>
                    <a:pt x="15198" y="30678"/>
                    <a:pt x="15261" y="30715"/>
                    <a:pt x="15326" y="30715"/>
                  </a:cubicBezTo>
                  <a:cubicBezTo>
                    <a:pt x="15355" y="30715"/>
                    <a:pt x="15384" y="30708"/>
                    <a:pt x="15411" y="30693"/>
                  </a:cubicBezTo>
                  <a:cubicBezTo>
                    <a:pt x="15500" y="30655"/>
                    <a:pt x="15537" y="30542"/>
                    <a:pt x="15500" y="30453"/>
                  </a:cubicBezTo>
                  <a:lnTo>
                    <a:pt x="379" y="111"/>
                  </a:lnTo>
                  <a:cubicBezTo>
                    <a:pt x="343" y="40"/>
                    <a:pt x="277" y="0"/>
                    <a:pt x="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1">
              <a:extLst>
                <a:ext uri="{FF2B5EF4-FFF2-40B4-BE49-F238E27FC236}">
                  <a16:creationId xmlns:a16="http://schemas.microsoft.com/office/drawing/2014/main" id="{888A1CA3-EF50-D895-44AB-D922E66952FE}"/>
                </a:ext>
              </a:extLst>
            </p:cNvPr>
            <p:cNvSpPr/>
            <p:nvPr/>
          </p:nvSpPr>
          <p:spPr>
            <a:xfrm>
              <a:off x="4869875" y="3565800"/>
              <a:ext cx="25550" cy="33425"/>
            </a:xfrm>
            <a:custGeom>
              <a:avLst/>
              <a:gdLst/>
              <a:ahLst/>
              <a:cxnLst/>
              <a:rect l="l" t="t" r="r" b="b"/>
              <a:pathLst>
                <a:path w="1022" h="1337" extrusionOk="0">
                  <a:moveTo>
                    <a:pt x="1" y="1"/>
                  </a:moveTo>
                  <a:lnTo>
                    <a:pt x="152" y="1337"/>
                  </a:lnTo>
                  <a:lnTo>
                    <a:pt x="1021" y="896"/>
                  </a:ln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045400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grpSp>
        <p:nvGrpSpPr>
          <p:cNvPr id="453" name="Google Shape;453;p38"/>
          <p:cNvGrpSpPr/>
          <p:nvPr/>
        </p:nvGrpSpPr>
        <p:grpSpPr>
          <a:xfrm rot="6278037">
            <a:off x="119955" y="238592"/>
            <a:ext cx="755911" cy="2036217"/>
            <a:chOff x="5537597" y="2869407"/>
            <a:chExt cx="184731" cy="497616"/>
          </a:xfrm>
        </p:grpSpPr>
        <p:sp>
          <p:nvSpPr>
            <p:cNvPr id="454" name="Google Shape;454;p38"/>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5" name="Google Shape;455;p38"/>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6" name="Google Shape;456;p38"/>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7" name="Google Shape;457;p38"/>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8" name="Google Shape;458;p38"/>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9" name="Google Shape;459;p38"/>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0" name="Google Shape;460;p38"/>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1" name="Google Shape;461;p38"/>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2" name="Google Shape;462;p38"/>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3" name="Google Shape;463;p38"/>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4" name="Google Shape;464;p38"/>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5" name="Google Shape;465;p38"/>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6" name="Google Shape;466;p38"/>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7" name="Google Shape;467;p38"/>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8" name="Google Shape;468;p38"/>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9" name="Google Shape;469;p38"/>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0" name="Google Shape;470;p38"/>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1" name="Google Shape;471;p38"/>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2" name="Google Shape;472;p38"/>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3" name="Google Shape;473;p38"/>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4" name="Google Shape;474;p38"/>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5" name="Google Shape;475;p38"/>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6" name="Google Shape;476;p38"/>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7" name="Google Shape;477;p38"/>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8" name="Google Shape;478;p38"/>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9" name="Google Shape;479;p38"/>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0" name="Google Shape;480;p38"/>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1" name="Google Shape;481;p38"/>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2" name="Google Shape;482;p38"/>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3" name="Google Shape;483;p38"/>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4" name="Google Shape;484;p38"/>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5" name="Google Shape;485;p38"/>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6" name="Google Shape;486;p38"/>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7" name="Google Shape;487;p38"/>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8" name="Google Shape;488;p38"/>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89" name="Google Shape;489;p38"/>
          <p:cNvGrpSpPr/>
          <p:nvPr/>
        </p:nvGrpSpPr>
        <p:grpSpPr>
          <a:xfrm>
            <a:off x="7839558" y="2913180"/>
            <a:ext cx="1858831" cy="1385969"/>
            <a:chOff x="572690" y="2019301"/>
            <a:chExt cx="941752" cy="702148"/>
          </a:xfrm>
        </p:grpSpPr>
        <p:sp>
          <p:nvSpPr>
            <p:cNvPr id="490" name="Google Shape;490;p38"/>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1" name="Google Shape;491;p38"/>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2" name="Google Shape;492;p38"/>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3" name="Google Shape;493;p38"/>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4" name="Google Shape;494;p38"/>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5" name="Google Shape;495;p38"/>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6" name="Google Shape;496;p38"/>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7" name="Google Shape;497;p38"/>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8" name="Google Shape;498;p38"/>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9" name="Google Shape;499;p38"/>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27" name="قوس متوسط مزدوج 26">
            <a:extLst>
              <a:ext uri="{FF2B5EF4-FFF2-40B4-BE49-F238E27FC236}">
                <a16:creationId xmlns:a16="http://schemas.microsoft.com/office/drawing/2014/main" id="{63039C05-BC6D-E75B-826F-04DF75802B36}"/>
              </a:ext>
            </a:extLst>
          </p:cNvPr>
          <p:cNvSpPr/>
          <p:nvPr/>
        </p:nvSpPr>
        <p:spPr>
          <a:xfrm>
            <a:off x="4660900" y="929496"/>
            <a:ext cx="2938336" cy="3609254"/>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مربع نص 27">
            <a:extLst>
              <a:ext uri="{FF2B5EF4-FFF2-40B4-BE49-F238E27FC236}">
                <a16:creationId xmlns:a16="http://schemas.microsoft.com/office/drawing/2014/main" id="{2DAD2F19-F724-8465-8493-97290DC4506D}"/>
              </a:ext>
            </a:extLst>
          </p:cNvPr>
          <p:cNvSpPr txBox="1"/>
          <p:nvPr/>
        </p:nvSpPr>
        <p:spPr>
          <a:xfrm>
            <a:off x="1544764" y="2298398"/>
            <a:ext cx="2555875" cy="830997"/>
          </a:xfrm>
          <a:prstGeom prst="rect">
            <a:avLst/>
          </a:prstGeom>
          <a:noFill/>
        </p:spPr>
        <p:txBody>
          <a:bodyPr wrap="square" rtlCol="1">
            <a:spAutoFit/>
          </a:bodyPr>
          <a:lstStyle/>
          <a:p>
            <a:pPr algn="ctr"/>
            <a:r>
              <a:rPr lang="ar-SA" sz="2400" dirty="0">
                <a:solidFill>
                  <a:schemeClr val="accent2"/>
                </a:solidFill>
                <a:latin typeface="DG 3asomy" panose="00000800000000000000" pitchFamily="2" charset="-78"/>
                <a:cs typeface="DG 3asomy" panose="00000800000000000000" pitchFamily="2" charset="-78"/>
              </a:rPr>
              <a:t>الواجهة الرئيسية للنظام</a:t>
            </a:r>
          </a:p>
        </p:txBody>
      </p:sp>
      <p:grpSp>
        <p:nvGrpSpPr>
          <p:cNvPr id="2" name="مجموعة 1">
            <a:extLst>
              <a:ext uri="{FF2B5EF4-FFF2-40B4-BE49-F238E27FC236}">
                <a16:creationId xmlns:a16="http://schemas.microsoft.com/office/drawing/2014/main" id="{17C52F56-7A50-F2D0-D5FE-D88A325466BF}"/>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4110AA57-55B2-2AAD-0D90-172165059B57}"/>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0B82EB07-72FB-6784-BD34-1B6D36782E0C}"/>
                </a:ext>
              </a:extLst>
            </p:cNvPr>
            <p:cNvSpPr txBox="1"/>
            <p:nvPr/>
          </p:nvSpPr>
          <p:spPr>
            <a:xfrm rot="5400000">
              <a:off x="8483125" y="2368781"/>
              <a:ext cx="84189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21/44</a:t>
              </a:r>
              <a:endParaRPr lang="ar-SA" sz="1800" b="1" dirty="0">
                <a:latin typeface="DG 3asomy" panose="00000800000000000000" pitchFamily="2" charset="-78"/>
                <a:cs typeface="DG 3asomy" panose="00000800000000000000" pitchFamily="2" charset="-78"/>
              </a:endParaRPr>
            </a:p>
          </p:txBody>
        </p:sp>
      </p:grpSp>
      <p:pic>
        <p:nvPicPr>
          <p:cNvPr id="5" name="صورة 4">
            <a:extLst>
              <a:ext uri="{FF2B5EF4-FFF2-40B4-BE49-F238E27FC236}">
                <a16:creationId xmlns:a16="http://schemas.microsoft.com/office/drawing/2014/main" id="{8D2F293E-E7C7-DEBE-F322-A7841BBB7A13}"/>
              </a:ext>
            </a:extLst>
          </p:cNvPr>
          <p:cNvPicPr>
            <a:picLocks noChangeAspect="1"/>
          </p:cNvPicPr>
          <p:nvPr/>
        </p:nvPicPr>
        <p:blipFill>
          <a:blip r:embed="rId3"/>
          <a:stretch>
            <a:fillRect/>
          </a:stretch>
        </p:blipFill>
        <p:spPr>
          <a:xfrm>
            <a:off x="4854774" y="1045524"/>
            <a:ext cx="2556000" cy="3364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1AD9EA88-F1B5-B7A5-93A8-F51B202527D0}"/>
            </a:ext>
          </a:extLst>
        </p:cNvPr>
        <p:cNvGrpSpPr/>
        <p:nvPr/>
      </p:nvGrpSpPr>
      <p:grpSpPr>
        <a:xfrm>
          <a:off x="0" y="0"/>
          <a:ext cx="0" cy="0"/>
          <a:chOff x="0" y="0"/>
          <a:chExt cx="0" cy="0"/>
        </a:xfrm>
      </p:grpSpPr>
      <p:grpSp>
        <p:nvGrpSpPr>
          <p:cNvPr id="453" name="Google Shape;453;p38">
            <a:extLst>
              <a:ext uri="{FF2B5EF4-FFF2-40B4-BE49-F238E27FC236}">
                <a16:creationId xmlns:a16="http://schemas.microsoft.com/office/drawing/2014/main" id="{7C32487B-2760-B505-1365-F1DE3F19D3EF}"/>
              </a:ext>
            </a:extLst>
          </p:cNvPr>
          <p:cNvGrpSpPr/>
          <p:nvPr/>
        </p:nvGrpSpPr>
        <p:grpSpPr>
          <a:xfrm rot="6278037">
            <a:off x="119955" y="238592"/>
            <a:ext cx="755911" cy="2036217"/>
            <a:chOff x="5537597" y="2869407"/>
            <a:chExt cx="184731" cy="497616"/>
          </a:xfrm>
        </p:grpSpPr>
        <p:sp>
          <p:nvSpPr>
            <p:cNvPr id="454" name="Google Shape;454;p38">
              <a:extLst>
                <a:ext uri="{FF2B5EF4-FFF2-40B4-BE49-F238E27FC236}">
                  <a16:creationId xmlns:a16="http://schemas.microsoft.com/office/drawing/2014/main" id="{63D7737D-D39B-D9A8-C700-E05A8CA5C3D3}"/>
                </a:ext>
              </a:extLst>
            </p:cNvPr>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5" name="Google Shape;455;p38">
              <a:extLst>
                <a:ext uri="{FF2B5EF4-FFF2-40B4-BE49-F238E27FC236}">
                  <a16:creationId xmlns:a16="http://schemas.microsoft.com/office/drawing/2014/main" id="{E8476938-9625-9367-189E-AEF9548EED0B}"/>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6" name="Google Shape;456;p38">
              <a:extLst>
                <a:ext uri="{FF2B5EF4-FFF2-40B4-BE49-F238E27FC236}">
                  <a16:creationId xmlns:a16="http://schemas.microsoft.com/office/drawing/2014/main" id="{8C8228AA-0CA7-84C0-A7A5-A3F8A640D361}"/>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7" name="Google Shape;457;p38">
              <a:extLst>
                <a:ext uri="{FF2B5EF4-FFF2-40B4-BE49-F238E27FC236}">
                  <a16:creationId xmlns:a16="http://schemas.microsoft.com/office/drawing/2014/main" id="{5F67A80B-976F-DCC2-C990-58804AC09097}"/>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8" name="Google Shape;458;p38">
              <a:extLst>
                <a:ext uri="{FF2B5EF4-FFF2-40B4-BE49-F238E27FC236}">
                  <a16:creationId xmlns:a16="http://schemas.microsoft.com/office/drawing/2014/main" id="{2259B215-1FED-E439-495D-DBF197788B12}"/>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9" name="Google Shape;459;p38">
              <a:extLst>
                <a:ext uri="{FF2B5EF4-FFF2-40B4-BE49-F238E27FC236}">
                  <a16:creationId xmlns:a16="http://schemas.microsoft.com/office/drawing/2014/main" id="{A0D7FDBB-E7B6-ADFC-2F1F-DEDAF3449F15}"/>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0" name="Google Shape;460;p38">
              <a:extLst>
                <a:ext uri="{FF2B5EF4-FFF2-40B4-BE49-F238E27FC236}">
                  <a16:creationId xmlns:a16="http://schemas.microsoft.com/office/drawing/2014/main" id="{14172C22-88EF-3F9C-5465-0FE05C7A95B2}"/>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1" name="Google Shape;461;p38">
              <a:extLst>
                <a:ext uri="{FF2B5EF4-FFF2-40B4-BE49-F238E27FC236}">
                  <a16:creationId xmlns:a16="http://schemas.microsoft.com/office/drawing/2014/main" id="{69716755-887E-469F-1A26-CD43F1FD1F6B}"/>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2" name="Google Shape;462;p38">
              <a:extLst>
                <a:ext uri="{FF2B5EF4-FFF2-40B4-BE49-F238E27FC236}">
                  <a16:creationId xmlns:a16="http://schemas.microsoft.com/office/drawing/2014/main" id="{9D58DF6F-3AE7-0DD5-35BB-E3A89D348557}"/>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3" name="Google Shape;463;p38">
              <a:extLst>
                <a:ext uri="{FF2B5EF4-FFF2-40B4-BE49-F238E27FC236}">
                  <a16:creationId xmlns:a16="http://schemas.microsoft.com/office/drawing/2014/main" id="{922F8B44-72EA-371C-AEA0-287112EBD685}"/>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4" name="Google Shape;464;p38">
              <a:extLst>
                <a:ext uri="{FF2B5EF4-FFF2-40B4-BE49-F238E27FC236}">
                  <a16:creationId xmlns:a16="http://schemas.microsoft.com/office/drawing/2014/main" id="{A2CE82EE-3BEE-B47F-644D-5152CED8DC43}"/>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5" name="Google Shape;465;p38">
              <a:extLst>
                <a:ext uri="{FF2B5EF4-FFF2-40B4-BE49-F238E27FC236}">
                  <a16:creationId xmlns:a16="http://schemas.microsoft.com/office/drawing/2014/main" id="{763AF1AA-97F8-779B-2F1F-AFF6EDF57DD4}"/>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6" name="Google Shape;466;p38">
              <a:extLst>
                <a:ext uri="{FF2B5EF4-FFF2-40B4-BE49-F238E27FC236}">
                  <a16:creationId xmlns:a16="http://schemas.microsoft.com/office/drawing/2014/main" id="{8CDEB834-5BA6-8A39-0290-480B192F2529}"/>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7" name="Google Shape;467;p38">
              <a:extLst>
                <a:ext uri="{FF2B5EF4-FFF2-40B4-BE49-F238E27FC236}">
                  <a16:creationId xmlns:a16="http://schemas.microsoft.com/office/drawing/2014/main" id="{AFBFD56D-C62F-131E-4CB1-AA9EE6E64406}"/>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8" name="Google Shape;468;p38">
              <a:extLst>
                <a:ext uri="{FF2B5EF4-FFF2-40B4-BE49-F238E27FC236}">
                  <a16:creationId xmlns:a16="http://schemas.microsoft.com/office/drawing/2014/main" id="{5C33E564-0BB2-881F-D666-33313D92AE15}"/>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9" name="Google Shape;469;p38">
              <a:extLst>
                <a:ext uri="{FF2B5EF4-FFF2-40B4-BE49-F238E27FC236}">
                  <a16:creationId xmlns:a16="http://schemas.microsoft.com/office/drawing/2014/main" id="{BBF04DC9-2F58-A146-A2FD-2CC1A4D59BCB}"/>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0" name="Google Shape;470;p38">
              <a:extLst>
                <a:ext uri="{FF2B5EF4-FFF2-40B4-BE49-F238E27FC236}">
                  <a16:creationId xmlns:a16="http://schemas.microsoft.com/office/drawing/2014/main" id="{5E094EC4-A85F-B200-FDE9-B903A9D36661}"/>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1" name="Google Shape;471;p38">
              <a:extLst>
                <a:ext uri="{FF2B5EF4-FFF2-40B4-BE49-F238E27FC236}">
                  <a16:creationId xmlns:a16="http://schemas.microsoft.com/office/drawing/2014/main" id="{DC97F673-456A-11D6-FB1F-AB10F1A16B05}"/>
                </a:ext>
              </a:extLst>
            </p:cNvPr>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2" name="Google Shape;472;p38">
              <a:extLst>
                <a:ext uri="{FF2B5EF4-FFF2-40B4-BE49-F238E27FC236}">
                  <a16:creationId xmlns:a16="http://schemas.microsoft.com/office/drawing/2014/main" id="{421153B1-59E6-281A-030C-5048C7E65684}"/>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3" name="Google Shape;473;p38">
              <a:extLst>
                <a:ext uri="{FF2B5EF4-FFF2-40B4-BE49-F238E27FC236}">
                  <a16:creationId xmlns:a16="http://schemas.microsoft.com/office/drawing/2014/main" id="{F0D6C884-A1F4-2137-7820-6336683A0E5D}"/>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4" name="Google Shape;474;p38">
              <a:extLst>
                <a:ext uri="{FF2B5EF4-FFF2-40B4-BE49-F238E27FC236}">
                  <a16:creationId xmlns:a16="http://schemas.microsoft.com/office/drawing/2014/main" id="{FA07651B-20D7-CB47-4199-FB43D69CE92B}"/>
                </a:ext>
              </a:extLst>
            </p:cNvPr>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5" name="Google Shape;475;p38">
              <a:extLst>
                <a:ext uri="{FF2B5EF4-FFF2-40B4-BE49-F238E27FC236}">
                  <a16:creationId xmlns:a16="http://schemas.microsoft.com/office/drawing/2014/main" id="{2BC4DE0E-C1AA-AC68-7684-7D98C0FAEF69}"/>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6" name="Google Shape;476;p38">
              <a:extLst>
                <a:ext uri="{FF2B5EF4-FFF2-40B4-BE49-F238E27FC236}">
                  <a16:creationId xmlns:a16="http://schemas.microsoft.com/office/drawing/2014/main" id="{A461605D-8C56-8E3F-BFD2-C6FB2487E771}"/>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7" name="Google Shape;477;p38">
              <a:extLst>
                <a:ext uri="{FF2B5EF4-FFF2-40B4-BE49-F238E27FC236}">
                  <a16:creationId xmlns:a16="http://schemas.microsoft.com/office/drawing/2014/main" id="{230F7FAE-E93D-BDE6-FE02-B30B718D0811}"/>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8" name="Google Shape;478;p38">
              <a:extLst>
                <a:ext uri="{FF2B5EF4-FFF2-40B4-BE49-F238E27FC236}">
                  <a16:creationId xmlns:a16="http://schemas.microsoft.com/office/drawing/2014/main" id="{B0A13924-A9AF-2522-BDB5-5C2B58A4969E}"/>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9" name="Google Shape;479;p38">
              <a:extLst>
                <a:ext uri="{FF2B5EF4-FFF2-40B4-BE49-F238E27FC236}">
                  <a16:creationId xmlns:a16="http://schemas.microsoft.com/office/drawing/2014/main" id="{B2B016D7-4B74-917B-111C-1FD7136A7055}"/>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0" name="Google Shape;480;p38">
              <a:extLst>
                <a:ext uri="{FF2B5EF4-FFF2-40B4-BE49-F238E27FC236}">
                  <a16:creationId xmlns:a16="http://schemas.microsoft.com/office/drawing/2014/main" id="{A250BFB0-5CF2-C37C-9683-E38DF6EA4CA1}"/>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1" name="Google Shape;481;p38">
              <a:extLst>
                <a:ext uri="{FF2B5EF4-FFF2-40B4-BE49-F238E27FC236}">
                  <a16:creationId xmlns:a16="http://schemas.microsoft.com/office/drawing/2014/main" id="{ABAF7851-6C02-0050-EC92-838C96386A21}"/>
                </a:ext>
              </a:extLst>
            </p:cNvPr>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2" name="Google Shape;482;p38">
              <a:extLst>
                <a:ext uri="{FF2B5EF4-FFF2-40B4-BE49-F238E27FC236}">
                  <a16:creationId xmlns:a16="http://schemas.microsoft.com/office/drawing/2014/main" id="{330A44A5-DA3D-88B9-7DCF-64D168A028CB}"/>
                </a:ext>
              </a:extLst>
            </p:cNvPr>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3" name="Google Shape;483;p38">
              <a:extLst>
                <a:ext uri="{FF2B5EF4-FFF2-40B4-BE49-F238E27FC236}">
                  <a16:creationId xmlns:a16="http://schemas.microsoft.com/office/drawing/2014/main" id="{1458A452-D448-F079-EA43-626B59B2F9A5}"/>
                </a:ext>
              </a:extLst>
            </p:cNvPr>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4" name="Google Shape;484;p38">
              <a:extLst>
                <a:ext uri="{FF2B5EF4-FFF2-40B4-BE49-F238E27FC236}">
                  <a16:creationId xmlns:a16="http://schemas.microsoft.com/office/drawing/2014/main" id="{DFF0D5DC-C23E-D2FE-F22D-3156114F6AC2}"/>
                </a:ext>
              </a:extLst>
            </p:cNvPr>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5" name="Google Shape;485;p38">
              <a:extLst>
                <a:ext uri="{FF2B5EF4-FFF2-40B4-BE49-F238E27FC236}">
                  <a16:creationId xmlns:a16="http://schemas.microsoft.com/office/drawing/2014/main" id="{2BA2AB38-A1CC-3015-794B-0A972279D078}"/>
                </a:ext>
              </a:extLst>
            </p:cNvPr>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6" name="Google Shape;486;p38">
              <a:extLst>
                <a:ext uri="{FF2B5EF4-FFF2-40B4-BE49-F238E27FC236}">
                  <a16:creationId xmlns:a16="http://schemas.microsoft.com/office/drawing/2014/main" id="{66FCA955-8FB7-531F-9179-753280A52F4C}"/>
                </a:ext>
              </a:extLst>
            </p:cNvPr>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7" name="Google Shape;487;p38">
              <a:extLst>
                <a:ext uri="{FF2B5EF4-FFF2-40B4-BE49-F238E27FC236}">
                  <a16:creationId xmlns:a16="http://schemas.microsoft.com/office/drawing/2014/main" id="{90BFEECA-A0C1-E31C-3DBA-48446ED6BFC5}"/>
                </a:ext>
              </a:extLst>
            </p:cNvPr>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8" name="Google Shape;488;p38">
              <a:extLst>
                <a:ext uri="{FF2B5EF4-FFF2-40B4-BE49-F238E27FC236}">
                  <a16:creationId xmlns:a16="http://schemas.microsoft.com/office/drawing/2014/main" id="{85357803-75A6-0461-2ABD-E1E436DE7A2F}"/>
                </a:ext>
              </a:extLst>
            </p:cNvPr>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89" name="Google Shape;489;p38">
            <a:extLst>
              <a:ext uri="{FF2B5EF4-FFF2-40B4-BE49-F238E27FC236}">
                <a16:creationId xmlns:a16="http://schemas.microsoft.com/office/drawing/2014/main" id="{30B4544D-1DE3-DADF-987A-D95247F3457D}"/>
              </a:ext>
            </a:extLst>
          </p:cNvPr>
          <p:cNvGrpSpPr/>
          <p:nvPr/>
        </p:nvGrpSpPr>
        <p:grpSpPr>
          <a:xfrm>
            <a:off x="7839558" y="2913180"/>
            <a:ext cx="1858831" cy="1385969"/>
            <a:chOff x="572690" y="2019301"/>
            <a:chExt cx="941752" cy="702148"/>
          </a:xfrm>
        </p:grpSpPr>
        <p:sp>
          <p:nvSpPr>
            <p:cNvPr id="490" name="Google Shape;490;p38">
              <a:extLst>
                <a:ext uri="{FF2B5EF4-FFF2-40B4-BE49-F238E27FC236}">
                  <a16:creationId xmlns:a16="http://schemas.microsoft.com/office/drawing/2014/main" id="{4C19C414-BB1A-F32D-29BC-C4266FC2CB80}"/>
                </a:ext>
              </a:extLst>
            </p:cNvPr>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1" name="Google Shape;491;p38">
              <a:extLst>
                <a:ext uri="{FF2B5EF4-FFF2-40B4-BE49-F238E27FC236}">
                  <a16:creationId xmlns:a16="http://schemas.microsoft.com/office/drawing/2014/main" id="{0D038664-DB01-E85F-DE4A-6009575B6720}"/>
                </a:ext>
              </a:extLst>
            </p:cNvPr>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2" name="Google Shape;492;p38">
              <a:extLst>
                <a:ext uri="{FF2B5EF4-FFF2-40B4-BE49-F238E27FC236}">
                  <a16:creationId xmlns:a16="http://schemas.microsoft.com/office/drawing/2014/main" id="{079653C5-DB8D-5C48-FAB3-21B01EE9A6DB}"/>
                </a:ext>
              </a:extLst>
            </p:cNvPr>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3" name="Google Shape;493;p38">
              <a:extLst>
                <a:ext uri="{FF2B5EF4-FFF2-40B4-BE49-F238E27FC236}">
                  <a16:creationId xmlns:a16="http://schemas.microsoft.com/office/drawing/2014/main" id="{C49430F0-D80F-E8DE-51B5-9771C4C29DB7}"/>
                </a:ext>
              </a:extLst>
            </p:cNvPr>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4" name="Google Shape;494;p38">
              <a:extLst>
                <a:ext uri="{FF2B5EF4-FFF2-40B4-BE49-F238E27FC236}">
                  <a16:creationId xmlns:a16="http://schemas.microsoft.com/office/drawing/2014/main" id="{60EB3D6E-DB07-63A1-1693-8AD976933804}"/>
                </a:ext>
              </a:extLst>
            </p:cNvPr>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5" name="Google Shape;495;p38">
              <a:extLst>
                <a:ext uri="{FF2B5EF4-FFF2-40B4-BE49-F238E27FC236}">
                  <a16:creationId xmlns:a16="http://schemas.microsoft.com/office/drawing/2014/main" id="{BC69B44B-3621-9A4A-10FE-D37172682427}"/>
                </a:ext>
              </a:extLst>
            </p:cNvPr>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6" name="Google Shape;496;p38">
              <a:extLst>
                <a:ext uri="{FF2B5EF4-FFF2-40B4-BE49-F238E27FC236}">
                  <a16:creationId xmlns:a16="http://schemas.microsoft.com/office/drawing/2014/main" id="{170333E7-ACAD-5A10-741B-F2BCB0E066D4}"/>
                </a:ext>
              </a:extLst>
            </p:cNvPr>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7" name="Google Shape;497;p38">
              <a:extLst>
                <a:ext uri="{FF2B5EF4-FFF2-40B4-BE49-F238E27FC236}">
                  <a16:creationId xmlns:a16="http://schemas.microsoft.com/office/drawing/2014/main" id="{76576EF8-D708-A74E-B817-CC2AFB6110A4}"/>
                </a:ext>
              </a:extLst>
            </p:cNvPr>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8" name="Google Shape;498;p38">
              <a:extLst>
                <a:ext uri="{FF2B5EF4-FFF2-40B4-BE49-F238E27FC236}">
                  <a16:creationId xmlns:a16="http://schemas.microsoft.com/office/drawing/2014/main" id="{374EBA87-1579-1AE2-C358-0007726FCD11}"/>
                </a:ext>
              </a:extLst>
            </p:cNvPr>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9" name="Google Shape;499;p38">
              <a:extLst>
                <a:ext uri="{FF2B5EF4-FFF2-40B4-BE49-F238E27FC236}">
                  <a16:creationId xmlns:a16="http://schemas.microsoft.com/office/drawing/2014/main" id="{4F4713D3-DD19-2228-3428-4E7525129E25}"/>
                </a:ext>
              </a:extLst>
            </p:cNvPr>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27" name="قوس متوسط مزدوج 26">
            <a:extLst>
              <a:ext uri="{FF2B5EF4-FFF2-40B4-BE49-F238E27FC236}">
                <a16:creationId xmlns:a16="http://schemas.microsoft.com/office/drawing/2014/main" id="{83E8815E-FA89-85AC-7CCC-44FC17301853}"/>
              </a:ext>
            </a:extLst>
          </p:cNvPr>
          <p:cNvSpPr/>
          <p:nvPr/>
        </p:nvSpPr>
        <p:spPr>
          <a:xfrm>
            <a:off x="4660900" y="1045524"/>
            <a:ext cx="2938336" cy="3335283"/>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مربع نص 27">
            <a:extLst>
              <a:ext uri="{FF2B5EF4-FFF2-40B4-BE49-F238E27FC236}">
                <a16:creationId xmlns:a16="http://schemas.microsoft.com/office/drawing/2014/main" id="{4C30E474-B2B9-4012-2259-EA1CF7C13B6F}"/>
              </a:ext>
            </a:extLst>
          </p:cNvPr>
          <p:cNvSpPr txBox="1"/>
          <p:nvPr/>
        </p:nvSpPr>
        <p:spPr>
          <a:xfrm>
            <a:off x="1544764" y="2298398"/>
            <a:ext cx="2555875" cy="1200329"/>
          </a:xfrm>
          <a:prstGeom prst="rect">
            <a:avLst/>
          </a:prstGeom>
          <a:noFill/>
        </p:spPr>
        <p:txBody>
          <a:bodyPr wrap="square" rtlCol="1">
            <a:spAutoFit/>
          </a:bodyPr>
          <a:lstStyle/>
          <a:p>
            <a:pPr algn="ctr"/>
            <a:r>
              <a:rPr lang="ar-SA" sz="2400" dirty="0">
                <a:solidFill>
                  <a:schemeClr val="accent2"/>
                </a:solidFill>
                <a:latin typeface="DG 3asomy" panose="00000800000000000000" pitchFamily="2" charset="-78"/>
                <a:cs typeface="DG 3asomy" panose="00000800000000000000" pitchFamily="2" charset="-78"/>
              </a:rPr>
              <a:t>واجهة نظام التعرف على الحيوانات</a:t>
            </a:r>
          </a:p>
        </p:txBody>
      </p:sp>
      <p:grpSp>
        <p:nvGrpSpPr>
          <p:cNvPr id="3" name="مجموعة 2">
            <a:extLst>
              <a:ext uri="{FF2B5EF4-FFF2-40B4-BE49-F238E27FC236}">
                <a16:creationId xmlns:a16="http://schemas.microsoft.com/office/drawing/2014/main" id="{1FDE046E-D732-9AA8-3425-DC890C68103C}"/>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41E1EB13-55CA-090D-3C9E-935ABB5BC856}"/>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2AED7F62-C515-F011-7388-AA9FF1AEE870}"/>
                </a:ext>
              </a:extLst>
            </p:cNvPr>
            <p:cNvSpPr txBox="1"/>
            <p:nvPr/>
          </p:nvSpPr>
          <p:spPr>
            <a:xfrm rot="5400000">
              <a:off x="8461483" y="2368781"/>
              <a:ext cx="88517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22/44</a:t>
              </a:r>
              <a:endParaRPr lang="ar-SA" sz="1800" b="1" dirty="0">
                <a:latin typeface="DG 3asomy" panose="00000800000000000000" pitchFamily="2" charset="-78"/>
                <a:cs typeface="DG 3asomy" panose="00000800000000000000" pitchFamily="2" charset="-78"/>
              </a:endParaRPr>
            </a:p>
          </p:txBody>
        </p:sp>
      </p:grpSp>
      <p:pic>
        <p:nvPicPr>
          <p:cNvPr id="6" name="صورة 5">
            <a:extLst>
              <a:ext uri="{FF2B5EF4-FFF2-40B4-BE49-F238E27FC236}">
                <a16:creationId xmlns:a16="http://schemas.microsoft.com/office/drawing/2014/main" id="{6B411087-0B14-1D6B-9E1B-623A6AEEC17D}"/>
              </a:ext>
            </a:extLst>
          </p:cNvPr>
          <p:cNvPicPr>
            <a:picLocks noChangeAspect="1"/>
          </p:cNvPicPr>
          <p:nvPr/>
        </p:nvPicPr>
        <p:blipFill>
          <a:blip r:embed="rId3"/>
          <a:stretch>
            <a:fillRect/>
          </a:stretch>
        </p:blipFill>
        <p:spPr>
          <a:xfrm>
            <a:off x="4870068" y="1206383"/>
            <a:ext cx="2520000" cy="2989471"/>
          </a:xfrm>
          <a:prstGeom prst="rect">
            <a:avLst/>
          </a:prstGeom>
        </p:spPr>
      </p:pic>
    </p:spTree>
    <p:extLst>
      <p:ext uri="{BB962C8B-B14F-4D97-AF65-F5344CB8AC3E}">
        <p14:creationId xmlns:p14="http://schemas.microsoft.com/office/powerpoint/2010/main" val="3547206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D85AEA07-FF49-5957-1175-4164DB166490}"/>
            </a:ext>
          </a:extLst>
        </p:cNvPr>
        <p:cNvGrpSpPr/>
        <p:nvPr/>
      </p:nvGrpSpPr>
      <p:grpSpPr>
        <a:xfrm>
          <a:off x="0" y="0"/>
          <a:ext cx="0" cy="0"/>
          <a:chOff x="0" y="0"/>
          <a:chExt cx="0" cy="0"/>
        </a:xfrm>
      </p:grpSpPr>
      <p:grpSp>
        <p:nvGrpSpPr>
          <p:cNvPr id="453" name="Google Shape;453;p38">
            <a:extLst>
              <a:ext uri="{FF2B5EF4-FFF2-40B4-BE49-F238E27FC236}">
                <a16:creationId xmlns:a16="http://schemas.microsoft.com/office/drawing/2014/main" id="{39ABF6B5-66C2-9AB0-95B1-4B014903B512}"/>
              </a:ext>
            </a:extLst>
          </p:cNvPr>
          <p:cNvGrpSpPr/>
          <p:nvPr/>
        </p:nvGrpSpPr>
        <p:grpSpPr>
          <a:xfrm rot="6278037">
            <a:off x="119955" y="238592"/>
            <a:ext cx="755911" cy="2036217"/>
            <a:chOff x="5537597" y="2869407"/>
            <a:chExt cx="184731" cy="497616"/>
          </a:xfrm>
        </p:grpSpPr>
        <p:sp>
          <p:nvSpPr>
            <p:cNvPr id="454" name="Google Shape;454;p38">
              <a:extLst>
                <a:ext uri="{FF2B5EF4-FFF2-40B4-BE49-F238E27FC236}">
                  <a16:creationId xmlns:a16="http://schemas.microsoft.com/office/drawing/2014/main" id="{2B16A6D9-F853-A1CD-7046-5CE9807B1480}"/>
                </a:ext>
              </a:extLst>
            </p:cNvPr>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5" name="Google Shape;455;p38">
              <a:extLst>
                <a:ext uri="{FF2B5EF4-FFF2-40B4-BE49-F238E27FC236}">
                  <a16:creationId xmlns:a16="http://schemas.microsoft.com/office/drawing/2014/main" id="{7B9F225A-92E2-3E98-1C2A-B23B6A182DE6}"/>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6" name="Google Shape;456;p38">
              <a:extLst>
                <a:ext uri="{FF2B5EF4-FFF2-40B4-BE49-F238E27FC236}">
                  <a16:creationId xmlns:a16="http://schemas.microsoft.com/office/drawing/2014/main" id="{381303BD-0657-703F-9F7C-875DB39AF833}"/>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7" name="Google Shape;457;p38">
              <a:extLst>
                <a:ext uri="{FF2B5EF4-FFF2-40B4-BE49-F238E27FC236}">
                  <a16:creationId xmlns:a16="http://schemas.microsoft.com/office/drawing/2014/main" id="{12B9F291-D675-5382-C762-8E5047DD11E5}"/>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8" name="Google Shape;458;p38">
              <a:extLst>
                <a:ext uri="{FF2B5EF4-FFF2-40B4-BE49-F238E27FC236}">
                  <a16:creationId xmlns:a16="http://schemas.microsoft.com/office/drawing/2014/main" id="{2324E4AE-9B1C-8719-DC0C-35C5CFD47250}"/>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9" name="Google Shape;459;p38">
              <a:extLst>
                <a:ext uri="{FF2B5EF4-FFF2-40B4-BE49-F238E27FC236}">
                  <a16:creationId xmlns:a16="http://schemas.microsoft.com/office/drawing/2014/main" id="{E74BE8DB-A1E9-0C5F-5585-304305E15902}"/>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0" name="Google Shape;460;p38">
              <a:extLst>
                <a:ext uri="{FF2B5EF4-FFF2-40B4-BE49-F238E27FC236}">
                  <a16:creationId xmlns:a16="http://schemas.microsoft.com/office/drawing/2014/main" id="{F4822478-683B-349E-2909-DD19D100AF3B}"/>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1" name="Google Shape;461;p38">
              <a:extLst>
                <a:ext uri="{FF2B5EF4-FFF2-40B4-BE49-F238E27FC236}">
                  <a16:creationId xmlns:a16="http://schemas.microsoft.com/office/drawing/2014/main" id="{FEEDE648-FF56-36C9-4D29-465B10FA43E7}"/>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2" name="Google Shape;462;p38">
              <a:extLst>
                <a:ext uri="{FF2B5EF4-FFF2-40B4-BE49-F238E27FC236}">
                  <a16:creationId xmlns:a16="http://schemas.microsoft.com/office/drawing/2014/main" id="{6579D225-AD72-10D6-7B4D-3BFDE56FE3F4}"/>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3" name="Google Shape;463;p38">
              <a:extLst>
                <a:ext uri="{FF2B5EF4-FFF2-40B4-BE49-F238E27FC236}">
                  <a16:creationId xmlns:a16="http://schemas.microsoft.com/office/drawing/2014/main" id="{633FB694-A093-C584-5FC7-ECB8EA19DFF7}"/>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4" name="Google Shape;464;p38">
              <a:extLst>
                <a:ext uri="{FF2B5EF4-FFF2-40B4-BE49-F238E27FC236}">
                  <a16:creationId xmlns:a16="http://schemas.microsoft.com/office/drawing/2014/main" id="{5349C0E7-82B2-7BD3-D188-7283D1652644}"/>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5" name="Google Shape;465;p38">
              <a:extLst>
                <a:ext uri="{FF2B5EF4-FFF2-40B4-BE49-F238E27FC236}">
                  <a16:creationId xmlns:a16="http://schemas.microsoft.com/office/drawing/2014/main" id="{A7F16696-6575-3D69-8ED0-5C030EE28D73}"/>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6" name="Google Shape;466;p38">
              <a:extLst>
                <a:ext uri="{FF2B5EF4-FFF2-40B4-BE49-F238E27FC236}">
                  <a16:creationId xmlns:a16="http://schemas.microsoft.com/office/drawing/2014/main" id="{36FF97E4-FCFC-7A73-BBD0-5529741F49E0}"/>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7" name="Google Shape;467;p38">
              <a:extLst>
                <a:ext uri="{FF2B5EF4-FFF2-40B4-BE49-F238E27FC236}">
                  <a16:creationId xmlns:a16="http://schemas.microsoft.com/office/drawing/2014/main" id="{C730C182-4C3B-B5BC-25BF-F447D4F7A475}"/>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8" name="Google Shape;468;p38">
              <a:extLst>
                <a:ext uri="{FF2B5EF4-FFF2-40B4-BE49-F238E27FC236}">
                  <a16:creationId xmlns:a16="http://schemas.microsoft.com/office/drawing/2014/main" id="{F2BC2F14-3F31-A30D-FAFE-BFE805F68E1F}"/>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9" name="Google Shape;469;p38">
              <a:extLst>
                <a:ext uri="{FF2B5EF4-FFF2-40B4-BE49-F238E27FC236}">
                  <a16:creationId xmlns:a16="http://schemas.microsoft.com/office/drawing/2014/main" id="{A3614054-0A1D-B33A-53C6-66CD8704E91E}"/>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0" name="Google Shape;470;p38">
              <a:extLst>
                <a:ext uri="{FF2B5EF4-FFF2-40B4-BE49-F238E27FC236}">
                  <a16:creationId xmlns:a16="http://schemas.microsoft.com/office/drawing/2014/main" id="{1D14CB6C-728A-C78D-B570-9AE77200EF2E}"/>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1" name="Google Shape;471;p38">
              <a:extLst>
                <a:ext uri="{FF2B5EF4-FFF2-40B4-BE49-F238E27FC236}">
                  <a16:creationId xmlns:a16="http://schemas.microsoft.com/office/drawing/2014/main" id="{981F1F69-D08F-CDBD-E9BD-82699CA5F50A}"/>
                </a:ext>
              </a:extLst>
            </p:cNvPr>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2" name="Google Shape;472;p38">
              <a:extLst>
                <a:ext uri="{FF2B5EF4-FFF2-40B4-BE49-F238E27FC236}">
                  <a16:creationId xmlns:a16="http://schemas.microsoft.com/office/drawing/2014/main" id="{46D7C7C6-343F-9F65-15E1-C34648C318B7}"/>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3" name="Google Shape;473;p38">
              <a:extLst>
                <a:ext uri="{FF2B5EF4-FFF2-40B4-BE49-F238E27FC236}">
                  <a16:creationId xmlns:a16="http://schemas.microsoft.com/office/drawing/2014/main" id="{BDA306C8-B868-9724-013C-906D282A1933}"/>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4" name="Google Shape;474;p38">
              <a:extLst>
                <a:ext uri="{FF2B5EF4-FFF2-40B4-BE49-F238E27FC236}">
                  <a16:creationId xmlns:a16="http://schemas.microsoft.com/office/drawing/2014/main" id="{D0F01EBB-26A4-B072-8516-40B5DFA79C43}"/>
                </a:ext>
              </a:extLst>
            </p:cNvPr>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5" name="Google Shape;475;p38">
              <a:extLst>
                <a:ext uri="{FF2B5EF4-FFF2-40B4-BE49-F238E27FC236}">
                  <a16:creationId xmlns:a16="http://schemas.microsoft.com/office/drawing/2014/main" id="{DC1F789C-0D8B-5492-F74E-DE687AFCA85B}"/>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6" name="Google Shape;476;p38">
              <a:extLst>
                <a:ext uri="{FF2B5EF4-FFF2-40B4-BE49-F238E27FC236}">
                  <a16:creationId xmlns:a16="http://schemas.microsoft.com/office/drawing/2014/main" id="{F1494AC6-F409-DC8C-7DFF-EDBB432D1A5E}"/>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7" name="Google Shape;477;p38">
              <a:extLst>
                <a:ext uri="{FF2B5EF4-FFF2-40B4-BE49-F238E27FC236}">
                  <a16:creationId xmlns:a16="http://schemas.microsoft.com/office/drawing/2014/main" id="{87DA3650-B262-961A-5E84-A901E3D44393}"/>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8" name="Google Shape;478;p38">
              <a:extLst>
                <a:ext uri="{FF2B5EF4-FFF2-40B4-BE49-F238E27FC236}">
                  <a16:creationId xmlns:a16="http://schemas.microsoft.com/office/drawing/2014/main" id="{9128E9B9-AF73-FE0C-9AF2-5CF8EFD4E81F}"/>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9" name="Google Shape;479;p38">
              <a:extLst>
                <a:ext uri="{FF2B5EF4-FFF2-40B4-BE49-F238E27FC236}">
                  <a16:creationId xmlns:a16="http://schemas.microsoft.com/office/drawing/2014/main" id="{9F82D6B6-75E2-7A4B-CE40-4192806DC3EB}"/>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0" name="Google Shape;480;p38">
              <a:extLst>
                <a:ext uri="{FF2B5EF4-FFF2-40B4-BE49-F238E27FC236}">
                  <a16:creationId xmlns:a16="http://schemas.microsoft.com/office/drawing/2014/main" id="{F5FAE47C-2AA9-7A51-869F-2976F755C7AE}"/>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1" name="Google Shape;481;p38">
              <a:extLst>
                <a:ext uri="{FF2B5EF4-FFF2-40B4-BE49-F238E27FC236}">
                  <a16:creationId xmlns:a16="http://schemas.microsoft.com/office/drawing/2014/main" id="{8B760855-71C7-98DD-D50A-593DA9EF5CB2}"/>
                </a:ext>
              </a:extLst>
            </p:cNvPr>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2" name="Google Shape;482;p38">
              <a:extLst>
                <a:ext uri="{FF2B5EF4-FFF2-40B4-BE49-F238E27FC236}">
                  <a16:creationId xmlns:a16="http://schemas.microsoft.com/office/drawing/2014/main" id="{B5AAED17-5F77-9C5A-7B26-7493EAD89A63}"/>
                </a:ext>
              </a:extLst>
            </p:cNvPr>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3" name="Google Shape;483;p38">
              <a:extLst>
                <a:ext uri="{FF2B5EF4-FFF2-40B4-BE49-F238E27FC236}">
                  <a16:creationId xmlns:a16="http://schemas.microsoft.com/office/drawing/2014/main" id="{43C179C1-1898-1D66-6F7F-A01F3B0A6A14}"/>
                </a:ext>
              </a:extLst>
            </p:cNvPr>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4" name="Google Shape;484;p38">
              <a:extLst>
                <a:ext uri="{FF2B5EF4-FFF2-40B4-BE49-F238E27FC236}">
                  <a16:creationId xmlns:a16="http://schemas.microsoft.com/office/drawing/2014/main" id="{6F2F4DC7-93D9-B874-CFCD-7121ECC7D311}"/>
                </a:ext>
              </a:extLst>
            </p:cNvPr>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5" name="Google Shape;485;p38">
              <a:extLst>
                <a:ext uri="{FF2B5EF4-FFF2-40B4-BE49-F238E27FC236}">
                  <a16:creationId xmlns:a16="http://schemas.microsoft.com/office/drawing/2014/main" id="{80A68449-1AC0-E95B-BD28-404F4A72FF23}"/>
                </a:ext>
              </a:extLst>
            </p:cNvPr>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6" name="Google Shape;486;p38">
              <a:extLst>
                <a:ext uri="{FF2B5EF4-FFF2-40B4-BE49-F238E27FC236}">
                  <a16:creationId xmlns:a16="http://schemas.microsoft.com/office/drawing/2014/main" id="{9B79D330-871C-7E6A-8EC7-6D873003603F}"/>
                </a:ext>
              </a:extLst>
            </p:cNvPr>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7" name="Google Shape;487;p38">
              <a:extLst>
                <a:ext uri="{FF2B5EF4-FFF2-40B4-BE49-F238E27FC236}">
                  <a16:creationId xmlns:a16="http://schemas.microsoft.com/office/drawing/2014/main" id="{7F7F3E56-C997-D363-9A70-48C110769DAB}"/>
                </a:ext>
              </a:extLst>
            </p:cNvPr>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8" name="Google Shape;488;p38">
              <a:extLst>
                <a:ext uri="{FF2B5EF4-FFF2-40B4-BE49-F238E27FC236}">
                  <a16:creationId xmlns:a16="http://schemas.microsoft.com/office/drawing/2014/main" id="{B70B68A7-6955-EDD9-7351-B5CDE051636B}"/>
                </a:ext>
              </a:extLst>
            </p:cNvPr>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89" name="Google Shape;489;p38">
            <a:extLst>
              <a:ext uri="{FF2B5EF4-FFF2-40B4-BE49-F238E27FC236}">
                <a16:creationId xmlns:a16="http://schemas.microsoft.com/office/drawing/2014/main" id="{699020CC-0F81-20D1-C874-8EDD6BB4A26B}"/>
              </a:ext>
            </a:extLst>
          </p:cNvPr>
          <p:cNvGrpSpPr/>
          <p:nvPr/>
        </p:nvGrpSpPr>
        <p:grpSpPr>
          <a:xfrm>
            <a:off x="7839558" y="2913180"/>
            <a:ext cx="1858831" cy="1385969"/>
            <a:chOff x="572690" y="2019301"/>
            <a:chExt cx="941752" cy="702148"/>
          </a:xfrm>
        </p:grpSpPr>
        <p:sp>
          <p:nvSpPr>
            <p:cNvPr id="490" name="Google Shape;490;p38">
              <a:extLst>
                <a:ext uri="{FF2B5EF4-FFF2-40B4-BE49-F238E27FC236}">
                  <a16:creationId xmlns:a16="http://schemas.microsoft.com/office/drawing/2014/main" id="{043CF695-9382-6B3A-44B8-C4F86D08251D}"/>
                </a:ext>
              </a:extLst>
            </p:cNvPr>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1" name="Google Shape;491;p38">
              <a:extLst>
                <a:ext uri="{FF2B5EF4-FFF2-40B4-BE49-F238E27FC236}">
                  <a16:creationId xmlns:a16="http://schemas.microsoft.com/office/drawing/2014/main" id="{754C66F2-82CE-8820-1B6D-631EC3E6EF5C}"/>
                </a:ext>
              </a:extLst>
            </p:cNvPr>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2" name="Google Shape;492;p38">
              <a:extLst>
                <a:ext uri="{FF2B5EF4-FFF2-40B4-BE49-F238E27FC236}">
                  <a16:creationId xmlns:a16="http://schemas.microsoft.com/office/drawing/2014/main" id="{C4095363-A400-2FD7-91D4-B82E9F0B49ED}"/>
                </a:ext>
              </a:extLst>
            </p:cNvPr>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3" name="Google Shape;493;p38">
              <a:extLst>
                <a:ext uri="{FF2B5EF4-FFF2-40B4-BE49-F238E27FC236}">
                  <a16:creationId xmlns:a16="http://schemas.microsoft.com/office/drawing/2014/main" id="{A81E4235-CB91-89FD-CABC-76B67E319E82}"/>
                </a:ext>
              </a:extLst>
            </p:cNvPr>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4" name="Google Shape;494;p38">
              <a:extLst>
                <a:ext uri="{FF2B5EF4-FFF2-40B4-BE49-F238E27FC236}">
                  <a16:creationId xmlns:a16="http://schemas.microsoft.com/office/drawing/2014/main" id="{FC6EAD8A-A276-48A4-5AAD-3F7107B0A284}"/>
                </a:ext>
              </a:extLst>
            </p:cNvPr>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5" name="Google Shape;495;p38">
              <a:extLst>
                <a:ext uri="{FF2B5EF4-FFF2-40B4-BE49-F238E27FC236}">
                  <a16:creationId xmlns:a16="http://schemas.microsoft.com/office/drawing/2014/main" id="{15238105-8612-E3F5-E8F0-6E3F2A779F7B}"/>
                </a:ext>
              </a:extLst>
            </p:cNvPr>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6" name="Google Shape;496;p38">
              <a:extLst>
                <a:ext uri="{FF2B5EF4-FFF2-40B4-BE49-F238E27FC236}">
                  <a16:creationId xmlns:a16="http://schemas.microsoft.com/office/drawing/2014/main" id="{1E20D0AF-0955-7FFC-41AF-36696E990521}"/>
                </a:ext>
              </a:extLst>
            </p:cNvPr>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7" name="Google Shape;497;p38">
              <a:extLst>
                <a:ext uri="{FF2B5EF4-FFF2-40B4-BE49-F238E27FC236}">
                  <a16:creationId xmlns:a16="http://schemas.microsoft.com/office/drawing/2014/main" id="{EA51DBF0-7D96-D4E4-3DD8-A3CB22BE1876}"/>
                </a:ext>
              </a:extLst>
            </p:cNvPr>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8" name="Google Shape;498;p38">
              <a:extLst>
                <a:ext uri="{FF2B5EF4-FFF2-40B4-BE49-F238E27FC236}">
                  <a16:creationId xmlns:a16="http://schemas.microsoft.com/office/drawing/2014/main" id="{069CB351-4440-B7E6-C807-79F3CD049DB5}"/>
                </a:ext>
              </a:extLst>
            </p:cNvPr>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9" name="Google Shape;499;p38">
              <a:extLst>
                <a:ext uri="{FF2B5EF4-FFF2-40B4-BE49-F238E27FC236}">
                  <a16:creationId xmlns:a16="http://schemas.microsoft.com/office/drawing/2014/main" id="{7201254E-3A5A-1E94-CADC-09979C3C98E9}"/>
                </a:ext>
              </a:extLst>
            </p:cNvPr>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27" name="قوس متوسط مزدوج 26">
            <a:extLst>
              <a:ext uri="{FF2B5EF4-FFF2-40B4-BE49-F238E27FC236}">
                <a16:creationId xmlns:a16="http://schemas.microsoft.com/office/drawing/2014/main" id="{EB79BCF0-E2B0-59CB-ED37-B1385A9CA815}"/>
              </a:ext>
            </a:extLst>
          </p:cNvPr>
          <p:cNvSpPr/>
          <p:nvPr/>
        </p:nvSpPr>
        <p:spPr>
          <a:xfrm>
            <a:off x="2067422" y="1284130"/>
            <a:ext cx="5009157" cy="3300570"/>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مربع نص 27">
            <a:extLst>
              <a:ext uri="{FF2B5EF4-FFF2-40B4-BE49-F238E27FC236}">
                <a16:creationId xmlns:a16="http://schemas.microsoft.com/office/drawing/2014/main" id="{2137D6E6-3440-5098-C06A-42E2C3D2B386}"/>
              </a:ext>
            </a:extLst>
          </p:cNvPr>
          <p:cNvSpPr txBox="1"/>
          <p:nvPr/>
        </p:nvSpPr>
        <p:spPr>
          <a:xfrm>
            <a:off x="1869155" y="929495"/>
            <a:ext cx="5405690" cy="461665"/>
          </a:xfrm>
          <a:prstGeom prst="rect">
            <a:avLst/>
          </a:prstGeom>
          <a:noFill/>
        </p:spPr>
        <p:txBody>
          <a:bodyPr wrap="square" rtlCol="1">
            <a:spAutoFit/>
          </a:bodyPr>
          <a:lstStyle/>
          <a:p>
            <a:pPr algn="ctr"/>
            <a:r>
              <a:rPr lang="ar-SA" sz="2400" dirty="0">
                <a:solidFill>
                  <a:schemeClr val="accent2"/>
                </a:solidFill>
                <a:latin typeface="DG 3asomy" panose="00000800000000000000" pitchFamily="2" charset="-78"/>
                <a:cs typeface="DG 3asomy" panose="00000800000000000000" pitchFamily="2" charset="-78"/>
              </a:rPr>
              <a:t>التعرف على القطة</a:t>
            </a:r>
          </a:p>
        </p:txBody>
      </p:sp>
      <p:pic>
        <p:nvPicPr>
          <p:cNvPr id="3" name="صورة 2" descr="صورة تحتوي على قطط صغيرة إلى متوسطة الحجم, سنوريات, قطة, قط منزلي&#10;&#10;قد يكون المحتوى الذي تم إنشاؤه بواسطة الذكاء الاصطناعي غير صحيح.">
            <a:extLst>
              <a:ext uri="{FF2B5EF4-FFF2-40B4-BE49-F238E27FC236}">
                <a16:creationId xmlns:a16="http://schemas.microsoft.com/office/drawing/2014/main" id="{874B5C20-658A-393E-3782-A319CFACD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4715" y="1548999"/>
            <a:ext cx="4494570" cy="2928493"/>
          </a:xfrm>
          <a:prstGeom prst="rect">
            <a:avLst/>
          </a:prstGeom>
        </p:spPr>
      </p:pic>
      <p:grpSp>
        <p:nvGrpSpPr>
          <p:cNvPr id="2" name="مجموعة 1">
            <a:extLst>
              <a:ext uri="{FF2B5EF4-FFF2-40B4-BE49-F238E27FC236}">
                <a16:creationId xmlns:a16="http://schemas.microsoft.com/office/drawing/2014/main" id="{CA09B1DF-AFAC-2FDF-32C6-A00D4CB6A863}"/>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475696F6-C634-E3A3-B03B-27F5639EFC80}"/>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DFC1414C-D730-AD1C-702E-E00D1F9058BC}"/>
                </a:ext>
              </a:extLst>
            </p:cNvPr>
            <p:cNvSpPr txBox="1"/>
            <p:nvPr/>
          </p:nvSpPr>
          <p:spPr>
            <a:xfrm rot="5400000">
              <a:off x="8465492" y="2368781"/>
              <a:ext cx="87716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23/44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627795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C3AD79B5-65BC-C6CB-33BE-C9427EE44173}"/>
            </a:ext>
          </a:extLst>
        </p:cNvPr>
        <p:cNvGrpSpPr/>
        <p:nvPr/>
      </p:nvGrpSpPr>
      <p:grpSpPr>
        <a:xfrm>
          <a:off x="0" y="0"/>
          <a:ext cx="0" cy="0"/>
          <a:chOff x="0" y="0"/>
          <a:chExt cx="0" cy="0"/>
        </a:xfrm>
      </p:grpSpPr>
      <p:grpSp>
        <p:nvGrpSpPr>
          <p:cNvPr id="453" name="Google Shape;453;p38">
            <a:extLst>
              <a:ext uri="{FF2B5EF4-FFF2-40B4-BE49-F238E27FC236}">
                <a16:creationId xmlns:a16="http://schemas.microsoft.com/office/drawing/2014/main" id="{DA7CEB31-DAB1-852C-D84A-988718AD8103}"/>
              </a:ext>
            </a:extLst>
          </p:cNvPr>
          <p:cNvGrpSpPr/>
          <p:nvPr/>
        </p:nvGrpSpPr>
        <p:grpSpPr>
          <a:xfrm rot="6278037">
            <a:off x="119955" y="238592"/>
            <a:ext cx="755911" cy="2036217"/>
            <a:chOff x="5537597" y="2869407"/>
            <a:chExt cx="184731" cy="497616"/>
          </a:xfrm>
        </p:grpSpPr>
        <p:sp>
          <p:nvSpPr>
            <p:cNvPr id="454" name="Google Shape;454;p38">
              <a:extLst>
                <a:ext uri="{FF2B5EF4-FFF2-40B4-BE49-F238E27FC236}">
                  <a16:creationId xmlns:a16="http://schemas.microsoft.com/office/drawing/2014/main" id="{BDFB37AC-E642-510D-FFAB-527E457DAEF9}"/>
                </a:ext>
              </a:extLst>
            </p:cNvPr>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5" name="Google Shape;455;p38">
              <a:extLst>
                <a:ext uri="{FF2B5EF4-FFF2-40B4-BE49-F238E27FC236}">
                  <a16:creationId xmlns:a16="http://schemas.microsoft.com/office/drawing/2014/main" id="{F4CB6A37-B89C-19D2-E905-8CDFEE581422}"/>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6" name="Google Shape;456;p38">
              <a:extLst>
                <a:ext uri="{FF2B5EF4-FFF2-40B4-BE49-F238E27FC236}">
                  <a16:creationId xmlns:a16="http://schemas.microsoft.com/office/drawing/2014/main" id="{4483B777-7BDD-D149-8816-5F2F59D0F3B6}"/>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7" name="Google Shape;457;p38">
              <a:extLst>
                <a:ext uri="{FF2B5EF4-FFF2-40B4-BE49-F238E27FC236}">
                  <a16:creationId xmlns:a16="http://schemas.microsoft.com/office/drawing/2014/main" id="{1A2FA159-924F-FC4A-AAB5-53690680A586}"/>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8" name="Google Shape;458;p38">
              <a:extLst>
                <a:ext uri="{FF2B5EF4-FFF2-40B4-BE49-F238E27FC236}">
                  <a16:creationId xmlns:a16="http://schemas.microsoft.com/office/drawing/2014/main" id="{43D96B8A-551C-2051-D313-43BA46661DD7}"/>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9" name="Google Shape;459;p38">
              <a:extLst>
                <a:ext uri="{FF2B5EF4-FFF2-40B4-BE49-F238E27FC236}">
                  <a16:creationId xmlns:a16="http://schemas.microsoft.com/office/drawing/2014/main" id="{87FEEF1D-6B2D-E29C-6706-B0C7A2B9C6DB}"/>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0" name="Google Shape;460;p38">
              <a:extLst>
                <a:ext uri="{FF2B5EF4-FFF2-40B4-BE49-F238E27FC236}">
                  <a16:creationId xmlns:a16="http://schemas.microsoft.com/office/drawing/2014/main" id="{DB5E8D51-5EC8-563E-F17E-9548AD6B0DAE}"/>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1" name="Google Shape;461;p38">
              <a:extLst>
                <a:ext uri="{FF2B5EF4-FFF2-40B4-BE49-F238E27FC236}">
                  <a16:creationId xmlns:a16="http://schemas.microsoft.com/office/drawing/2014/main" id="{F4A633FB-D1E8-E472-8DAD-E1013D76A8F1}"/>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2" name="Google Shape;462;p38">
              <a:extLst>
                <a:ext uri="{FF2B5EF4-FFF2-40B4-BE49-F238E27FC236}">
                  <a16:creationId xmlns:a16="http://schemas.microsoft.com/office/drawing/2014/main" id="{125410EB-15A2-19C4-A035-1ADE7271F5E6}"/>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3" name="Google Shape;463;p38">
              <a:extLst>
                <a:ext uri="{FF2B5EF4-FFF2-40B4-BE49-F238E27FC236}">
                  <a16:creationId xmlns:a16="http://schemas.microsoft.com/office/drawing/2014/main" id="{394A4E2E-033D-9715-15C9-6C7D341FD55C}"/>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4" name="Google Shape;464;p38">
              <a:extLst>
                <a:ext uri="{FF2B5EF4-FFF2-40B4-BE49-F238E27FC236}">
                  <a16:creationId xmlns:a16="http://schemas.microsoft.com/office/drawing/2014/main" id="{A600FCB5-7AF2-4008-8526-3099682F42AD}"/>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5" name="Google Shape;465;p38">
              <a:extLst>
                <a:ext uri="{FF2B5EF4-FFF2-40B4-BE49-F238E27FC236}">
                  <a16:creationId xmlns:a16="http://schemas.microsoft.com/office/drawing/2014/main" id="{05BF5ED5-F713-52F5-B460-42A76D82804F}"/>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6" name="Google Shape;466;p38">
              <a:extLst>
                <a:ext uri="{FF2B5EF4-FFF2-40B4-BE49-F238E27FC236}">
                  <a16:creationId xmlns:a16="http://schemas.microsoft.com/office/drawing/2014/main" id="{A2835F16-BED9-3771-3B73-60024E04D5B6}"/>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7" name="Google Shape;467;p38">
              <a:extLst>
                <a:ext uri="{FF2B5EF4-FFF2-40B4-BE49-F238E27FC236}">
                  <a16:creationId xmlns:a16="http://schemas.microsoft.com/office/drawing/2014/main" id="{24CBA2C8-92ED-1977-6777-BA7CF8A413B7}"/>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8" name="Google Shape;468;p38">
              <a:extLst>
                <a:ext uri="{FF2B5EF4-FFF2-40B4-BE49-F238E27FC236}">
                  <a16:creationId xmlns:a16="http://schemas.microsoft.com/office/drawing/2014/main" id="{D11F01D4-399B-1506-2D89-514CA78C4637}"/>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9" name="Google Shape;469;p38">
              <a:extLst>
                <a:ext uri="{FF2B5EF4-FFF2-40B4-BE49-F238E27FC236}">
                  <a16:creationId xmlns:a16="http://schemas.microsoft.com/office/drawing/2014/main" id="{4B259FDC-DE41-9C4B-4B4F-974945C8F33E}"/>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0" name="Google Shape;470;p38">
              <a:extLst>
                <a:ext uri="{FF2B5EF4-FFF2-40B4-BE49-F238E27FC236}">
                  <a16:creationId xmlns:a16="http://schemas.microsoft.com/office/drawing/2014/main" id="{7E0C4005-E221-E5C7-A796-68169808F947}"/>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1" name="Google Shape;471;p38">
              <a:extLst>
                <a:ext uri="{FF2B5EF4-FFF2-40B4-BE49-F238E27FC236}">
                  <a16:creationId xmlns:a16="http://schemas.microsoft.com/office/drawing/2014/main" id="{838DB28C-7481-A511-6EE7-33D6EFCFB666}"/>
                </a:ext>
              </a:extLst>
            </p:cNvPr>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2" name="Google Shape;472;p38">
              <a:extLst>
                <a:ext uri="{FF2B5EF4-FFF2-40B4-BE49-F238E27FC236}">
                  <a16:creationId xmlns:a16="http://schemas.microsoft.com/office/drawing/2014/main" id="{3D8F3E98-260A-615F-E398-717F9AAD62F7}"/>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3" name="Google Shape;473;p38">
              <a:extLst>
                <a:ext uri="{FF2B5EF4-FFF2-40B4-BE49-F238E27FC236}">
                  <a16:creationId xmlns:a16="http://schemas.microsoft.com/office/drawing/2014/main" id="{8D7DBD07-1D69-5AF0-1359-FA9F41D378B2}"/>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4" name="Google Shape;474;p38">
              <a:extLst>
                <a:ext uri="{FF2B5EF4-FFF2-40B4-BE49-F238E27FC236}">
                  <a16:creationId xmlns:a16="http://schemas.microsoft.com/office/drawing/2014/main" id="{373C6011-E011-0EFC-DDBA-DD0F05F21221}"/>
                </a:ext>
              </a:extLst>
            </p:cNvPr>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5" name="Google Shape;475;p38">
              <a:extLst>
                <a:ext uri="{FF2B5EF4-FFF2-40B4-BE49-F238E27FC236}">
                  <a16:creationId xmlns:a16="http://schemas.microsoft.com/office/drawing/2014/main" id="{DC0428D1-7911-E3F0-B6EF-B1169DDE5B97}"/>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6" name="Google Shape;476;p38">
              <a:extLst>
                <a:ext uri="{FF2B5EF4-FFF2-40B4-BE49-F238E27FC236}">
                  <a16:creationId xmlns:a16="http://schemas.microsoft.com/office/drawing/2014/main" id="{CB983569-17B8-2AC4-AF46-551354F8156F}"/>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7" name="Google Shape;477;p38">
              <a:extLst>
                <a:ext uri="{FF2B5EF4-FFF2-40B4-BE49-F238E27FC236}">
                  <a16:creationId xmlns:a16="http://schemas.microsoft.com/office/drawing/2014/main" id="{22898A90-14B7-D87A-AC40-5B39D747E095}"/>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8" name="Google Shape;478;p38">
              <a:extLst>
                <a:ext uri="{FF2B5EF4-FFF2-40B4-BE49-F238E27FC236}">
                  <a16:creationId xmlns:a16="http://schemas.microsoft.com/office/drawing/2014/main" id="{DB5F14F7-DC54-26C9-353A-A01C46353C9A}"/>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9" name="Google Shape;479;p38">
              <a:extLst>
                <a:ext uri="{FF2B5EF4-FFF2-40B4-BE49-F238E27FC236}">
                  <a16:creationId xmlns:a16="http://schemas.microsoft.com/office/drawing/2014/main" id="{1484AEB7-A162-AEA9-70FF-7F79A96C41FE}"/>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0" name="Google Shape;480;p38">
              <a:extLst>
                <a:ext uri="{FF2B5EF4-FFF2-40B4-BE49-F238E27FC236}">
                  <a16:creationId xmlns:a16="http://schemas.microsoft.com/office/drawing/2014/main" id="{821605A3-9881-9E73-9C27-8ACF74FB2AA7}"/>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1" name="Google Shape;481;p38">
              <a:extLst>
                <a:ext uri="{FF2B5EF4-FFF2-40B4-BE49-F238E27FC236}">
                  <a16:creationId xmlns:a16="http://schemas.microsoft.com/office/drawing/2014/main" id="{19E4FC32-D3B3-642F-D4FA-C198A26CB251}"/>
                </a:ext>
              </a:extLst>
            </p:cNvPr>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2" name="Google Shape;482;p38">
              <a:extLst>
                <a:ext uri="{FF2B5EF4-FFF2-40B4-BE49-F238E27FC236}">
                  <a16:creationId xmlns:a16="http://schemas.microsoft.com/office/drawing/2014/main" id="{798FEEBA-45A3-BC3A-FFA3-D3E690E6E90A}"/>
                </a:ext>
              </a:extLst>
            </p:cNvPr>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3" name="Google Shape;483;p38">
              <a:extLst>
                <a:ext uri="{FF2B5EF4-FFF2-40B4-BE49-F238E27FC236}">
                  <a16:creationId xmlns:a16="http://schemas.microsoft.com/office/drawing/2014/main" id="{CA6F3043-4483-8762-E09F-71167BC69D8B}"/>
                </a:ext>
              </a:extLst>
            </p:cNvPr>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4" name="Google Shape;484;p38">
              <a:extLst>
                <a:ext uri="{FF2B5EF4-FFF2-40B4-BE49-F238E27FC236}">
                  <a16:creationId xmlns:a16="http://schemas.microsoft.com/office/drawing/2014/main" id="{6893C5CD-E547-F643-EBC5-5B3242355059}"/>
                </a:ext>
              </a:extLst>
            </p:cNvPr>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5" name="Google Shape;485;p38">
              <a:extLst>
                <a:ext uri="{FF2B5EF4-FFF2-40B4-BE49-F238E27FC236}">
                  <a16:creationId xmlns:a16="http://schemas.microsoft.com/office/drawing/2014/main" id="{582CD729-39CF-37A3-000F-756F7E1C6CD9}"/>
                </a:ext>
              </a:extLst>
            </p:cNvPr>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6" name="Google Shape;486;p38">
              <a:extLst>
                <a:ext uri="{FF2B5EF4-FFF2-40B4-BE49-F238E27FC236}">
                  <a16:creationId xmlns:a16="http://schemas.microsoft.com/office/drawing/2014/main" id="{B56114AE-20C0-5B09-566E-1F6FC3EFA6F3}"/>
                </a:ext>
              </a:extLst>
            </p:cNvPr>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7" name="Google Shape;487;p38">
              <a:extLst>
                <a:ext uri="{FF2B5EF4-FFF2-40B4-BE49-F238E27FC236}">
                  <a16:creationId xmlns:a16="http://schemas.microsoft.com/office/drawing/2014/main" id="{85EBEB94-A7F8-F362-E177-8DBC5FA4D78D}"/>
                </a:ext>
              </a:extLst>
            </p:cNvPr>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8" name="Google Shape;488;p38">
              <a:extLst>
                <a:ext uri="{FF2B5EF4-FFF2-40B4-BE49-F238E27FC236}">
                  <a16:creationId xmlns:a16="http://schemas.microsoft.com/office/drawing/2014/main" id="{B9CFCD0F-1271-000A-2958-C58A4D20CDA8}"/>
                </a:ext>
              </a:extLst>
            </p:cNvPr>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89" name="Google Shape;489;p38">
            <a:extLst>
              <a:ext uri="{FF2B5EF4-FFF2-40B4-BE49-F238E27FC236}">
                <a16:creationId xmlns:a16="http://schemas.microsoft.com/office/drawing/2014/main" id="{62AEA3D7-0407-C2A9-C612-19D0C9FB2191}"/>
              </a:ext>
            </a:extLst>
          </p:cNvPr>
          <p:cNvGrpSpPr/>
          <p:nvPr/>
        </p:nvGrpSpPr>
        <p:grpSpPr>
          <a:xfrm>
            <a:off x="7839558" y="2913180"/>
            <a:ext cx="1858831" cy="1385969"/>
            <a:chOff x="572690" y="2019301"/>
            <a:chExt cx="941752" cy="702148"/>
          </a:xfrm>
        </p:grpSpPr>
        <p:sp>
          <p:nvSpPr>
            <p:cNvPr id="490" name="Google Shape;490;p38">
              <a:extLst>
                <a:ext uri="{FF2B5EF4-FFF2-40B4-BE49-F238E27FC236}">
                  <a16:creationId xmlns:a16="http://schemas.microsoft.com/office/drawing/2014/main" id="{0FB23234-C261-3E44-4B97-F90401B21AB3}"/>
                </a:ext>
              </a:extLst>
            </p:cNvPr>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1" name="Google Shape;491;p38">
              <a:extLst>
                <a:ext uri="{FF2B5EF4-FFF2-40B4-BE49-F238E27FC236}">
                  <a16:creationId xmlns:a16="http://schemas.microsoft.com/office/drawing/2014/main" id="{E3BB2F7F-1262-2E79-DCEC-0EED7B989955}"/>
                </a:ext>
              </a:extLst>
            </p:cNvPr>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2" name="Google Shape;492;p38">
              <a:extLst>
                <a:ext uri="{FF2B5EF4-FFF2-40B4-BE49-F238E27FC236}">
                  <a16:creationId xmlns:a16="http://schemas.microsoft.com/office/drawing/2014/main" id="{E2C08272-5AF6-B2C0-A28D-D43DB3D4F00E}"/>
                </a:ext>
              </a:extLst>
            </p:cNvPr>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3" name="Google Shape;493;p38">
              <a:extLst>
                <a:ext uri="{FF2B5EF4-FFF2-40B4-BE49-F238E27FC236}">
                  <a16:creationId xmlns:a16="http://schemas.microsoft.com/office/drawing/2014/main" id="{F11770D2-A610-3C7A-7348-169C4BFD75CA}"/>
                </a:ext>
              </a:extLst>
            </p:cNvPr>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4" name="Google Shape;494;p38">
              <a:extLst>
                <a:ext uri="{FF2B5EF4-FFF2-40B4-BE49-F238E27FC236}">
                  <a16:creationId xmlns:a16="http://schemas.microsoft.com/office/drawing/2014/main" id="{8C95470D-B378-2984-A7E5-4C45640AC005}"/>
                </a:ext>
              </a:extLst>
            </p:cNvPr>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5" name="Google Shape;495;p38">
              <a:extLst>
                <a:ext uri="{FF2B5EF4-FFF2-40B4-BE49-F238E27FC236}">
                  <a16:creationId xmlns:a16="http://schemas.microsoft.com/office/drawing/2014/main" id="{3C1BC3F0-1F58-AA95-9CF5-B83C7BC347BF}"/>
                </a:ext>
              </a:extLst>
            </p:cNvPr>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6" name="Google Shape;496;p38">
              <a:extLst>
                <a:ext uri="{FF2B5EF4-FFF2-40B4-BE49-F238E27FC236}">
                  <a16:creationId xmlns:a16="http://schemas.microsoft.com/office/drawing/2014/main" id="{7BE376C0-08CC-966D-6C9F-97852D32F8ED}"/>
                </a:ext>
              </a:extLst>
            </p:cNvPr>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7" name="Google Shape;497;p38">
              <a:extLst>
                <a:ext uri="{FF2B5EF4-FFF2-40B4-BE49-F238E27FC236}">
                  <a16:creationId xmlns:a16="http://schemas.microsoft.com/office/drawing/2014/main" id="{AC01235F-957D-EB9A-73F1-BEA07C2B71AD}"/>
                </a:ext>
              </a:extLst>
            </p:cNvPr>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8" name="Google Shape;498;p38">
              <a:extLst>
                <a:ext uri="{FF2B5EF4-FFF2-40B4-BE49-F238E27FC236}">
                  <a16:creationId xmlns:a16="http://schemas.microsoft.com/office/drawing/2014/main" id="{8F1FF296-A66A-4453-9D5F-7C6641D563B1}"/>
                </a:ext>
              </a:extLst>
            </p:cNvPr>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9" name="Google Shape;499;p38">
              <a:extLst>
                <a:ext uri="{FF2B5EF4-FFF2-40B4-BE49-F238E27FC236}">
                  <a16:creationId xmlns:a16="http://schemas.microsoft.com/office/drawing/2014/main" id="{49C9E4C6-0E9C-9C70-2BFF-C627DF2BC741}"/>
                </a:ext>
              </a:extLst>
            </p:cNvPr>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27" name="قوس متوسط مزدوج 26">
            <a:extLst>
              <a:ext uri="{FF2B5EF4-FFF2-40B4-BE49-F238E27FC236}">
                <a16:creationId xmlns:a16="http://schemas.microsoft.com/office/drawing/2014/main" id="{387C88BF-9EA1-025B-885F-1879E03735C0}"/>
              </a:ext>
            </a:extLst>
          </p:cNvPr>
          <p:cNvSpPr/>
          <p:nvPr/>
        </p:nvSpPr>
        <p:spPr>
          <a:xfrm>
            <a:off x="4630210" y="1045524"/>
            <a:ext cx="2831134" cy="3418411"/>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مربع نص 27">
            <a:extLst>
              <a:ext uri="{FF2B5EF4-FFF2-40B4-BE49-F238E27FC236}">
                <a16:creationId xmlns:a16="http://schemas.microsoft.com/office/drawing/2014/main" id="{F62E6037-4C4C-5A4C-716C-A1895F56D617}"/>
              </a:ext>
            </a:extLst>
          </p:cNvPr>
          <p:cNvSpPr txBox="1"/>
          <p:nvPr/>
        </p:nvSpPr>
        <p:spPr>
          <a:xfrm>
            <a:off x="1544764" y="2298398"/>
            <a:ext cx="2555875" cy="1200329"/>
          </a:xfrm>
          <a:prstGeom prst="rect">
            <a:avLst/>
          </a:prstGeom>
          <a:noFill/>
        </p:spPr>
        <p:txBody>
          <a:bodyPr wrap="square" rtlCol="1">
            <a:spAutoFit/>
          </a:bodyPr>
          <a:lstStyle/>
          <a:p>
            <a:pPr algn="ctr"/>
            <a:r>
              <a:rPr lang="ar-SA" sz="2400" dirty="0">
                <a:solidFill>
                  <a:schemeClr val="accent2"/>
                </a:solidFill>
                <a:latin typeface="DG 3asomy" panose="00000800000000000000" pitchFamily="2" charset="-78"/>
                <a:cs typeface="DG 3asomy" panose="00000800000000000000" pitchFamily="2" charset="-78"/>
              </a:rPr>
              <a:t>واجهة نظام التعرف على الألوان</a:t>
            </a:r>
          </a:p>
        </p:txBody>
      </p:sp>
      <p:grpSp>
        <p:nvGrpSpPr>
          <p:cNvPr id="3" name="مجموعة 2">
            <a:extLst>
              <a:ext uri="{FF2B5EF4-FFF2-40B4-BE49-F238E27FC236}">
                <a16:creationId xmlns:a16="http://schemas.microsoft.com/office/drawing/2014/main" id="{B4B51149-0E9B-80AA-4330-974FC8ADCE0C}"/>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C7A25A2D-FEDC-9DF5-7AB5-8F6F9CCB0E1E}"/>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6A96CB0B-4C89-5122-ABE8-ED23238E233F}"/>
                </a:ext>
              </a:extLst>
            </p:cNvPr>
            <p:cNvSpPr txBox="1"/>
            <p:nvPr/>
          </p:nvSpPr>
          <p:spPr>
            <a:xfrm rot="5400000">
              <a:off x="8455071" y="2368781"/>
              <a:ext cx="89800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24/44</a:t>
              </a:r>
              <a:endParaRPr lang="ar-SA" sz="1800" b="1" dirty="0">
                <a:latin typeface="DG 3asomy" panose="00000800000000000000" pitchFamily="2" charset="-78"/>
                <a:cs typeface="DG 3asomy" panose="00000800000000000000" pitchFamily="2" charset="-78"/>
              </a:endParaRPr>
            </a:p>
          </p:txBody>
        </p:sp>
      </p:grpSp>
      <p:pic>
        <p:nvPicPr>
          <p:cNvPr id="6" name="صورة 5">
            <a:extLst>
              <a:ext uri="{FF2B5EF4-FFF2-40B4-BE49-F238E27FC236}">
                <a16:creationId xmlns:a16="http://schemas.microsoft.com/office/drawing/2014/main" id="{E485A82E-67D9-6A9D-7991-7BBA57654044}"/>
              </a:ext>
            </a:extLst>
          </p:cNvPr>
          <p:cNvPicPr>
            <a:picLocks noChangeAspect="1"/>
          </p:cNvPicPr>
          <p:nvPr/>
        </p:nvPicPr>
        <p:blipFill>
          <a:blip r:embed="rId3"/>
          <a:stretch>
            <a:fillRect/>
          </a:stretch>
        </p:blipFill>
        <p:spPr>
          <a:xfrm>
            <a:off x="4789988" y="1257485"/>
            <a:ext cx="2520000" cy="2995356"/>
          </a:xfrm>
          <a:prstGeom prst="rect">
            <a:avLst/>
          </a:prstGeom>
        </p:spPr>
      </p:pic>
    </p:spTree>
    <p:extLst>
      <p:ext uri="{BB962C8B-B14F-4D97-AF65-F5344CB8AC3E}">
        <p14:creationId xmlns:p14="http://schemas.microsoft.com/office/powerpoint/2010/main" val="2021982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C3880C9F-19C3-A156-7282-4F86A6C650AB}"/>
            </a:ext>
          </a:extLst>
        </p:cNvPr>
        <p:cNvGrpSpPr/>
        <p:nvPr/>
      </p:nvGrpSpPr>
      <p:grpSpPr>
        <a:xfrm>
          <a:off x="0" y="0"/>
          <a:ext cx="0" cy="0"/>
          <a:chOff x="0" y="0"/>
          <a:chExt cx="0" cy="0"/>
        </a:xfrm>
      </p:grpSpPr>
      <p:pic>
        <p:nvPicPr>
          <p:cNvPr id="2" name="صورة 1" descr="صورة تحتوي على الوردة, مزهرية, لقطة شاشة, داخلي&#10;&#10;قد يكون المحتوى الذي تم إنشاؤه بواسطة الذكاء الاصطناعي غير صحيح.">
            <a:extLst>
              <a:ext uri="{FF2B5EF4-FFF2-40B4-BE49-F238E27FC236}">
                <a16:creationId xmlns:a16="http://schemas.microsoft.com/office/drawing/2014/main" id="{2A7D7D2A-9A2A-CACF-BC64-88819948EF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4716" y="1532320"/>
            <a:ext cx="4494570" cy="2945172"/>
          </a:xfrm>
          <a:prstGeom prst="rect">
            <a:avLst/>
          </a:prstGeom>
        </p:spPr>
      </p:pic>
      <p:grpSp>
        <p:nvGrpSpPr>
          <p:cNvPr id="453" name="Google Shape;453;p38">
            <a:extLst>
              <a:ext uri="{FF2B5EF4-FFF2-40B4-BE49-F238E27FC236}">
                <a16:creationId xmlns:a16="http://schemas.microsoft.com/office/drawing/2014/main" id="{D5F1FB41-99DC-BC3A-09D9-EA0C826098BD}"/>
              </a:ext>
            </a:extLst>
          </p:cNvPr>
          <p:cNvGrpSpPr/>
          <p:nvPr/>
        </p:nvGrpSpPr>
        <p:grpSpPr>
          <a:xfrm rot="6278037">
            <a:off x="119955" y="238592"/>
            <a:ext cx="755911" cy="2036217"/>
            <a:chOff x="5537597" y="2869407"/>
            <a:chExt cx="184731" cy="497616"/>
          </a:xfrm>
        </p:grpSpPr>
        <p:sp>
          <p:nvSpPr>
            <p:cNvPr id="454" name="Google Shape;454;p38">
              <a:extLst>
                <a:ext uri="{FF2B5EF4-FFF2-40B4-BE49-F238E27FC236}">
                  <a16:creationId xmlns:a16="http://schemas.microsoft.com/office/drawing/2014/main" id="{6059F131-715D-5AF5-3264-99B86CA8C868}"/>
                </a:ext>
              </a:extLst>
            </p:cNvPr>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5" name="Google Shape;455;p38">
              <a:extLst>
                <a:ext uri="{FF2B5EF4-FFF2-40B4-BE49-F238E27FC236}">
                  <a16:creationId xmlns:a16="http://schemas.microsoft.com/office/drawing/2014/main" id="{EF462F06-E326-842C-ACE7-8F8EE3A89A34}"/>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6" name="Google Shape;456;p38">
              <a:extLst>
                <a:ext uri="{FF2B5EF4-FFF2-40B4-BE49-F238E27FC236}">
                  <a16:creationId xmlns:a16="http://schemas.microsoft.com/office/drawing/2014/main" id="{61F226FD-406F-FC9D-3DAB-86261ED4C195}"/>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7" name="Google Shape;457;p38">
              <a:extLst>
                <a:ext uri="{FF2B5EF4-FFF2-40B4-BE49-F238E27FC236}">
                  <a16:creationId xmlns:a16="http://schemas.microsoft.com/office/drawing/2014/main" id="{0A22E186-5EC6-68E2-222F-78BD66236676}"/>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8" name="Google Shape;458;p38">
              <a:extLst>
                <a:ext uri="{FF2B5EF4-FFF2-40B4-BE49-F238E27FC236}">
                  <a16:creationId xmlns:a16="http://schemas.microsoft.com/office/drawing/2014/main" id="{E9004B2B-64B5-3211-5928-1E56B27857AD}"/>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9" name="Google Shape;459;p38">
              <a:extLst>
                <a:ext uri="{FF2B5EF4-FFF2-40B4-BE49-F238E27FC236}">
                  <a16:creationId xmlns:a16="http://schemas.microsoft.com/office/drawing/2014/main" id="{259A21DB-4164-3562-8896-C70FDD17827C}"/>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0" name="Google Shape;460;p38">
              <a:extLst>
                <a:ext uri="{FF2B5EF4-FFF2-40B4-BE49-F238E27FC236}">
                  <a16:creationId xmlns:a16="http://schemas.microsoft.com/office/drawing/2014/main" id="{0CC5299B-B05C-A8D4-14A8-B892B5B3FC27}"/>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1" name="Google Shape;461;p38">
              <a:extLst>
                <a:ext uri="{FF2B5EF4-FFF2-40B4-BE49-F238E27FC236}">
                  <a16:creationId xmlns:a16="http://schemas.microsoft.com/office/drawing/2014/main" id="{6F22172A-C753-C8AE-C113-4B1A5A752DF1}"/>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2" name="Google Shape;462;p38">
              <a:extLst>
                <a:ext uri="{FF2B5EF4-FFF2-40B4-BE49-F238E27FC236}">
                  <a16:creationId xmlns:a16="http://schemas.microsoft.com/office/drawing/2014/main" id="{C70D4235-ADCD-DBDA-2F2C-2EA589B72AC3}"/>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3" name="Google Shape;463;p38">
              <a:extLst>
                <a:ext uri="{FF2B5EF4-FFF2-40B4-BE49-F238E27FC236}">
                  <a16:creationId xmlns:a16="http://schemas.microsoft.com/office/drawing/2014/main" id="{3089E55B-48F5-0727-3889-94744771203B}"/>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4" name="Google Shape;464;p38">
              <a:extLst>
                <a:ext uri="{FF2B5EF4-FFF2-40B4-BE49-F238E27FC236}">
                  <a16:creationId xmlns:a16="http://schemas.microsoft.com/office/drawing/2014/main" id="{77A6C981-3864-06A4-5DCB-AAFE45DDEFBE}"/>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5" name="Google Shape;465;p38">
              <a:extLst>
                <a:ext uri="{FF2B5EF4-FFF2-40B4-BE49-F238E27FC236}">
                  <a16:creationId xmlns:a16="http://schemas.microsoft.com/office/drawing/2014/main" id="{41040CBE-420E-C945-7F76-DF734C0BB175}"/>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6" name="Google Shape;466;p38">
              <a:extLst>
                <a:ext uri="{FF2B5EF4-FFF2-40B4-BE49-F238E27FC236}">
                  <a16:creationId xmlns:a16="http://schemas.microsoft.com/office/drawing/2014/main" id="{534F648B-C02C-B5C3-E6CD-E411030E26C7}"/>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7" name="Google Shape;467;p38">
              <a:extLst>
                <a:ext uri="{FF2B5EF4-FFF2-40B4-BE49-F238E27FC236}">
                  <a16:creationId xmlns:a16="http://schemas.microsoft.com/office/drawing/2014/main" id="{30940C6D-D281-FFF7-68EE-FE51CA0D0554}"/>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8" name="Google Shape;468;p38">
              <a:extLst>
                <a:ext uri="{FF2B5EF4-FFF2-40B4-BE49-F238E27FC236}">
                  <a16:creationId xmlns:a16="http://schemas.microsoft.com/office/drawing/2014/main" id="{46526F3B-9013-5080-493F-A9148F481C6A}"/>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9" name="Google Shape;469;p38">
              <a:extLst>
                <a:ext uri="{FF2B5EF4-FFF2-40B4-BE49-F238E27FC236}">
                  <a16:creationId xmlns:a16="http://schemas.microsoft.com/office/drawing/2014/main" id="{15BEA57E-AF92-E3D0-6E5B-8663AEB512AB}"/>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0" name="Google Shape;470;p38">
              <a:extLst>
                <a:ext uri="{FF2B5EF4-FFF2-40B4-BE49-F238E27FC236}">
                  <a16:creationId xmlns:a16="http://schemas.microsoft.com/office/drawing/2014/main" id="{8F66E4D6-9D7B-E2AE-D9A8-83E1E7B25B73}"/>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1" name="Google Shape;471;p38">
              <a:extLst>
                <a:ext uri="{FF2B5EF4-FFF2-40B4-BE49-F238E27FC236}">
                  <a16:creationId xmlns:a16="http://schemas.microsoft.com/office/drawing/2014/main" id="{9A9DECC4-9645-DDF1-CFA4-7D2F0F2A5288}"/>
                </a:ext>
              </a:extLst>
            </p:cNvPr>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2" name="Google Shape;472;p38">
              <a:extLst>
                <a:ext uri="{FF2B5EF4-FFF2-40B4-BE49-F238E27FC236}">
                  <a16:creationId xmlns:a16="http://schemas.microsoft.com/office/drawing/2014/main" id="{379ABA15-8EBE-FF67-6EDA-72CC470556C2}"/>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3" name="Google Shape;473;p38">
              <a:extLst>
                <a:ext uri="{FF2B5EF4-FFF2-40B4-BE49-F238E27FC236}">
                  <a16:creationId xmlns:a16="http://schemas.microsoft.com/office/drawing/2014/main" id="{EE959DDD-5EC6-9233-E792-86832BB1930F}"/>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4" name="Google Shape;474;p38">
              <a:extLst>
                <a:ext uri="{FF2B5EF4-FFF2-40B4-BE49-F238E27FC236}">
                  <a16:creationId xmlns:a16="http://schemas.microsoft.com/office/drawing/2014/main" id="{1C0BD978-6A1C-09C4-1F10-6EE8C4A2CE81}"/>
                </a:ext>
              </a:extLst>
            </p:cNvPr>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5" name="Google Shape;475;p38">
              <a:extLst>
                <a:ext uri="{FF2B5EF4-FFF2-40B4-BE49-F238E27FC236}">
                  <a16:creationId xmlns:a16="http://schemas.microsoft.com/office/drawing/2014/main" id="{B998E1BF-0D2E-15FC-354D-B6573F3BE058}"/>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6" name="Google Shape;476;p38">
              <a:extLst>
                <a:ext uri="{FF2B5EF4-FFF2-40B4-BE49-F238E27FC236}">
                  <a16:creationId xmlns:a16="http://schemas.microsoft.com/office/drawing/2014/main" id="{E2260A84-624A-F58C-7525-A981F9AD4FA9}"/>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7" name="Google Shape;477;p38">
              <a:extLst>
                <a:ext uri="{FF2B5EF4-FFF2-40B4-BE49-F238E27FC236}">
                  <a16:creationId xmlns:a16="http://schemas.microsoft.com/office/drawing/2014/main" id="{D1878775-BF5D-3EBD-9721-5307A68129C0}"/>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8" name="Google Shape;478;p38">
              <a:extLst>
                <a:ext uri="{FF2B5EF4-FFF2-40B4-BE49-F238E27FC236}">
                  <a16:creationId xmlns:a16="http://schemas.microsoft.com/office/drawing/2014/main" id="{E8ECC093-1E95-7108-9B7E-E205E95D67FE}"/>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9" name="Google Shape;479;p38">
              <a:extLst>
                <a:ext uri="{FF2B5EF4-FFF2-40B4-BE49-F238E27FC236}">
                  <a16:creationId xmlns:a16="http://schemas.microsoft.com/office/drawing/2014/main" id="{4D8308FF-E30E-766D-5B29-BC9C6DBBF000}"/>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0" name="Google Shape;480;p38">
              <a:extLst>
                <a:ext uri="{FF2B5EF4-FFF2-40B4-BE49-F238E27FC236}">
                  <a16:creationId xmlns:a16="http://schemas.microsoft.com/office/drawing/2014/main" id="{67BE74DB-652A-CE8D-2AF7-17D8F7FF4717}"/>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1" name="Google Shape;481;p38">
              <a:extLst>
                <a:ext uri="{FF2B5EF4-FFF2-40B4-BE49-F238E27FC236}">
                  <a16:creationId xmlns:a16="http://schemas.microsoft.com/office/drawing/2014/main" id="{DF9ABCD6-0E5E-5731-EE3B-96CE9B3BEF3F}"/>
                </a:ext>
              </a:extLst>
            </p:cNvPr>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2" name="Google Shape;482;p38">
              <a:extLst>
                <a:ext uri="{FF2B5EF4-FFF2-40B4-BE49-F238E27FC236}">
                  <a16:creationId xmlns:a16="http://schemas.microsoft.com/office/drawing/2014/main" id="{636D9584-EFDB-A0AC-30B8-E8CA072EB22F}"/>
                </a:ext>
              </a:extLst>
            </p:cNvPr>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3" name="Google Shape;483;p38">
              <a:extLst>
                <a:ext uri="{FF2B5EF4-FFF2-40B4-BE49-F238E27FC236}">
                  <a16:creationId xmlns:a16="http://schemas.microsoft.com/office/drawing/2014/main" id="{87063828-41B1-1830-2E1F-B3287DA8AE46}"/>
                </a:ext>
              </a:extLst>
            </p:cNvPr>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4" name="Google Shape;484;p38">
              <a:extLst>
                <a:ext uri="{FF2B5EF4-FFF2-40B4-BE49-F238E27FC236}">
                  <a16:creationId xmlns:a16="http://schemas.microsoft.com/office/drawing/2014/main" id="{EBD54843-BDB8-ECE8-0557-2E8E67B15B15}"/>
                </a:ext>
              </a:extLst>
            </p:cNvPr>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5" name="Google Shape;485;p38">
              <a:extLst>
                <a:ext uri="{FF2B5EF4-FFF2-40B4-BE49-F238E27FC236}">
                  <a16:creationId xmlns:a16="http://schemas.microsoft.com/office/drawing/2014/main" id="{DFA3EE8A-9817-5668-1E10-F09C0BDE732C}"/>
                </a:ext>
              </a:extLst>
            </p:cNvPr>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6" name="Google Shape;486;p38">
              <a:extLst>
                <a:ext uri="{FF2B5EF4-FFF2-40B4-BE49-F238E27FC236}">
                  <a16:creationId xmlns:a16="http://schemas.microsoft.com/office/drawing/2014/main" id="{87E70963-5C76-045D-B44A-39089D7261E4}"/>
                </a:ext>
              </a:extLst>
            </p:cNvPr>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7" name="Google Shape;487;p38">
              <a:extLst>
                <a:ext uri="{FF2B5EF4-FFF2-40B4-BE49-F238E27FC236}">
                  <a16:creationId xmlns:a16="http://schemas.microsoft.com/office/drawing/2014/main" id="{D6899F6F-9416-6CCC-B009-4BC097433EB5}"/>
                </a:ext>
              </a:extLst>
            </p:cNvPr>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8" name="Google Shape;488;p38">
              <a:extLst>
                <a:ext uri="{FF2B5EF4-FFF2-40B4-BE49-F238E27FC236}">
                  <a16:creationId xmlns:a16="http://schemas.microsoft.com/office/drawing/2014/main" id="{83C6FB96-D949-7278-2F22-1C23F335E508}"/>
                </a:ext>
              </a:extLst>
            </p:cNvPr>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89" name="Google Shape;489;p38">
            <a:extLst>
              <a:ext uri="{FF2B5EF4-FFF2-40B4-BE49-F238E27FC236}">
                <a16:creationId xmlns:a16="http://schemas.microsoft.com/office/drawing/2014/main" id="{4793DAC0-158E-790E-3855-368483E732A5}"/>
              </a:ext>
            </a:extLst>
          </p:cNvPr>
          <p:cNvGrpSpPr/>
          <p:nvPr/>
        </p:nvGrpSpPr>
        <p:grpSpPr>
          <a:xfrm>
            <a:off x="7839558" y="2913180"/>
            <a:ext cx="1858831" cy="1385969"/>
            <a:chOff x="572690" y="2019301"/>
            <a:chExt cx="941752" cy="702148"/>
          </a:xfrm>
        </p:grpSpPr>
        <p:sp>
          <p:nvSpPr>
            <p:cNvPr id="490" name="Google Shape;490;p38">
              <a:extLst>
                <a:ext uri="{FF2B5EF4-FFF2-40B4-BE49-F238E27FC236}">
                  <a16:creationId xmlns:a16="http://schemas.microsoft.com/office/drawing/2014/main" id="{D6F25042-04BD-AAB7-8B02-C7B9E06CB45E}"/>
                </a:ext>
              </a:extLst>
            </p:cNvPr>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1" name="Google Shape;491;p38">
              <a:extLst>
                <a:ext uri="{FF2B5EF4-FFF2-40B4-BE49-F238E27FC236}">
                  <a16:creationId xmlns:a16="http://schemas.microsoft.com/office/drawing/2014/main" id="{4A6E3B65-6457-E4AE-4074-39DEDBF43E8A}"/>
                </a:ext>
              </a:extLst>
            </p:cNvPr>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2" name="Google Shape;492;p38">
              <a:extLst>
                <a:ext uri="{FF2B5EF4-FFF2-40B4-BE49-F238E27FC236}">
                  <a16:creationId xmlns:a16="http://schemas.microsoft.com/office/drawing/2014/main" id="{B49A06C1-389F-52FD-7CF7-50CE4D3F6B79}"/>
                </a:ext>
              </a:extLst>
            </p:cNvPr>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3" name="Google Shape;493;p38">
              <a:extLst>
                <a:ext uri="{FF2B5EF4-FFF2-40B4-BE49-F238E27FC236}">
                  <a16:creationId xmlns:a16="http://schemas.microsoft.com/office/drawing/2014/main" id="{F1BBFD10-5DB8-6A4A-A570-702551F918F9}"/>
                </a:ext>
              </a:extLst>
            </p:cNvPr>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4" name="Google Shape;494;p38">
              <a:extLst>
                <a:ext uri="{FF2B5EF4-FFF2-40B4-BE49-F238E27FC236}">
                  <a16:creationId xmlns:a16="http://schemas.microsoft.com/office/drawing/2014/main" id="{DBACEA66-38D5-18B0-5921-D0051BEEE6BA}"/>
                </a:ext>
              </a:extLst>
            </p:cNvPr>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5" name="Google Shape;495;p38">
              <a:extLst>
                <a:ext uri="{FF2B5EF4-FFF2-40B4-BE49-F238E27FC236}">
                  <a16:creationId xmlns:a16="http://schemas.microsoft.com/office/drawing/2014/main" id="{AA434EDC-CB88-2885-EC1D-E827B9C4E5E3}"/>
                </a:ext>
              </a:extLst>
            </p:cNvPr>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6" name="Google Shape;496;p38">
              <a:extLst>
                <a:ext uri="{FF2B5EF4-FFF2-40B4-BE49-F238E27FC236}">
                  <a16:creationId xmlns:a16="http://schemas.microsoft.com/office/drawing/2014/main" id="{E4728053-93F0-8049-FE15-495283D5A370}"/>
                </a:ext>
              </a:extLst>
            </p:cNvPr>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7" name="Google Shape;497;p38">
              <a:extLst>
                <a:ext uri="{FF2B5EF4-FFF2-40B4-BE49-F238E27FC236}">
                  <a16:creationId xmlns:a16="http://schemas.microsoft.com/office/drawing/2014/main" id="{C9D91333-6546-122E-31A8-0E5C26EF763D}"/>
                </a:ext>
              </a:extLst>
            </p:cNvPr>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8" name="Google Shape;498;p38">
              <a:extLst>
                <a:ext uri="{FF2B5EF4-FFF2-40B4-BE49-F238E27FC236}">
                  <a16:creationId xmlns:a16="http://schemas.microsoft.com/office/drawing/2014/main" id="{69DAF557-6C80-706D-731E-9CEB821BC6F7}"/>
                </a:ext>
              </a:extLst>
            </p:cNvPr>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9" name="Google Shape;499;p38">
              <a:extLst>
                <a:ext uri="{FF2B5EF4-FFF2-40B4-BE49-F238E27FC236}">
                  <a16:creationId xmlns:a16="http://schemas.microsoft.com/office/drawing/2014/main" id="{4F7B7069-0275-8F35-0C4B-0EABEA3496EF}"/>
                </a:ext>
              </a:extLst>
            </p:cNvPr>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27" name="قوس متوسط مزدوج 26">
            <a:extLst>
              <a:ext uri="{FF2B5EF4-FFF2-40B4-BE49-F238E27FC236}">
                <a16:creationId xmlns:a16="http://schemas.microsoft.com/office/drawing/2014/main" id="{D96FB053-1C55-DF0C-D583-13540E2988F8}"/>
              </a:ext>
            </a:extLst>
          </p:cNvPr>
          <p:cNvSpPr/>
          <p:nvPr/>
        </p:nvSpPr>
        <p:spPr>
          <a:xfrm>
            <a:off x="2067422" y="1284130"/>
            <a:ext cx="5009157" cy="3300570"/>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مربع نص 27">
            <a:extLst>
              <a:ext uri="{FF2B5EF4-FFF2-40B4-BE49-F238E27FC236}">
                <a16:creationId xmlns:a16="http://schemas.microsoft.com/office/drawing/2014/main" id="{4B882BE0-9539-6ECB-64B8-2DF0C23B522D}"/>
              </a:ext>
            </a:extLst>
          </p:cNvPr>
          <p:cNvSpPr txBox="1"/>
          <p:nvPr/>
        </p:nvSpPr>
        <p:spPr>
          <a:xfrm>
            <a:off x="1869155" y="929495"/>
            <a:ext cx="5405690" cy="461665"/>
          </a:xfrm>
          <a:prstGeom prst="rect">
            <a:avLst/>
          </a:prstGeom>
          <a:noFill/>
        </p:spPr>
        <p:txBody>
          <a:bodyPr wrap="square" rtlCol="1">
            <a:spAutoFit/>
          </a:bodyPr>
          <a:lstStyle/>
          <a:p>
            <a:pPr algn="ctr"/>
            <a:r>
              <a:rPr lang="ar-SA" sz="2400" dirty="0">
                <a:solidFill>
                  <a:schemeClr val="accent2"/>
                </a:solidFill>
                <a:latin typeface="DG 3asomy" panose="00000800000000000000" pitchFamily="2" charset="-78"/>
                <a:cs typeface="DG 3asomy" panose="00000800000000000000" pitchFamily="2" charset="-78"/>
              </a:rPr>
              <a:t>التعرف على اللون الأحمر</a:t>
            </a:r>
          </a:p>
        </p:txBody>
      </p:sp>
      <p:grpSp>
        <p:nvGrpSpPr>
          <p:cNvPr id="3" name="مجموعة 2">
            <a:extLst>
              <a:ext uri="{FF2B5EF4-FFF2-40B4-BE49-F238E27FC236}">
                <a16:creationId xmlns:a16="http://schemas.microsoft.com/office/drawing/2014/main" id="{A9176B30-97EC-10CD-7B40-5E8BDD6220B8}"/>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DCDE53CA-6C02-172F-C175-73FDB2F0A9DA}"/>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343A199E-7826-E7C4-7914-60AAF9D46005}"/>
                </a:ext>
              </a:extLst>
            </p:cNvPr>
            <p:cNvSpPr txBox="1"/>
            <p:nvPr/>
          </p:nvSpPr>
          <p:spPr>
            <a:xfrm rot="5400000">
              <a:off x="8463889" y="2368781"/>
              <a:ext cx="88036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25/44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70257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1509E2A3-00E0-B636-9C08-BF9D3540986D}"/>
            </a:ext>
          </a:extLst>
        </p:cNvPr>
        <p:cNvGrpSpPr/>
        <p:nvPr/>
      </p:nvGrpSpPr>
      <p:grpSpPr>
        <a:xfrm>
          <a:off x="0" y="0"/>
          <a:ext cx="0" cy="0"/>
          <a:chOff x="0" y="0"/>
          <a:chExt cx="0" cy="0"/>
        </a:xfrm>
      </p:grpSpPr>
      <p:grpSp>
        <p:nvGrpSpPr>
          <p:cNvPr id="453" name="Google Shape;453;p38">
            <a:extLst>
              <a:ext uri="{FF2B5EF4-FFF2-40B4-BE49-F238E27FC236}">
                <a16:creationId xmlns:a16="http://schemas.microsoft.com/office/drawing/2014/main" id="{03E5BE46-4B4E-2931-65A4-2BC9F536C05D}"/>
              </a:ext>
            </a:extLst>
          </p:cNvPr>
          <p:cNvGrpSpPr/>
          <p:nvPr/>
        </p:nvGrpSpPr>
        <p:grpSpPr>
          <a:xfrm rot="6278037">
            <a:off x="119955" y="238592"/>
            <a:ext cx="755911" cy="2036217"/>
            <a:chOff x="5537597" y="2869407"/>
            <a:chExt cx="184731" cy="497616"/>
          </a:xfrm>
        </p:grpSpPr>
        <p:sp>
          <p:nvSpPr>
            <p:cNvPr id="454" name="Google Shape;454;p38">
              <a:extLst>
                <a:ext uri="{FF2B5EF4-FFF2-40B4-BE49-F238E27FC236}">
                  <a16:creationId xmlns:a16="http://schemas.microsoft.com/office/drawing/2014/main" id="{1A75FC7C-6E27-8E9E-AF83-E3EB93CA3839}"/>
                </a:ext>
              </a:extLst>
            </p:cNvPr>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5" name="Google Shape;455;p38">
              <a:extLst>
                <a:ext uri="{FF2B5EF4-FFF2-40B4-BE49-F238E27FC236}">
                  <a16:creationId xmlns:a16="http://schemas.microsoft.com/office/drawing/2014/main" id="{31BEF214-AAE1-ACC8-474A-1470B6AE23A1}"/>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6" name="Google Shape;456;p38">
              <a:extLst>
                <a:ext uri="{FF2B5EF4-FFF2-40B4-BE49-F238E27FC236}">
                  <a16:creationId xmlns:a16="http://schemas.microsoft.com/office/drawing/2014/main" id="{49C10805-B84C-0F4B-CD83-657378D641FF}"/>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7" name="Google Shape;457;p38">
              <a:extLst>
                <a:ext uri="{FF2B5EF4-FFF2-40B4-BE49-F238E27FC236}">
                  <a16:creationId xmlns:a16="http://schemas.microsoft.com/office/drawing/2014/main" id="{F02393BA-54D1-2EEF-40E6-3708A2B7C4E5}"/>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8" name="Google Shape;458;p38">
              <a:extLst>
                <a:ext uri="{FF2B5EF4-FFF2-40B4-BE49-F238E27FC236}">
                  <a16:creationId xmlns:a16="http://schemas.microsoft.com/office/drawing/2014/main" id="{98EE9031-C520-AB8B-660A-6E459BE34156}"/>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9" name="Google Shape;459;p38">
              <a:extLst>
                <a:ext uri="{FF2B5EF4-FFF2-40B4-BE49-F238E27FC236}">
                  <a16:creationId xmlns:a16="http://schemas.microsoft.com/office/drawing/2014/main" id="{C270CF04-EE0C-27EA-39A6-17E3DCD2E0F6}"/>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0" name="Google Shape;460;p38">
              <a:extLst>
                <a:ext uri="{FF2B5EF4-FFF2-40B4-BE49-F238E27FC236}">
                  <a16:creationId xmlns:a16="http://schemas.microsoft.com/office/drawing/2014/main" id="{7A24D813-BC18-4E08-BD24-73F8762A91EC}"/>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1" name="Google Shape;461;p38">
              <a:extLst>
                <a:ext uri="{FF2B5EF4-FFF2-40B4-BE49-F238E27FC236}">
                  <a16:creationId xmlns:a16="http://schemas.microsoft.com/office/drawing/2014/main" id="{3DC349ED-0405-B4AC-2DC7-F0EEE6060083}"/>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2" name="Google Shape;462;p38">
              <a:extLst>
                <a:ext uri="{FF2B5EF4-FFF2-40B4-BE49-F238E27FC236}">
                  <a16:creationId xmlns:a16="http://schemas.microsoft.com/office/drawing/2014/main" id="{AF342FA1-5B50-E43F-0697-EC33C5F084A4}"/>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3" name="Google Shape;463;p38">
              <a:extLst>
                <a:ext uri="{FF2B5EF4-FFF2-40B4-BE49-F238E27FC236}">
                  <a16:creationId xmlns:a16="http://schemas.microsoft.com/office/drawing/2014/main" id="{8EBE72F9-EA8C-F89A-CD5A-111CA6C25201}"/>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4" name="Google Shape;464;p38">
              <a:extLst>
                <a:ext uri="{FF2B5EF4-FFF2-40B4-BE49-F238E27FC236}">
                  <a16:creationId xmlns:a16="http://schemas.microsoft.com/office/drawing/2014/main" id="{AD1E9DA1-3535-79B3-A609-5363672BDE91}"/>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5" name="Google Shape;465;p38">
              <a:extLst>
                <a:ext uri="{FF2B5EF4-FFF2-40B4-BE49-F238E27FC236}">
                  <a16:creationId xmlns:a16="http://schemas.microsoft.com/office/drawing/2014/main" id="{6EE76008-39F0-A0A7-CB20-4B581AB6919A}"/>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6" name="Google Shape;466;p38">
              <a:extLst>
                <a:ext uri="{FF2B5EF4-FFF2-40B4-BE49-F238E27FC236}">
                  <a16:creationId xmlns:a16="http://schemas.microsoft.com/office/drawing/2014/main" id="{7E293AF7-F285-B079-F22D-3EE8F0B39750}"/>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7" name="Google Shape;467;p38">
              <a:extLst>
                <a:ext uri="{FF2B5EF4-FFF2-40B4-BE49-F238E27FC236}">
                  <a16:creationId xmlns:a16="http://schemas.microsoft.com/office/drawing/2014/main" id="{41E7DE19-8982-5A90-6C10-42F71ACC936A}"/>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8" name="Google Shape;468;p38">
              <a:extLst>
                <a:ext uri="{FF2B5EF4-FFF2-40B4-BE49-F238E27FC236}">
                  <a16:creationId xmlns:a16="http://schemas.microsoft.com/office/drawing/2014/main" id="{C22DE2DB-92E3-77A8-FF2F-F8F3406B701D}"/>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9" name="Google Shape;469;p38">
              <a:extLst>
                <a:ext uri="{FF2B5EF4-FFF2-40B4-BE49-F238E27FC236}">
                  <a16:creationId xmlns:a16="http://schemas.microsoft.com/office/drawing/2014/main" id="{D1D6683B-A68B-DD68-D05F-5E9719AFFD37}"/>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0" name="Google Shape;470;p38">
              <a:extLst>
                <a:ext uri="{FF2B5EF4-FFF2-40B4-BE49-F238E27FC236}">
                  <a16:creationId xmlns:a16="http://schemas.microsoft.com/office/drawing/2014/main" id="{E875C200-2829-6C38-465F-16E01BBFD210}"/>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1" name="Google Shape;471;p38">
              <a:extLst>
                <a:ext uri="{FF2B5EF4-FFF2-40B4-BE49-F238E27FC236}">
                  <a16:creationId xmlns:a16="http://schemas.microsoft.com/office/drawing/2014/main" id="{E616D719-08A8-2303-C14F-FCBE79E519B0}"/>
                </a:ext>
              </a:extLst>
            </p:cNvPr>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2" name="Google Shape;472;p38">
              <a:extLst>
                <a:ext uri="{FF2B5EF4-FFF2-40B4-BE49-F238E27FC236}">
                  <a16:creationId xmlns:a16="http://schemas.microsoft.com/office/drawing/2014/main" id="{3AF6ACE8-8F2A-FA7E-0074-CB83F27F96BF}"/>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3" name="Google Shape;473;p38">
              <a:extLst>
                <a:ext uri="{FF2B5EF4-FFF2-40B4-BE49-F238E27FC236}">
                  <a16:creationId xmlns:a16="http://schemas.microsoft.com/office/drawing/2014/main" id="{FF7BECBB-8781-06AF-AFC6-F1BC37BA273E}"/>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4" name="Google Shape;474;p38">
              <a:extLst>
                <a:ext uri="{FF2B5EF4-FFF2-40B4-BE49-F238E27FC236}">
                  <a16:creationId xmlns:a16="http://schemas.microsoft.com/office/drawing/2014/main" id="{4F95A10D-BC39-5ED1-A9F7-58FBE6858639}"/>
                </a:ext>
              </a:extLst>
            </p:cNvPr>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5" name="Google Shape;475;p38">
              <a:extLst>
                <a:ext uri="{FF2B5EF4-FFF2-40B4-BE49-F238E27FC236}">
                  <a16:creationId xmlns:a16="http://schemas.microsoft.com/office/drawing/2014/main" id="{0D10E92A-8250-9068-574F-AD16ED45904C}"/>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6" name="Google Shape;476;p38">
              <a:extLst>
                <a:ext uri="{FF2B5EF4-FFF2-40B4-BE49-F238E27FC236}">
                  <a16:creationId xmlns:a16="http://schemas.microsoft.com/office/drawing/2014/main" id="{4CACC3DC-E124-C562-6F19-F920FA8E3C98}"/>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7" name="Google Shape;477;p38">
              <a:extLst>
                <a:ext uri="{FF2B5EF4-FFF2-40B4-BE49-F238E27FC236}">
                  <a16:creationId xmlns:a16="http://schemas.microsoft.com/office/drawing/2014/main" id="{C214E003-5614-E12E-5137-2A657617A7BD}"/>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8" name="Google Shape;478;p38">
              <a:extLst>
                <a:ext uri="{FF2B5EF4-FFF2-40B4-BE49-F238E27FC236}">
                  <a16:creationId xmlns:a16="http://schemas.microsoft.com/office/drawing/2014/main" id="{3D03CFFE-5DD2-C2BE-3EE0-544CA30E7BD5}"/>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9" name="Google Shape;479;p38">
              <a:extLst>
                <a:ext uri="{FF2B5EF4-FFF2-40B4-BE49-F238E27FC236}">
                  <a16:creationId xmlns:a16="http://schemas.microsoft.com/office/drawing/2014/main" id="{0C16CB21-C40F-9338-03BB-CFE72DD05FE2}"/>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0" name="Google Shape;480;p38">
              <a:extLst>
                <a:ext uri="{FF2B5EF4-FFF2-40B4-BE49-F238E27FC236}">
                  <a16:creationId xmlns:a16="http://schemas.microsoft.com/office/drawing/2014/main" id="{7ABBD78F-766E-981A-3F0C-975D2FC83406}"/>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1" name="Google Shape;481;p38">
              <a:extLst>
                <a:ext uri="{FF2B5EF4-FFF2-40B4-BE49-F238E27FC236}">
                  <a16:creationId xmlns:a16="http://schemas.microsoft.com/office/drawing/2014/main" id="{FDE2F74F-4173-3B72-A9BD-A0BF26659B02}"/>
                </a:ext>
              </a:extLst>
            </p:cNvPr>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2" name="Google Shape;482;p38">
              <a:extLst>
                <a:ext uri="{FF2B5EF4-FFF2-40B4-BE49-F238E27FC236}">
                  <a16:creationId xmlns:a16="http://schemas.microsoft.com/office/drawing/2014/main" id="{448FA050-DE9C-FFD1-8DB7-C0F566DC5A31}"/>
                </a:ext>
              </a:extLst>
            </p:cNvPr>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3" name="Google Shape;483;p38">
              <a:extLst>
                <a:ext uri="{FF2B5EF4-FFF2-40B4-BE49-F238E27FC236}">
                  <a16:creationId xmlns:a16="http://schemas.microsoft.com/office/drawing/2014/main" id="{2EE3E561-BF26-B01B-14A1-BBC8980F0202}"/>
                </a:ext>
              </a:extLst>
            </p:cNvPr>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4" name="Google Shape;484;p38">
              <a:extLst>
                <a:ext uri="{FF2B5EF4-FFF2-40B4-BE49-F238E27FC236}">
                  <a16:creationId xmlns:a16="http://schemas.microsoft.com/office/drawing/2014/main" id="{BE84F214-7D4F-5AD0-4E17-2FF1F7622CA8}"/>
                </a:ext>
              </a:extLst>
            </p:cNvPr>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5" name="Google Shape;485;p38">
              <a:extLst>
                <a:ext uri="{FF2B5EF4-FFF2-40B4-BE49-F238E27FC236}">
                  <a16:creationId xmlns:a16="http://schemas.microsoft.com/office/drawing/2014/main" id="{06F24A4A-E79C-E67E-A1BB-7B6ADACEB434}"/>
                </a:ext>
              </a:extLst>
            </p:cNvPr>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6" name="Google Shape;486;p38">
              <a:extLst>
                <a:ext uri="{FF2B5EF4-FFF2-40B4-BE49-F238E27FC236}">
                  <a16:creationId xmlns:a16="http://schemas.microsoft.com/office/drawing/2014/main" id="{C21029E8-D99A-8C69-EB5F-9C2BE473B217}"/>
                </a:ext>
              </a:extLst>
            </p:cNvPr>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7" name="Google Shape;487;p38">
              <a:extLst>
                <a:ext uri="{FF2B5EF4-FFF2-40B4-BE49-F238E27FC236}">
                  <a16:creationId xmlns:a16="http://schemas.microsoft.com/office/drawing/2014/main" id="{DAC0CA3A-AC51-7CBA-E99E-E31672C7268C}"/>
                </a:ext>
              </a:extLst>
            </p:cNvPr>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8" name="Google Shape;488;p38">
              <a:extLst>
                <a:ext uri="{FF2B5EF4-FFF2-40B4-BE49-F238E27FC236}">
                  <a16:creationId xmlns:a16="http://schemas.microsoft.com/office/drawing/2014/main" id="{96C554C9-1F8B-5821-819A-D4528E53FB0F}"/>
                </a:ext>
              </a:extLst>
            </p:cNvPr>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89" name="Google Shape;489;p38">
            <a:extLst>
              <a:ext uri="{FF2B5EF4-FFF2-40B4-BE49-F238E27FC236}">
                <a16:creationId xmlns:a16="http://schemas.microsoft.com/office/drawing/2014/main" id="{0A0DB408-FC62-1979-BACE-175E63E07C27}"/>
              </a:ext>
            </a:extLst>
          </p:cNvPr>
          <p:cNvGrpSpPr/>
          <p:nvPr/>
        </p:nvGrpSpPr>
        <p:grpSpPr>
          <a:xfrm>
            <a:off x="7839558" y="2913180"/>
            <a:ext cx="1858831" cy="1385969"/>
            <a:chOff x="572690" y="2019301"/>
            <a:chExt cx="941752" cy="702148"/>
          </a:xfrm>
        </p:grpSpPr>
        <p:sp>
          <p:nvSpPr>
            <p:cNvPr id="490" name="Google Shape;490;p38">
              <a:extLst>
                <a:ext uri="{FF2B5EF4-FFF2-40B4-BE49-F238E27FC236}">
                  <a16:creationId xmlns:a16="http://schemas.microsoft.com/office/drawing/2014/main" id="{918573A3-8E12-0FF7-AFA6-6D954DE86A8A}"/>
                </a:ext>
              </a:extLst>
            </p:cNvPr>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1" name="Google Shape;491;p38">
              <a:extLst>
                <a:ext uri="{FF2B5EF4-FFF2-40B4-BE49-F238E27FC236}">
                  <a16:creationId xmlns:a16="http://schemas.microsoft.com/office/drawing/2014/main" id="{A588E0D5-E42E-CA97-20A6-72C59A2210FA}"/>
                </a:ext>
              </a:extLst>
            </p:cNvPr>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2" name="Google Shape;492;p38">
              <a:extLst>
                <a:ext uri="{FF2B5EF4-FFF2-40B4-BE49-F238E27FC236}">
                  <a16:creationId xmlns:a16="http://schemas.microsoft.com/office/drawing/2014/main" id="{2F76E058-6339-0606-E2E5-BC4935DDE9D5}"/>
                </a:ext>
              </a:extLst>
            </p:cNvPr>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3" name="Google Shape;493;p38">
              <a:extLst>
                <a:ext uri="{FF2B5EF4-FFF2-40B4-BE49-F238E27FC236}">
                  <a16:creationId xmlns:a16="http://schemas.microsoft.com/office/drawing/2014/main" id="{553EFE3A-3FFF-AD37-A263-DA5C617A8300}"/>
                </a:ext>
              </a:extLst>
            </p:cNvPr>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4" name="Google Shape;494;p38">
              <a:extLst>
                <a:ext uri="{FF2B5EF4-FFF2-40B4-BE49-F238E27FC236}">
                  <a16:creationId xmlns:a16="http://schemas.microsoft.com/office/drawing/2014/main" id="{C3EEDB6F-5686-5645-5882-2197B0EAA16A}"/>
                </a:ext>
              </a:extLst>
            </p:cNvPr>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5" name="Google Shape;495;p38">
              <a:extLst>
                <a:ext uri="{FF2B5EF4-FFF2-40B4-BE49-F238E27FC236}">
                  <a16:creationId xmlns:a16="http://schemas.microsoft.com/office/drawing/2014/main" id="{48184800-E282-AABB-4FA2-3DDA0E795C13}"/>
                </a:ext>
              </a:extLst>
            </p:cNvPr>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6" name="Google Shape;496;p38">
              <a:extLst>
                <a:ext uri="{FF2B5EF4-FFF2-40B4-BE49-F238E27FC236}">
                  <a16:creationId xmlns:a16="http://schemas.microsoft.com/office/drawing/2014/main" id="{44FE6318-0210-FA4E-5E45-EEA4D8985C6A}"/>
                </a:ext>
              </a:extLst>
            </p:cNvPr>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7" name="Google Shape;497;p38">
              <a:extLst>
                <a:ext uri="{FF2B5EF4-FFF2-40B4-BE49-F238E27FC236}">
                  <a16:creationId xmlns:a16="http://schemas.microsoft.com/office/drawing/2014/main" id="{8FDE4019-63C7-70C0-2EBD-35D1E629DDE4}"/>
                </a:ext>
              </a:extLst>
            </p:cNvPr>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8" name="Google Shape;498;p38">
              <a:extLst>
                <a:ext uri="{FF2B5EF4-FFF2-40B4-BE49-F238E27FC236}">
                  <a16:creationId xmlns:a16="http://schemas.microsoft.com/office/drawing/2014/main" id="{5ECEA830-8AC3-CBD6-977B-9B050E188DC1}"/>
                </a:ext>
              </a:extLst>
            </p:cNvPr>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9" name="Google Shape;499;p38">
              <a:extLst>
                <a:ext uri="{FF2B5EF4-FFF2-40B4-BE49-F238E27FC236}">
                  <a16:creationId xmlns:a16="http://schemas.microsoft.com/office/drawing/2014/main" id="{927AEE07-4D1B-E35E-B21F-C1CFB73F3979}"/>
                </a:ext>
              </a:extLst>
            </p:cNvPr>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27" name="قوس متوسط مزدوج 26">
            <a:extLst>
              <a:ext uri="{FF2B5EF4-FFF2-40B4-BE49-F238E27FC236}">
                <a16:creationId xmlns:a16="http://schemas.microsoft.com/office/drawing/2014/main" id="{1148CD59-A61A-1F35-455B-57477A244FCF}"/>
              </a:ext>
            </a:extLst>
          </p:cNvPr>
          <p:cNvSpPr/>
          <p:nvPr/>
        </p:nvSpPr>
        <p:spPr>
          <a:xfrm>
            <a:off x="4572000" y="1045524"/>
            <a:ext cx="2794000" cy="3343596"/>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مربع نص 27">
            <a:extLst>
              <a:ext uri="{FF2B5EF4-FFF2-40B4-BE49-F238E27FC236}">
                <a16:creationId xmlns:a16="http://schemas.microsoft.com/office/drawing/2014/main" id="{25262B13-DF8D-9B8D-4C21-254F5C9FF182}"/>
              </a:ext>
            </a:extLst>
          </p:cNvPr>
          <p:cNvSpPr txBox="1"/>
          <p:nvPr/>
        </p:nvSpPr>
        <p:spPr>
          <a:xfrm>
            <a:off x="1544764" y="2298398"/>
            <a:ext cx="2555875" cy="1200329"/>
          </a:xfrm>
          <a:prstGeom prst="rect">
            <a:avLst/>
          </a:prstGeom>
          <a:noFill/>
        </p:spPr>
        <p:txBody>
          <a:bodyPr wrap="square" rtlCol="1">
            <a:spAutoFit/>
          </a:bodyPr>
          <a:lstStyle/>
          <a:p>
            <a:pPr algn="ctr"/>
            <a:r>
              <a:rPr lang="ar-SA" sz="2400" dirty="0">
                <a:solidFill>
                  <a:schemeClr val="accent2"/>
                </a:solidFill>
                <a:latin typeface="DG 3asomy" panose="00000800000000000000" pitchFamily="2" charset="-78"/>
                <a:cs typeface="DG 3asomy" panose="00000800000000000000" pitchFamily="2" charset="-78"/>
              </a:rPr>
              <a:t>واجهة نظام التعرف على الأرقام</a:t>
            </a:r>
          </a:p>
        </p:txBody>
      </p:sp>
      <p:grpSp>
        <p:nvGrpSpPr>
          <p:cNvPr id="2" name="مجموعة 1">
            <a:extLst>
              <a:ext uri="{FF2B5EF4-FFF2-40B4-BE49-F238E27FC236}">
                <a16:creationId xmlns:a16="http://schemas.microsoft.com/office/drawing/2014/main" id="{44B7D6AD-5AF5-835A-0E94-6F62885317AF}"/>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765E14DF-883D-E3F4-6751-32A68F04A38F}"/>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084B0DB8-2B61-58E0-23BE-EFF8CC603F6C}"/>
                </a:ext>
              </a:extLst>
            </p:cNvPr>
            <p:cNvSpPr txBox="1"/>
            <p:nvPr/>
          </p:nvSpPr>
          <p:spPr>
            <a:xfrm rot="5400000">
              <a:off x="8464689" y="2368781"/>
              <a:ext cx="87876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26/44</a:t>
              </a:r>
              <a:endParaRPr lang="ar-SA" sz="1800" b="1" dirty="0">
                <a:latin typeface="DG 3asomy" panose="00000800000000000000" pitchFamily="2" charset="-78"/>
                <a:cs typeface="DG 3asomy" panose="00000800000000000000" pitchFamily="2" charset="-78"/>
              </a:endParaRPr>
            </a:p>
          </p:txBody>
        </p:sp>
      </p:grpSp>
      <p:pic>
        <p:nvPicPr>
          <p:cNvPr id="7" name="صورة 6" descr="صورة تحتوي على نص, الرسوم المتحركة, رسوم متحركة, ألعاب الأطفال&#10;&#10;قد يكون المحتوى الذي تم إنشاؤه بواسطة الذكاء الاصطناعي غير صحيح.">
            <a:extLst>
              <a:ext uri="{FF2B5EF4-FFF2-40B4-BE49-F238E27FC236}">
                <a16:creationId xmlns:a16="http://schemas.microsoft.com/office/drawing/2014/main" id="{5CF2D0F7-05F2-DB51-3D2B-9E84B7C37167}"/>
              </a:ext>
            </a:extLst>
          </p:cNvPr>
          <p:cNvPicPr>
            <a:picLocks noChangeAspect="1"/>
          </p:cNvPicPr>
          <p:nvPr/>
        </p:nvPicPr>
        <p:blipFill>
          <a:blip r:embed="rId3"/>
          <a:stretch>
            <a:fillRect/>
          </a:stretch>
        </p:blipFill>
        <p:spPr>
          <a:xfrm>
            <a:off x="4709000" y="1232699"/>
            <a:ext cx="2520000" cy="2992500"/>
          </a:xfrm>
          <a:prstGeom prst="rect">
            <a:avLst/>
          </a:prstGeom>
        </p:spPr>
      </p:pic>
    </p:spTree>
    <p:extLst>
      <p:ext uri="{BB962C8B-B14F-4D97-AF65-F5344CB8AC3E}">
        <p14:creationId xmlns:p14="http://schemas.microsoft.com/office/powerpoint/2010/main" val="24637951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7FC76776-27B6-656C-DC87-10E2A72FF477}"/>
            </a:ext>
          </a:extLst>
        </p:cNvPr>
        <p:cNvGrpSpPr/>
        <p:nvPr/>
      </p:nvGrpSpPr>
      <p:grpSpPr>
        <a:xfrm>
          <a:off x="0" y="0"/>
          <a:ext cx="0" cy="0"/>
          <a:chOff x="0" y="0"/>
          <a:chExt cx="0" cy="0"/>
        </a:xfrm>
      </p:grpSpPr>
      <p:grpSp>
        <p:nvGrpSpPr>
          <p:cNvPr id="453" name="Google Shape;453;p38">
            <a:extLst>
              <a:ext uri="{FF2B5EF4-FFF2-40B4-BE49-F238E27FC236}">
                <a16:creationId xmlns:a16="http://schemas.microsoft.com/office/drawing/2014/main" id="{5AE97796-6A10-EFF3-428D-52B088B0F362}"/>
              </a:ext>
            </a:extLst>
          </p:cNvPr>
          <p:cNvGrpSpPr/>
          <p:nvPr/>
        </p:nvGrpSpPr>
        <p:grpSpPr>
          <a:xfrm rot="6278037">
            <a:off x="119955" y="238592"/>
            <a:ext cx="755911" cy="2036217"/>
            <a:chOff x="5537597" y="2869407"/>
            <a:chExt cx="184731" cy="497616"/>
          </a:xfrm>
        </p:grpSpPr>
        <p:sp>
          <p:nvSpPr>
            <p:cNvPr id="454" name="Google Shape;454;p38">
              <a:extLst>
                <a:ext uri="{FF2B5EF4-FFF2-40B4-BE49-F238E27FC236}">
                  <a16:creationId xmlns:a16="http://schemas.microsoft.com/office/drawing/2014/main" id="{C73C5DD3-E920-882F-5D79-B9B30CBF8455}"/>
                </a:ext>
              </a:extLst>
            </p:cNvPr>
            <p:cNvSpPr/>
            <p:nvPr/>
          </p:nvSpPr>
          <p:spPr>
            <a:xfrm>
              <a:off x="5537597" y="2915841"/>
              <a:ext cx="184731" cy="451182"/>
            </a:xfrm>
            <a:custGeom>
              <a:avLst/>
              <a:gdLst/>
              <a:ahLst/>
              <a:cxnLst/>
              <a:rect l="l" t="t" r="r" b="b"/>
              <a:pathLst>
                <a:path w="154" h="378" extrusionOk="0">
                  <a:moveTo>
                    <a:pt x="110" y="0"/>
                  </a:moveTo>
                  <a:cubicBezTo>
                    <a:pt x="2" y="351"/>
                    <a:pt x="2" y="351"/>
                    <a:pt x="2" y="351"/>
                  </a:cubicBezTo>
                  <a:cubicBezTo>
                    <a:pt x="0" y="360"/>
                    <a:pt x="5" y="369"/>
                    <a:pt x="13" y="371"/>
                  </a:cubicBezTo>
                  <a:cubicBezTo>
                    <a:pt x="26" y="375"/>
                    <a:pt x="26" y="375"/>
                    <a:pt x="26" y="375"/>
                  </a:cubicBezTo>
                  <a:cubicBezTo>
                    <a:pt x="34" y="378"/>
                    <a:pt x="43" y="373"/>
                    <a:pt x="46" y="365"/>
                  </a:cubicBezTo>
                  <a:cubicBezTo>
                    <a:pt x="154" y="13"/>
                    <a:pt x="154" y="13"/>
                    <a:pt x="154" y="13"/>
                  </a:cubicBezTo>
                  <a:cubicBezTo>
                    <a:pt x="110" y="0"/>
                    <a:pt x="110" y="0"/>
                    <a:pt x="110" y="0"/>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5" name="Google Shape;455;p38">
              <a:extLst>
                <a:ext uri="{FF2B5EF4-FFF2-40B4-BE49-F238E27FC236}">
                  <a16:creationId xmlns:a16="http://schemas.microsoft.com/office/drawing/2014/main" id="{D493E97B-9498-BBA9-B3AF-0AD52F2E9EDA}"/>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6" name="Google Shape;456;p38">
              <a:extLst>
                <a:ext uri="{FF2B5EF4-FFF2-40B4-BE49-F238E27FC236}">
                  <a16:creationId xmlns:a16="http://schemas.microsoft.com/office/drawing/2014/main" id="{5BBBC13C-01BE-105B-F9C9-8B9A643529DE}"/>
                </a:ext>
              </a:extLst>
            </p:cNvPr>
            <p:cNvSpPr/>
            <p:nvPr/>
          </p:nvSpPr>
          <p:spPr>
            <a:xfrm>
              <a:off x="5669756" y="2869407"/>
              <a:ext cx="51197" cy="63103"/>
            </a:xfrm>
            <a:custGeom>
              <a:avLst/>
              <a:gdLst/>
              <a:ahLst/>
              <a:cxnLst/>
              <a:rect l="l" t="t" r="r" b="b"/>
              <a:pathLst>
                <a:path w="43" h="53" extrusionOk="0">
                  <a:moveTo>
                    <a:pt x="36" y="0"/>
                  </a:moveTo>
                  <a:lnTo>
                    <a:pt x="43" y="53"/>
                  </a:lnTo>
                  <a:lnTo>
                    <a:pt x="0" y="39"/>
                  </a:lnTo>
                  <a:lnTo>
                    <a:pt x="3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7" name="Google Shape;457;p38">
              <a:extLst>
                <a:ext uri="{FF2B5EF4-FFF2-40B4-BE49-F238E27FC236}">
                  <a16:creationId xmlns:a16="http://schemas.microsoft.com/office/drawing/2014/main" id="{308E77E2-DE5D-350D-2F0B-0253230131B3}"/>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close/>
                  <a:moveTo>
                    <a:pt x="1" y="0"/>
                  </a:moveTo>
                  <a:lnTo>
                    <a:pt x="0" y="1"/>
                  </a:lnTo>
                  <a:lnTo>
                    <a:pt x="1" y="1"/>
                  </a:lnTo>
                  <a:lnTo>
                    <a:pt x="1" y="0"/>
                  </a:lnTo>
                  <a:lnTo>
                    <a:pt x="1"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8" name="Google Shape;458;p38">
              <a:extLst>
                <a:ext uri="{FF2B5EF4-FFF2-40B4-BE49-F238E27FC236}">
                  <a16:creationId xmlns:a16="http://schemas.microsoft.com/office/drawing/2014/main" id="{CB36687B-E6C4-A8E2-D280-F3A8CAC82AF6}"/>
                </a:ext>
              </a:extLst>
            </p:cNvPr>
            <p:cNvSpPr/>
            <p:nvPr/>
          </p:nvSpPr>
          <p:spPr>
            <a:xfrm>
              <a:off x="5542359" y="3325416"/>
              <a:ext cx="54769" cy="17859"/>
            </a:xfrm>
            <a:custGeom>
              <a:avLst/>
              <a:gdLst/>
              <a:ahLst/>
              <a:cxnLst/>
              <a:rect l="l" t="t" r="r" b="b"/>
              <a:pathLst>
                <a:path w="46" h="15" extrusionOk="0">
                  <a:moveTo>
                    <a:pt x="45" y="13"/>
                  </a:moveTo>
                  <a:lnTo>
                    <a:pt x="45" y="14"/>
                  </a:lnTo>
                  <a:lnTo>
                    <a:pt x="46" y="15"/>
                  </a:lnTo>
                  <a:lnTo>
                    <a:pt x="46" y="13"/>
                  </a:lnTo>
                  <a:lnTo>
                    <a:pt x="45" y="13"/>
                  </a:lnTo>
                  <a:moveTo>
                    <a:pt x="1" y="0"/>
                  </a:moveTo>
                  <a:lnTo>
                    <a:pt x="0" y="1"/>
                  </a:lnTo>
                  <a:lnTo>
                    <a:pt x="1" y="1"/>
                  </a:lnTo>
                  <a:lnTo>
                    <a:pt x="1" y="0"/>
                  </a:lnTo>
                  <a:lnTo>
                    <a:pt x="1"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59" name="Google Shape;459;p38">
              <a:extLst>
                <a:ext uri="{FF2B5EF4-FFF2-40B4-BE49-F238E27FC236}">
                  <a16:creationId xmlns:a16="http://schemas.microsoft.com/office/drawing/2014/main" id="{A88F6F87-9D75-F8CA-89EA-72CC85F48ED2}"/>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0" name="Google Shape;460;p38">
              <a:extLst>
                <a:ext uri="{FF2B5EF4-FFF2-40B4-BE49-F238E27FC236}">
                  <a16:creationId xmlns:a16="http://schemas.microsoft.com/office/drawing/2014/main" id="{F70D42FC-089C-F66B-D7B4-5129A952E8D2}"/>
                </a:ext>
              </a:extLst>
            </p:cNvPr>
            <p:cNvSpPr/>
            <p:nvPr/>
          </p:nvSpPr>
          <p:spPr>
            <a:xfrm>
              <a:off x="5543550" y="3325416"/>
              <a:ext cx="52388" cy="16669"/>
            </a:xfrm>
            <a:custGeom>
              <a:avLst/>
              <a:gdLst/>
              <a:ahLst/>
              <a:cxnLst/>
              <a:rect l="l" t="t" r="r" b="b"/>
              <a:pathLst>
                <a:path w="44" h="14" extrusionOk="0">
                  <a:moveTo>
                    <a:pt x="0" y="0"/>
                  </a:moveTo>
                  <a:lnTo>
                    <a:pt x="0" y="1"/>
                  </a:lnTo>
                  <a:lnTo>
                    <a:pt x="44" y="14"/>
                  </a:lnTo>
                  <a:lnTo>
                    <a:pt x="44" y="13"/>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1" name="Google Shape;461;p38">
              <a:extLst>
                <a:ext uri="{FF2B5EF4-FFF2-40B4-BE49-F238E27FC236}">
                  <a16:creationId xmlns:a16="http://schemas.microsoft.com/office/drawing/2014/main" id="{03C90BBF-BE10-E792-CD19-6F10EF47DC36}"/>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close/>
                </a:path>
              </a:pathLst>
            </a:custGeom>
            <a:solidFill>
              <a:srgbClr val="A7A9A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2" name="Google Shape;462;p38">
              <a:extLst>
                <a:ext uri="{FF2B5EF4-FFF2-40B4-BE49-F238E27FC236}">
                  <a16:creationId xmlns:a16="http://schemas.microsoft.com/office/drawing/2014/main" id="{45C49C14-200D-479E-9DD1-1FC1B52F03D0}"/>
                </a:ext>
              </a:extLst>
            </p:cNvPr>
            <p:cNvSpPr/>
            <p:nvPr/>
          </p:nvSpPr>
          <p:spPr>
            <a:xfrm>
              <a:off x="5679281" y="2903935"/>
              <a:ext cx="2381" cy="1191"/>
            </a:xfrm>
            <a:custGeom>
              <a:avLst/>
              <a:gdLst/>
              <a:ahLst/>
              <a:cxnLst/>
              <a:rect l="l" t="t" r="r" b="b"/>
              <a:pathLst>
                <a:path w="2" h="1" extrusionOk="0">
                  <a:moveTo>
                    <a:pt x="0" y="0"/>
                  </a:moveTo>
                  <a:lnTo>
                    <a:pt x="0" y="1"/>
                  </a:lnTo>
                  <a:lnTo>
                    <a:pt x="1" y="1"/>
                  </a:lnTo>
                  <a:lnTo>
                    <a:pt x="2" y="0"/>
                  </a:lnTo>
                  <a:lnTo>
                    <a:pt x="0"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3" name="Google Shape;463;p38">
              <a:extLst>
                <a:ext uri="{FF2B5EF4-FFF2-40B4-BE49-F238E27FC236}">
                  <a16:creationId xmlns:a16="http://schemas.microsoft.com/office/drawing/2014/main" id="{5DD1AEF8-65AA-4FFA-5230-46E47317ADF2}"/>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close/>
                </a:path>
              </a:pathLst>
            </a:custGeom>
            <a:solidFill>
              <a:srgbClr val="A2463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4" name="Google Shape;464;p38">
              <a:extLst>
                <a:ext uri="{FF2B5EF4-FFF2-40B4-BE49-F238E27FC236}">
                  <a16:creationId xmlns:a16="http://schemas.microsoft.com/office/drawing/2014/main" id="{D76359AD-68F7-685A-0CA4-96D02559C82F}"/>
                </a:ext>
              </a:extLst>
            </p:cNvPr>
            <p:cNvSpPr/>
            <p:nvPr/>
          </p:nvSpPr>
          <p:spPr>
            <a:xfrm>
              <a:off x="5680472" y="2903935"/>
              <a:ext cx="38100" cy="13097"/>
            </a:xfrm>
            <a:custGeom>
              <a:avLst/>
              <a:gdLst/>
              <a:ahLst/>
              <a:cxnLst/>
              <a:rect l="l" t="t" r="r" b="b"/>
              <a:pathLst>
                <a:path w="32" h="11" extrusionOk="0">
                  <a:moveTo>
                    <a:pt x="1" y="0"/>
                  </a:moveTo>
                  <a:lnTo>
                    <a:pt x="0" y="1"/>
                  </a:lnTo>
                  <a:lnTo>
                    <a:pt x="31" y="11"/>
                  </a:lnTo>
                  <a:lnTo>
                    <a:pt x="32" y="10"/>
                  </a:lnTo>
                  <a:lnTo>
                    <a:pt x="1"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5" name="Google Shape;465;p38">
              <a:extLst>
                <a:ext uri="{FF2B5EF4-FFF2-40B4-BE49-F238E27FC236}">
                  <a16:creationId xmlns:a16="http://schemas.microsoft.com/office/drawing/2014/main" id="{8CA52C80-47D9-829C-28C6-E591A7DAB98E}"/>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close/>
                </a:path>
              </a:pathLst>
            </a:custGeom>
            <a:solidFill>
              <a:srgbClr val="FCBC0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6" name="Google Shape;466;p38">
              <a:extLst>
                <a:ext uri="{FF2B5EF4-FFF2-40B4-BE49-F238E27FC236}">
                  <a16:creationId xmlns:a16="http://schemas.microsoft.com/office/drawing/2014/main" id="{03931983-72A1-8FDF-7D58-A14799DF1FEB}"/>
                </a:ext>
              </a:extLst>
            </p:cNvPr>
            <p:cNvSpPr/>
            <p:nvPr/>
          </p:nvSpPr>
          <p:spPr>
            <a:xfrm>
              <a:off x="5548313" y="2915841"/>
              <a:ext cx="173831" cy="407194"/>
            </a:xfrm>
            <a:custGeom>
              <a:avLst/>
              <a:gdLst/>
              <a:ahLst/>
              <a:cxnLst/>
              <a:rect l="l" t="t" r="r" b="b"/>
              <a:pathLst>
                <a:path w="146" h="342" extrusionOk="0">
                  <a:moveTo>
                    <a:pt x="45" y="342"/>
                  </a:moveTo>
                  <a:lnTo>
                    <a:pt x="146" y="13"/>
                  </a:lnTo>
                  <a:lnTo>
                    <a:pt x="102" y="0"/>
                  </a:lnTo>
                  <a:lnTo>
                    <a:pt x="0" y="329"/>
                  </a:lnTo>
                  <a:lnTo>
                    <a:pt x="45" y="342"/>
                  </a:ln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7" name="Google Shape;467;p38">
              <a:extLst>
                <a:ext uri="{FF2B5EF4-FFF2-40B4-BE49-F238E27FC236}">
                  <a16:creationId xmlns:a16="http://schemas.microsoft.com/office/drawing/2014/main" id="{987C7236-00C4-22FA-84DF-D479F2BD503B}"/>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8" name="Google Shape;468;p38">
              <a:extLst>
                <a:ext uri="{FF2B5EF4-FFF2-40B4-BE49-F238E27FC236}">
                  <a16:creationId xmlns:a16="http://schemas.microsoft.com/office/drawing/2014/main" id="{E46B6DDB-B235-FC13-8BBE-80E410043408}"/>
                </a:ext>
              </a:extLst>
            </p:cNvPr>
            <p:cNvSpPr/>
            <p:nvPr/>
          </p:nvSpPr>
          <p:spPr>
            <a:xfrm>
              <a:off x="5548313" y="3286126"/>
              <a:ext cx="59531" cy="36909"/>
            </a:xfrm>
            <a:custGeom>
              <a:avLst/>
              <a:gdLst/>
              <a:ahLst/>
              <a:cxnLst/>
              <a:rect l="l" t="t" r="r" b="b"/>
              <a:pathLst>
                <a:path w="50" h="31" extrusionOk="0">
                  <a:moveTo>
                    <a:pt x="6" y="0"/>
                  </a:moveTo>
                  <a:lnTo>
                    <a:pt x="0" y="18"/>
                  </a:lnTo>
                  <a:lnTo>
                    <a:pt x="45" y="31"/>
                  </a:lnTo>
                  <a:lnTo>
                    <a:pt x="50" y="13"/>
                  </a:lnTo>
                  <a:lnTo>
                    <a:pt x="6"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69" name="Google Shape;469;p38">
              <a:extLst>
                <a:ext uri="{FF2B5EF4-FFF2-40B4-BE49-F238E27FC236}">
                  <a16:creationId xmlns:a16="http://schemas.microsoft.com/office/drawing/2014/main" id="{D877DCF2-949C-1DCF-0FCC-58A3D594D115}"/>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0" name="Google Shape;470;p38">
              <a:extLst>
                <a:ext uri="{FF2B5EF4-FFF2-40B4-BE49-F238E27FC236}">
                  <a16:creationId xmlns:a16="http://schemas.microsoft.com/office/drawing/2014/main" id="{81320D0B-641D-4A6C-E43F-EBAD18E8FD44}"/>
                </a:ext>
              </a:extLst>
            </p:cNvPr>
            <p:cNvSpPr/>
            <p:nvPr/>
          </p:nvSpPr>
          <p:spPr>
            <a:xfrm>
              <a:off x="5664994" y="2915841"/>
              <a:ext cx="57150" cy="30956"/>
            </a:xfrm>
            <a:custGeom>
              <a:avLst/>
              <a:gdLst/>
              <a:ahLst/>
              <a:cxnLst/>
              <a:rect l="l" t="t" r="r" b="b"/>
              <a:pathLst>
                <a:path w="48" h="26" extrusionOk="0">
                  <a:moveTo>
                    <a:pt x="44" y="26"/>
                  </a:moveTo>
                  <a:lnTo>
                    <a:pt x="48" y="13"/>
                  </a:lnTo>
                  <a:lnTo>
                    <a:pt x="4" y="0"/>
                  </a:lnTo>
                  <a:lnTo>
                    <a:pt x="0" y="13"/>
                  </a:lnTo>
                  <a:lnTo>
                    <a:pt x="44" y="26"/>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1" name="Google Shape;471;p38">
              <a:extLst>
                <a:ext uri="{FF2B5EF4-FFF2-40B4-BE49-F238E27FC236}">
                  <a16:creationId xmlns:a16="http://schemas.microsoft.com/office/drawing/2014/main" id="{829B15BD-D90D-4264-8126-245CD157EB4D}"/>
                </a:ext>
              </a:extLst>
            </p:cNvPr>
            <p:cNvSpPr/>
            <p:nvPr/>
          </p:nvSpPr>
          <p:spPr>
            <a:xfrm>
              <a:off x="5555456" y="2915841"/>
              <a:ext cx="125016" cy="375047"/>
            </a:xfrm>
            <a:custGeom>
              <a:avLst/>
              <a:gdLst/>
              <a:ahLst/>
              <a:cxnLst/>
              <a:rect l="l" t="t" r="r" b="b"/>
              <a:pathLst>
                <a:path w="105" h="315" extrusionOk="0">
                  <a:moveTo>
                    <a:pt x="96" y="0"/>
                  </a:moveTo>
                  <a:lnTo>
                    <a:pt x="96" y="0"/>
                  </a:lnTo>
                  <a:lnTo>
                    <a:pt x="96" y="0"/>
                  </a:lnTo>
                  <a:lnTo>
                    <a:pt x="0" y="311"/>
                  </a:lnTo>
                  <a:lnTo>
                    <a:pt x="14" y="315"/>
                  </a:lnTo>
                  <a:lnTo>
                    <a:pt x="105" y="17"/>
                  </a:lnTo>
                  <a:lnTo>
                    <a:pt x="92" y="13"/>
                  </a:lnTo>
                  <a:lnTo>
                    <a:pt x="96"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2" name="Google Shape;472;p38">
              <a:extLst>
                <a:ext uri="{FF2B5EF4-FFF2-40B4-BE49-F238E27FC236}">
                  <a16:creationId xmlns:a16="http://schemas.microsoft.com/office/drawing/2014/main" id="{FCBC342B-AEFB-3AE6-FCC4-F525A9030876}"/>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3" name="Google Shape;473;p38">
              <a:extLst>
                <a:ext uri="{FF2B5EF4-FFF2-40B4-BE49-F238E27FC236}">
                  <a16:creationId xmlns:a16="http://schemas.microsoft.com/office/drawing/2014/main" id="{C0A40502-527E-6159-C216-F572A45E88CA}"/>
                </a:ext>
              </a:extLst>
            </p:cNvPr>
            <p:cNvSpPr/>
            <p:nvPr/>
          </p:nvSpPr>
          <p:spPr>
            <a:xfrm>
              <a:off x="5551884" y="3286126"/>
              <a:ext cx="20241" cy="15478"/>
            </a:xfrm>
            <a:custGeom>
              <a:avLst/>
              <a:gdLst/>
              <a:ahLst/>
              <a:cxnLst/>
              <a:rect l="l" t="t" r="r" b="b"/>
              <a:pathLst>
                <a:path w="17" h="13" extrusionOk="0">
                  <a:moveTo>
                    <a:pt x="3" y="0"/>
                  </a:moveTo>
                  <a:lnTo>
                    <a:pt x="0" y="9"/>
                  </a:lnTo>
                  <a:lnTo>
                    <a:pt x="14" y="13"/>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4" name="Google Shape;474;p38">
              <a:extLst>
                <a:ext uri="{FF2B5EF4-FFF2-40B4-BE49-F238E27FC236}">
                  <a16:creationId xmlns:a16="http://schemas.microsoft.com/office/drawing/2014/main" id="{628059C8-37E3-CF27-46B4-683095361B5C}"/>
                </a:ext>
              </a:extLst>
            </p:cNvPr>
            <p:cNvSpPr/>
            <p:nvPr/>
          </p:nvSpPr>
          <p:spPr>
            <a:xfrm>
              <a:off x="5664994" y="2915841"/>
              <a:ext cx="20241" cy="20241"/>
            </a:xfrm>
            <a:custGeom>
              <a:avLst/>
              <a:gdLst/>
              <a:ahLst/>
              <a:cxnLst/>
              <a:rect l="l" t="t" r="r" b="b"/>
              <a:pathLst>
                <a:path w="17" h="17" extrusionOk="0">
                  <a:moveTo>
                    <a:pt x="4" y="0"/>
                  </a:moveTo>
                  <a:lnTo>
                    <a:pt x="4" y="0"/>
                  </a:lnTo>
                  <a:lnTo>
                    <a:pt x="0" y="13"/>
                  </a:lnTo>
                  <a:lnTo>
                    <a:pt x="13" y="17"/>
                  </a:lnTo>
                  <a:lnTo>
                    <a:pt x="17" y="4"/>
                  </a:lnTo>
                  <a:lnTo>
                    <a:pt x="4"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5" name="Google Shape;475;p38">
              <a:extLst>
                <a:ext uri="{FF2B5EF4-FFF2-40B4-BE49-F238E27FC236}">
                  <a16:creationId xmlns:a16="http://schemas.microsoft.com/office/drawing/2014/main" id="{51753888-91E5-D0F1-050A-9196E7B16DCA}"/>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close/>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6" name="Google Shape;476;p38">
              <a:extLst>
                <a:ext uri="{FF2B5EF4-FFF2-40B4-BE49-F238E27FC236}">
                  <a16:creationId xmlns:a16="http://schemas.microsoft.com/office/drawing/2014/main" id="{E5C1D596-1E73-1F51-FA24-F3152D784D17}"/>
                </a:ext>
              </a:extLst>
            </p:cNvPr>
            <p:cNvSpPr/>
            <p:nvPr/>
          </p:nvSpPr>
          <p:spPr>
            <a:xfrm>
              <a:off x="5548313" y="3298032"/>
              <a:ext cx="20241" cy="14288"/>
            </a:xfrm>
            <a:custGeom>
              <a:avLst/>
              <a:gdLst/>
              <a:ahLst/>
              <a:cxnLst/>
              <a:rect l="l" t="t" r="r" b="b"/>
              <a:pathLst>
                <a:path w="17" h="12" extrusionOk="0">
                  <a:moveTo>
                    <a:pt x="3" y="0"/>
                  </a:moveTo>
                  <a:lnTo>
                    <a:pt x="0" y="8"/>
                  </a:lnTo>
                  <a:lnTo>
                    <a:pt x="14" y="12"/>
                  </a:lnTo>
                  <a:lnTo>
                    <a:pt x="17" y="4"/>
                  </a:lnTo>
                  <a:lnTo>
                    <a:pt x="3" y="0"/>
                  </a:lnTo>
                </a:path>
              </a:pathLst>
            </a:cu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7" name="Google Shape;477;p38">
              <a:extLst>
                <a:ext uri="{FF2B5EF4-FFF2-40B4-BE49-F238E27FC236}">
                  <a16:creationId xmlns:a16="http://schemas.microsoft.com/office/drawing/2014/main" id="{9FFAE0AF-3612-DDFB-93CE-84922028746B}"/>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close/>
                </a:path>
              </a:pathLst>
            </a:custGeom>
            <a:solidFill>
              <a:srgbClr val="A581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8" name="Google Shape;478;p38">
              <a:extLst>
                <a:ext uri="{FF2B5EF4-FFF2-40B4-BE49-F238E27FC236}">
                  <a16:creationId xmlns:a16="http://schemas.microsoft.com/office/drawing/2014/main" id="{1B733E2A-945C-DD38-44FF-DCE31BE1FBA7}"/>
                </a:ext>
              </a:extLst>
            </p:cNvPr>
            <p:cNvSpPr/>
            <p:nvPr/>
          </p:nvSpPr>
          <p:spPr>
            <a:xfrm>
              <a:off x="5568553" y="3301604"/>
              <a:ext cx="35719" cy="11906"/>
            </a:xfrm>
            <a:custGeom>
              <a:avLst/>
              <a:gdLst/>
              <a:ahLst/>
              <a:cxnLst/>
              <a:rect l="l" t="t" r="r" b="b"/>
              <a:pathLst>
                <a:path w="30" h="10" extrusionOk="0">
                  <a:moveTo>
                    <a:pt x="0" y="0"/>
                  </a:moveTo>
                  <a:lnTo>
                    <a:pt x="0" y="1"/>
                  </a:lnTo>
                  <a:lnTo>
                    <a:pt x="30" y="10"/>
                  </a:lnTo>
                  <a:lnTo>
                    <a:pt x="30" y="9"/>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79" name="Google Shape;479;p38">
              <a:extLst>
                <a:ext uri="{FF2B5EF4-FFF2-40B4-BE49-F238E27FC236}">
                  <a16:creationId xmlns:a16="http://schemas.microsoft.com/office/drawing/2014/main" id="{BA59E86E-A8BE-F5D6-08B7-8C7CC245D911}"/>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close/>
                </a:path>
              </a:pathLst>
            </a:custGeom>
            <a:solidFill>
              <a:srgbClr val="A1671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0" name="Google Shape;480;p38">
              <a:extLst>
                <a:ext uri="{FF2B5EF4-FFF2-40B4-BE49-F238E27FC236}">
                  <a16:creationId xmlns:a16="http://schemas.microsoft.com/office/drawing/2014/main" id="{4FD5B8D5-EE12-80F5-F54C-287476DE7E39}"/>
                </a:ext>
              </a:extLst>
            </p:cNvPr>
            <p:cNvSpPr/>
            <p:nvPr/>
          </p:nvSpPr>
          <p:spPr>
            <a:xfrm>
              <a:off x="5551884" y="3296841"/>
              <a:ext cx="16669" cy="5953"/>
            </a:xfrm>
            <a:custGeom>
              <a:avLst/>
              <a:gdLst/>
              <a:ahLst/>
              <a:cxnLst/>
              <a:rect l="l" t="t" r="r" b="b"/>
              <a:pathLst>
                <a:path w="14" h="5" extrusionOk="0">
                  <a:moveTo>
                    <a:pt x="0" y="0"/>
                  </a:moveTo>
                  <a:lnTo>
                    <a:pt x="0" y="1"/>
                  </a:lnTo>
                  <a:lnTo>
                    <a:pt x="14" y="5"/>
                  </a:lnTo>
                  <a:lnTo>
                    <a:pt x="14" y="4"/>
                  </a:lnTo>
                  <a:lnTo>
                    <a:pt x="0" y="0"/>
                  </a:ln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1" name="Google Shape;481;p38">
              <a:extLst>
                <a:ext uri="{FF2B5EF4-FFF2-40B4-BE49-F238E27FC236}">
                  <a16:creationId xmlns:a16="http://schemas.microsoft.com/office/drawing/2014/main" id="{83B172BF-1417-B825-A79B-A264D664B6BB}"/>
                </a:ext>
              </a:extLst>
            </p:cNvPr>
            <p:cNvSpPr/>
            <p:nvPr/>
          </p:nvSpPr>
          <p:spPr>
            <a:xfrm rot="-66">
              <a:off x="5564882" y="3251598"/>
              <a:ext cx="42321" cy="53578"/>
            </a:xfrm>
            <a:custGeom>
              <a:avLst/>
              <a:gdLst/>
              <a:ahLst/>
              <a:cxnLst/>
              <a:rect l="l" t="t" r="r" b="b"/>
              <a:pathLst>
                <a:path w="54" h="45" extrusionOk="0">
                  <a:moveTo>
                    <a:pt x="1" y="0"/>
                  </a:moveTo>
                  <a:cubicBezTo>
                    <a:pt x="5" y="1"/>
                    <a:pt x="5" y="8"/>
                    <a:pt x="4" y="15"/>
                  </a:cubicBezTo>
                  <a:cubicBezTo>
                    <a:pt x="4" y="20"/>
                    <a:pt x="4" y="27"/>
                    <a:pt x="6" y="28"/>
                  </a:cubicBezTo>
                  <a:cubicBezTo>
                    <a:pt x="8" y="28"/>
                    <a:pt x="11" y="22"/>
                    <a:pt x="14" y="18"/>
                  </a:cubicBezTo>
                  <a:cubicBezTo>
                    <a:pt x="18" y="12"/>
                    <a:pt x="21" y="6"/>
                    <a:pt x="25" y="7"/>
                  </a:cubicBezTo>
                  <a:cubicBezTo>
                    <a:pt x="29" y="8"/>
                    <a:pt x="29" y="15"/>
                    <a:pt x="28" y="22"/>
                  </a:cubicBezTo>
                  <a:cubicBezTo>
                    <a:pt x="28" y="27"/>
                    <a:pt x="28" y="34"/>
                    <a:pt x="30" y="35"/>
                  </a:cubicBezTo>
                  <a:cubicBezTo>
                    <a:pt x="32" y="36"/>
                    <a:pt x="35" y="30"/>
                    <a:pt x="38" y="25"/>
                  </a:cubicBezTo>
                  <a:cubicBezTo>
                    <a:pt x="42" y="19"/>
                    <a:pt x="45" y="13"/>
                    <a:pt x="49" y="15"/>
                  </a:cubicBezTo>
                  <a:cubicBezTo>
                    <a:pt x="53" y="16"/>
                    <a:pt x="53" y="23"/>
                    <a:pt x="52" y="30"/>
                  </a:cubicBezTo>
                  <a:cubicBezTo>
                    <a:pt x="52" y="35"/>
                    <a:pt x="52" y="42"/>
                    <a:pt x="54" y="42"/>
                  </a:cubicBezTo>
                  <a:cubicBezTo>
                    <a:pt x="53" y="45"/>
                    <a:pt x="53" y="45"/>
                    <a:pt x="53" y="45"/>
                  </a:cubicBezTo>
                  <a:cubicBezTo>
                    <a:pt x="49" y="44"/>
                    <a:pt x="50" y="37"/>
                    <a:pt x="50" y="30"/>
                  </a:cubicBezTo>
                  <a:cubicBezTo>
                    <a:pt x="50" y="25"/>
                    <a:pt x="51" y="18"/>
                    <a:pt x="48" y="17"/>
                  </a:cubicBezTo>
                  <a:cubicBezTo>
                    <a:pt x="46" y="16"/>
                    <a:pt x="43" y="22"/>
                    <a:pt x="40" y="27"/>
                  </a:cubicBezTo>
                  <a:cubicBezTo>
                    <a:pt x="36" y="33"/>
                    <a:pt x="33" y="39"/>
                    <a:pt x="29" y="37"/>
                  </a:cubicBezTo>
                  <a:cubicBezTo>
                    <a:pt x="25" y="36"/>
                    <a:pt x="25" y="29"/>
                    <a:pt x="26" y="22"/>
                  </a:cubicBezTo>
                  <a:cubicBezTo>
                    <a:pt x="26" y="17"/>
                    <a:pt x="26" y="10"/>
                    <a:pt x="24" y="10"/>
                  </a:cubicBezTo>
                  <a:cubicBezTo>
                    <a:pt x="22" y="9"/>
                    <a:pt x="19" y="15"/>
                    <a:pt x="16" y="19"/>
                  </a:cubicBezTo>
                  <a:cubicBezTo>
                    <a:pt x="12" y="25"/>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2" name="Google Shape;482;p38">
              <a:extLst>
                <a:ext uri="{FF2B5EF4-FFF2-40B4-BE49-F238E27FC236}">
                  <a16:creationId xmlns:a16="http://schemas.microsoft.com/office/drawing/2014/main" id="{34761C88-8290-A1DC-462E-747BB4127F92}"/>
                </a:ext>
              </a:extLst>
            </p:cNvPr>
            <p:cNvSpPr/>
            <p:nvPr/>
          </p:nvSpPr>
          <p:spPr>
            <a:xfrm rot="81">
              <a:off x="5581836" y="3196827"/>
              <a:ext cx="45089" cy="53580"/>
            </a:xfrm>
            <a:custGeom>
              <a:avLst/>
              <a:gdLst/>
              <a:ahLst/>
              <a:cxnLst/>
              <a:rect l="l" t="t" r="r" b="b"/>
              <a:pathLst>
                <a:path w="53" h="45" extrusionOk="0">
                  <a:moveTo>
                    <a:pt x="1" y="0"/>
                  </a:moveTo>
                  <a:cubicBezTo>
                    <a:pt x="4" y="1"/>
                    <a:pt x="4" y="8"/>
                    <a:pt x="4" y="15"/>
                  </a:cubicBezTo>
                  <a:cubicBezTo>
                    <a:pt x="3" y="20"/>
                    <a:pt x="3" y="27"/>
                    <a:pt x="5" y="28"/>
                  </a:cubicBezTo>
                  <a:cubicBezTo>
                    <a:pt x="7" y="28"/>
                    <a:pt x="11" y="22"/>
                    <a:pt x="13" y="18"/>
                  </a:cubicBezTo>
                  <a:cubicBezTo>
                    <a:pt x="17" y="12"/>
                    <a:pt x="21" y="6"/>
                    <a:pt x="25" y="7"/>
                  </a:cubicBezTo>
                  <a:cubicBezTo>
                    <a:pt x="29" y="9"/>
                    <a:pt x="28" y="15"/>
                    <a:pt x="28" y="22"/>
                  </a:cubicBezTo>
                  <a:cubicBezTo>
                    <a:pt x="28" y="28"/>
                    <a:pt x="27" y="34"/>
                    <a:pt x="29" y="35"/>
                  </a:cubicBezTo>
                  <a:cubicBezTo>
                    <a:pt x="31" y="36"/>
                    <a:pt x="35" y="30"/>
                    <a:pt x="37" y="25"/>
                  </a:cubicBezTo>
                  <a:cubicBezTo>
                    <a:pt x="41" y="19"/>
                    <a:pt x="45" y="14"/>
                    <a:pt x="49" y="15"/>
                  </a:cubicBezTo>
                  <a:cubicBezTo>
                    <a:pt x="53" y="16"/>
                    <a:pt x="52" y="23"/>
                    <a:pt x="52" y="30"/>
                  </a:cubicBezTo>
                  <a:cubicBezTo>
                    <a:pt x="52" y="35"/>
                    <a:pt x="51" y="42"/>
                    <a:pt x="53" y="42"/>
                  </a:cubicBezTo>
                  <a:cubicBezTo>
                    <a:pt x="53" y="45"/>
                    <a:pt x="53" y="45"/>
                    <a:pt x="53" y="45"/>
                  </a:cubicBezTo>
                  <a:cubicBezTo>
                    <a:pt x="49" y="44"/>
                    <a:pt x="49" y="37"/>
                    <a:pt x="49" y="30"/>
                  </a:cubicBezTo>
                  <a:cubicBezTo>
                    <a:pt x="50" y="25"/>
                    <a:pt x="50" y="18"/>
                    <a:pt x="48" y="17"/>
                  </a:cubicBezTo>
                  <a:cubicBezTo>
                    <a:pt x="46" y="16"/>
                    <a:pt x="42" y="22"/>
                    <a:pt x="40" y="27"/>
                  </a:cubicBezTo>
                  <a:cubicBezTo>
                    <a:pt x="36" y="33"/>
                    <a:pt x="32" y="39"/>
                    <a:pt x="28" y="37"/>
                  </a:cubicBezTo>
                  <a:cubicBezTo>
                    <a:pt x="25" y="36"/>
                    <a:pt x="25" y="29"/>
                    <a:pt x="25" y="22"/>
                  </a:cubicBezTo>
                  <a:cubicBezTo>
                    <a:pt x="26" y="17"/>
                    <a:pt x="26" y="10"/>
                    <a:pt x="24" y="10"/>
                  </a:cubicBezTo>
                  <a:cubicBezTo>
                    <a:pt x="22" y="9"/>
                    <a:pt x="18" y="15"/>
                    <a:pt x="16" y="19"/>
                  </a:cubicBezTo>
                  <a:cubicBezTo>
                    <a:pt x="12" y="25"/>
                    <a:pt x="8" y="31"/>
                    <a:pt x="4" y="30"/>
                  </a:cubicBezTo>
                  <a:cubicBezTo>
                    <a:pt x="0" y="29"/>
                    <a:pt x="1" y="22"/>
                    <a:pt x="1" y="15"/>
                  </a:cubicBezTo>
                  <a:cubicBezTo>
                    <a:pt x="1"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3" name="Google Shape;483;p38">
              <a:extLst>
                <a:ext uri="{FF2B5EF4-FFF2-40B4-BE49-F238E27FC236}">
                  <a16:creationId xmlns:a16="http://schemas.microsoft.com/office/drawing/2014/main" id="{B1B5C7A6-981B-7752-798F-0E057BC9FA74}"/>
                </a:ext>
              </a:extLst>
            </p:cNvPr>
            <p:cNvSpPr/>
            <p:nvPr/>
          </p:nvSpPr>
          <p:spPr>
            <a:xfrm rot="60">
              <a:off x="5596841" y="3142059"/>
              <a:ext cx="46275" cy="53579"/>
            </a:xfrm>
            <a:custGeom>
              <a:avLst/>
              <a:gdLst/>
              <a:ahLst/>
              <a:cxnLst/>
              <a:rect l="l" t="t" r="r" b="b"/>
              <a:pathLst>
                <a:path w="54" h="45" extrusionOk="0">
                  <a:moveTo>
                    <a:pt x="1" y="0"/>
                  </a:moveTo>
                  <a:cubicBezTo>
                    <a:pt x="5" y="1"/>
                    <a:pt x="5" y="8"/>
                    <a:pt x="4" y="15"/>
                  </a:cubicBezTo>
                  <a:cubicBezTo>
                    <a:pt x="4" y="20"/>
                    <a:pt x="4" y="27"/>
                    <a:pt x="6" y="28"/>
                  </a:cubicBezTo>
                  <a:cubicBezTo>
                    <a:pt x="8" y="28"/>
                    <a:pt x="11" y="23"/>
                    <a:pt x="14" y="18"/>
                  </a:cubicBezTo>
                  <a:cubicBezTo>
                    <a:pt x="18" y="12"/>
                    <a:pt x="21" y="6"/>
                    <a:pt x="25" y="7"/>
                  </a:cubicBezTo>
                  <a:cubicBezTo>
                    <a:pt x="29" y="9"/>
                    <a:pt x="29" y="15"/>
                    <a:pt x="28" y="23"/>
                  </a:cubicBezTo>
                  <a:cubicBezTo>
                    <a:pt x="28" y="28"/>
                    <a:pt x="28" y="35"/>
                    <a:pt x="30" y="35"/>
                  </a:cubicBezTo>
                  <a:cubicBezTo>
                    <a:pt x="32" y="36"/>
                    <a:pt x="35" y="30"/>
                    <a:pt x="38" y="26"/>
                  </a:cubicBezTo>
                  <a:cubicBezTo>
                    <a:pt x="42" y="19"/>
                    <a:pt x="45" y="14"/>
                    <a:pt x="49" y="15"/>
                  </a:cubicBezTo>
                  <a:cubicBezTo>
                    <a:pt x="53" y="16"/>
                    <a:pt x="53" y="23"/>
                    <a:pt x="52" y="30"/>
                  </a:cubicBezTo>
                  <a:cubicBezTo>
                    <a:pt x="52" y="35"/>
                    <a:pt x="52" y="42"/>
                    <a:pt x="54" y="43"/>
                  </a:cubicBezTo>
                  <a:cubicBezTo>
                    <a:pt x="53" y="45"/>
                    <a:pt x="53" y="45"/>
                    <a:pt x="53" y="45"/>
                  </a:cubicBezTo>
                  <a:cubicBezTo>
                    <a:pt x="49" y="44"/>
                    <a:pt x="49" y="37"/>
                    <a:pt x="50" y="30"/>
                  </a:cubicBezTo>
                  <a:cubicBezTo>
                    <a:pt x="50" y="25"/>
                    <a:pt x="50" y="18"/>
                    <a:pt x="48" y="17"/>
                  </a:cubicBezTo>
                  <a:cubicBezTo>
                    <a:pt x="46" y="17"/>
                    <a:pt x="43" y="23"/>
                    <a:pt x="40" y="27"/>
                  </a:cubicBezTo>
                  <a:cubicBezTo>
                    <a:pt x="36" y="33"/>
                    <a:pt x="33" y="39"/>
                    <a:pt x="29" y="38"/>
                  </a:cubicBezTo>
                  <a:cubicBezTo>
                    <a:pt x="25" y="36"/>
                    <a:pt x="25" y="30"/>
                    <a:pt x="26" y="22"/>
                  </a:cubicBezTo>
                  <a:cubicBezTo>
                    <a:pt x="26" y="17"/>
                    <a:pt x="26" y="10"/>
                    <a:pt x="24" y="10"/>
                  </a:cubicBezTo>
                  <a:cubicBezTo>
                    <a:pt x="22" y="9"/>
                    <a:pt x="19" y="15"/>
                    <a:pt x="16" y="19"/>
                  </a:cubicBezTo>
                  <a:cubicBezTo>
                    <a:pt x="12" y="26"/>
                    <a:pt x="9" y="31"/>
                    <a:pt x="5" y="30"/>
                  </a:cubicBezTo>
                  <a:cubicBezTo>
                    <a:pt x="1" y="29"/>
                    <a:pt x="1" y="22"/>
                    <a:pt x="2"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4" name="Google Shape;484;p38">
              <a:extLst>
                <a:ext uri="{FF2B5EF4-FFF2-40B4-BE49-F238E27FC236}">
                  <a16:creationId xmlns:a16="http://schemas.microsoft.com/office/drawing/2014/main" id="{B12B7379-80B9-1536-5178-3EC56BD233A5}"/>
                </a:ext>
              </a:extLst>
            </p:cNvPr>
            <p:cNvSpPr/>
            <p:nvPr/>
          </p:nvSpPr>
          <p:spPr>
            <a:xfrm rot="28">
              <a:off x="5611669" y="3087293"/>
              <a:ext cx="48144" cy="53578"/>
            </a:xfrm>
            <a:custGeom>
              <a:avLst/>
              <a:gdLst/>
              <a:ahLst/>
              <a:cxnLst/>
              <a:rect l="l" t="t" r="r" b="b"/>
              <a:pathLst>
                <a:path w="53" h="45" extrusionOk="0">
                  <a:moveTo>
                    <a:pt x="0" y="0"/>
                  </a:moveTo>
                  <a:cubicBezTo>
                    <a:pt x="4" y="1"/>
                    <a:pt x="4" y="8"/>
                    <a:pt x="4" y="15"/>
                  </a:cubicBezTo>
                  <a:cubicBezTo>
                    <a:pt x="3" y="20"/>
                    <a:pt x="3" y="27"/>
                    <a:pt x="5" y="28"/>
                  </a:cubicBezTo>
                  <a:cubicBezTo>
                    <a:pt x="7" y="29"/>
                    <a:pt x="11" y="23"/>
                    <a:pt x="13" y="18"/>
                  </a:cubicBezTo>
                  <a:cubicBezTo>
                    <a:pt x="17" y="12"/>
                    <a:pt x="20" y="6"/>
                    <a:pt x="24" y="8"/>
                  </a:cubicBezTo>
                  <a:cubicBezTo>
                    <a:pt x="28" y="9"/>
                    <a:pt x="28" y="16"/>
                    <a:pt x="28" y="23"/>
                  </a:cubicBezTo>
                  <a:cubicBezTo>
                    <a:pt x="27" y="28"/>
                    <a:pt x="27" y="35"/>
                    <a:pt x="29" y="35"/>
                  </a:cubicBezTo>
                  <a:cubicBezTo>
                    <a:pt x="31" y="36"/>
                    <a:pt x="35" y="30"/>
                    <a:pt x="37" y="26"/>
                  </a:cubicBezTo>
                  <a:cubicBezTo>
                    <a:pt x="41" y="20"/>
                    <a:pt x="45" y="14"/>
                    <a:pt x="48" y="15"/>
                  </a:cubicBezTo>
                  <a:cubicBezTo>
                    <a:pt x="52" y="16"/>
                    <a:pt x="52" y="23"/>
                    <a:pt x="52" y="30"/>
                  </a:cubicBezTo>
                  <a:cubicBezTo>
                    <a:pt x="51" y="35"/>
                    <a:pt x="51" y="42"/>
                    <a:pt x="53" y="43"/>
                  </a:cubicBezTo>
                  <a:cubicBezTo>
                    <a:pt x="52" y="45"/>
                    <a:pt x="52" y="45"/>
                    <a:pt x="52" y="45"/>
                  </a:cubicBezTo>
                  <a:cubicBezTo>
                    <a:pt x="48" y="44"/>
                    <a:pt x="49" y="37"/>
                    <a:pt x="49" y="30"/>
                  </a:cubicBezTo>
                  <a:cubicBezTo>
                    <a:pt x="49" y="25"/>
                    <a:pt x="50" y="18"/>
                    <a:pt x="48" y="17"/>
                  </a:cubicBezTo>
                  <a:cubicBezTo>
                    <a:pt x="46" y="17"/>
                    <a:pt x="42" y="23"/>
                    <a:pt x="39" y="27"/>
                  </a:cubicBezTo>
                  <a:cubicBezTo>
                    <a:pt x="36" y="33"/>
                    <a:pt x="32" y="39"/>
                    <a:pt x="28" y="38"/>
                  </a:cubicBezTo>
                  <a:cubicBezTo>
                    <a:pt x="24" y="37"/>
                    <a:pt x="25" y="30"/>
                    <a:pt x="25" y="23"/>
                  </a:cubicBezTo>
                  <a:cubicBezTo>
                    <a:pt x="25" y="18"/>
                    <a:pt x="26" y="11"/>
                    <a:pt x="24" y="10"/>
                  </a:cubicBezTo>
                  <a:cubicBezTo>
                    <a:pt x="22" y="9"/>
                    <a:pt x="18" y="15"/>
                    <a:pt x="15" y="20"/>
                  </a:cubicBezTo>
                  <a:cubicBezTo>
                    <a:pt x="12" y="26"/>
                    <a:pt x="8" y="32"/>
                    <a:pt x="4" y="30"/>
                  </a:cubicBezTo>
                  <a:cubicBezTo>
                    <a:pt x="0" y="29"/>
                    <a:pt x="1" y="22"/>
                    <a:pt x="1" y="15"/>
                  </a:cubicBezTo>
                  <a:cubicBezTo>
                    <a:pt x="1" y="10"/>
                    <a:pt x="2" y="3"/>
                    <a:pt x="0" y="3"/>
                  </a:cubicBezTo>
                  <a:lnTo>
                    <a:pt x="0"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5" name="Google Shape;485;p38">
              <a:extLst>
                <a:ext uri="{FF2B5EF4-FFF2-40B4-BE49-F238E27FC236}">
                  <a16:creationId xmlns:a16="http://schemas.microsoft.com/office/drawing/2014/main" id="{716B49B1-5315-D326-501A-67FEAE17B311}"/>
                </a:ext>
              </a:extLst>
            </p:cNvPr>
            <p:cNvSpPr/>
            <p:nvPr/>
          </p:nvSpPr>
          <p:spPr>
            <a:xfrm rot="66">
              <a:off x="5629375" y="3032521"/>
              <a:ext cx="49116" cy="53583"/>
            </a:xfrm>
            <a:custGeom>
              <a:avLst/>
              <a:gdLst/>
              <a:ahLst/>
              <a:cxnLst/>
              <a:rect l="l" t="t" r="r" b="b"/>
              <a:pathLst>
                <a:path w="54" h="45" extrusionOk="0">
                  <a:moveTo>
                    <a:pt x="1" y="0"/>
                  </a:moveTo>
                  <a:cubicBezTo>
                    <a:pt x="5" y="2"/>
                    <a:pt x="4" y="8"/>
                    <a:pt x="4" y="15"/>
                  </a:cubicBezTo>
                  <a:cubicBezTo>
                    <a:pt x="4" y="21"/>
                    <a:pt x="3" y="27"/>
                    <a:pt x="5" y="28"/>
                  </a:cubicBezTo>
                  <a:cubicBezTo>
                    <a:pt x="8" y="29"/>
                    <a:pt x="11" y="23"/>
                    <a:pt x="14" y="18"/>
                  </a:cubicBezTo>
                  <a:cubicBezTo>
                    <a:pt x="17" y="12"/>
                    <a:pt x="21" y="7"/>
                    <a:pt x="25" y="8"/>
                  </a:cubicBezTo>
                  <a:cubicBezTo>
                    <a:pt x="29" y="9"/>
                    <a:pt x="28" y="16"/>
                    <a:pt x="28" y="23"/>
                  </a:cubicBezTo>
                  <a:cubicBezTo>
                    <a:pt x="28" y="28"/>
                    <a:pt x="27" y="35"/>
                    <a:pt x="29" y="35"/>
                  </a:cubicBezTo>
                  <a:cubicBezTo>
                    <a:pt x="32" y="36"/>
                    <a:pt x="35" y="30"/>
                    <a:pt x="38" y="26"/>
                  </a:cubicBezTo>
                  <a:cubicBezTo>
                    <a:pt x="41" y="20"/>
                    <a:pt x="45" y="14"/>
                    <a:pt x="49" y="15"/>
                  </a:cubicBezTo>
                  <a:cubicBezTo>
                    <a:pt x="53" y="16"/>
                    <a:pt x="52" y="23"/>
                    <a:pt x="52" y="30"/>
                  </a:cubicBezTo>
                  <a:cubicBezTo>
                    <a:pt x="52" y="35"/>
                    <a:pt x="51" y="42"/>
                    <a:pt x="54" y="43"/>
                  </a:cubicBezTo>
                  <a:cubicBezTo>
                    <a:pt x="53" y="45"/>
                    <a:pt x="53" y="45"/>
                    <a:pt x="53" y="45"/>
                  </a:cubicBezTo>
                  <a:cubicBezTo>
                    <a:pt x="49" y="44"/>
                    <a:pt x="49" y="37"/>
                    <a:pt x="50" y="30"/>
                  </a:cubicBezTo>
                  <a:cubicBezTo>
                    <a:pt x="50" y="25"/>
                    <a:pt x="50" y="18"/>
                    <a:pt x="48" y="18"/>
                  </a:cubicBezTo>
                  <a:cubicBezTo>
                    <a:pt x="46" y="17"/>
                    <a:pt x="43" y="23"/>
                    <a:pt x="40" y="27"/>
                  </a:cubicBezTo>
                  <a:cubicBezTo>
                    <a:pt x="36" y="33"/>
                    <a:pt x="33" y="39"/>
                    <a:pt x="29" y="38"/>
                  </a:cubicBezTo>
                  <a:cubicBezTo>
                    <a:pt x="25" y="37"/>
                    <a:pt x="25" y="30"/>
                    <a:pt x="26" y="23"/>
                  </a:cubicBezTo>
                  <a:cubicBezTo>
                    <a:pt x="26" y="18"/>
                    <a:pt x="26" y="11"/>
                    <a:pt x="24" y="10"/>
                  </a:cubicBezTo>
                  <a:cubicBezTo>
                    <a:pt x="22" y="9"/>
                    <a:pt x="18" y="15"/>
                    <a:pt x="16" y="20"/>
                  </a:cubicBezTo>
                  <a:cubicBezTo>
                    <a:pt x="12" y="26"/>
                    <a:pt x="9" y="32"/>
                    <a:pt x="5" y="30"/>
                  </a:cubicBezTo>
                  <a:cubicBezTo>
                    <a:pt x="1" y="29"/>
                    <a:pt x="1" y="23"/>
                    <a:pt x="1" y="15"/>
                  </a:cubicBezTo>
                  <a:cubicBezTo>
                    <a:pt x="2" y="10"/>
                    <a:pt x="2" y="3"/>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6" name="Google Shape;486;p38">
              <a:extLst>
                <a:ext uri="{FF2B5EF4-FFF2-40B4-BE49-F238E27FC236}">
                  <a16:creationId xmlns:a16="http://schemas.microsoft.com/office/drawing/2014/main" id="{BC120C64-3645-5302-332E-F8D04C33E4E0}"/>
                </a:ext>
              </a:extLst>
            </p:cNvPr>
            <p:cNvSpPr/>
            <p:nvPr/>
          </p:nvSpPr>
          <p:spPr>
            <a:xfrm rot="-21">
              <a:off x="5649741" y="2977754"/>
              <a:ext cx="45024" cy="53579"/>
            </a:xfrm>
            <a:custGeom>
              <a:avLst/>
              <a:gdLst/>
              <a:ahLst/>
              <a:cxnLst/>
              <a:rect l="l" t="t" r="r" b="b"/>
              <a:pathLst>
                <a:path w="54" h="45" extrusionOk="0">
                  <a:moveTo>
                    <a:pt x="1" y="0"/>
                  </a:moveTo>
                  <a:cubicBezTo>
                    <a:pt x="5" y="2"/>
                    <a:pt x="5" y="8"/>
                    <a:pt x="4" y="16"/>
                  </a:cubicBezTo>
                  <a:cubicBezTo>
                    <a:pt x="4" y="21"/>
                    <a:pt x="4" y="28"/>
                    <a:pt x="6" y="28"/>
                  </a:cubicBezTo>
                  <a:cubicBezTo>
                    <a:pt x="8" y="29"/>
                    <a:pt x="12" y="23"/>
                    <a:pt x="14" y="19"/>
                  </a:cubicBezTo>
                  <a:cubicBezTo>
                    <a:pt x="18" y="12"/>
                    <a:pt x="21" y="7"/>
                    <a:pt x="25" y="8"/>
                  </a:cubicBezTo>
                  <a:cubicBezTo>
                    <a:pt x="29" y="9"/>
                    <a:pt x="29" y="16"/>
                    <a:pt x="28" y="23"/>
                  </a:cubicBezTo>
                  <a:cubicBezTo>
                    <a:pt x="28" y="28"/>
                    <a:pt x="28" y="35"/>
                    <a:pt x="30" y="36"/>
                  </a:cubicBezTo>
                  <a:cubicBezTo>
                    <a:pt x="32" y="36"/>
                    <a:pt x="36" y="30"/>
                    <a:pt x="38" y="26"/>
                  </a:cubicBezTo>
                  <a:cubicBezTo>
                    <a:pt x="42" y="20"/>
                    <a:pt x="45" y="14"/>
                    <a:pt x="49" y="15"/>
                  </a:cubicBezTo>
                  <a:cubicBezTo>
                    <a:pt x="53" y="16"/>
                    <a:pt x="53" y="23"/>
                    <a:pt x="53" y="30"/>
                  </a:cubicBezTo>
                  <a:cubicBezTo>
                    <a:pt x="52" y="35"/>
                    <a:pt x="52" y="42"/>
                    <a:pt x="54" y="43"/>
                  </a:cubicBezTo>
                  <a:cubicBezTo>
                    <a:pt x="53" y="45"/>
                    <a:pt x="53" y="45"/>
                    <a:pt x="53" y="45"/>
                  </a:cubicBezTo>
                  <a:cubicBezTo>
                    <a:pt x="49" y="44"/>
                    <a:pt x="50" y="37"/>
                    <a:pt x="50" y="30"/>
                  </a:cubicBezTo>
                  <a:cubicBezTo>
                    <a:pt x="50" y="25"/>
                    <a:pt x="51" y="18"/>
                    <a:pt x="49" y="18"/>
                  </a:cubicBezTo>
                  <a:cubicBezTo>
                    <a:pt x="47" y="17"/>
                    <a:pt x="43" y="23"/>
                    <a:pt x="40" y="27"/>
                  </a:cubicBezTo>
                  <a:cubicBezTo>
                    <a:pt x="37" y="33"/>
                    <a:pt x="33" y="39"/>
                    <a:pt x="29" y="38"/>
                  </a:cubicBezTo>
                  <a:cubicBezTo>
                    <a:pt x="25" y="37"/>
                    <a:pt x="26" y="30"/>
                    <a:pt x="26" y="23"/>
                  </a:cubicBezTo>
                  <a:cubicBezTo>
                    <a:pt x="26" y="18"/>
                    <a:pt x="27" y="11"/>
                    <a:pt x="25" y="10"/>
                  </a:cubicBezTo>
                  <a:cubicBezTo>
                    <a:pt x="22" y="10"/>
                    <a:pt x="19" y="16"/>
                    <a:pt x="16" y="20"/>
                  </a:cubicBezTo>
                  <a:cubicBezTo>
                    <a:pt x="13" y="26"/>
                    <a:pt x="9" y="32"/>
                    <a:pt x="5" y="31"/>
                  </a:cubicBezTo>
                  <a:cubicBezTo>
                    <a:pt x="1" y="29"/>
                    <a:pt x="2" y="23"/>
                    <a:pt x="2" y="15"/>
                  </a:cubicBezTo>
                  <a:cubicBezTo>
                    <a:pt x="2" y="10"/>
                    <a:pt x="3" y="4"/>
                    <a:pt x="0" y="3"/>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7" name="Google Shape;487;p38">
              <a:extLst>
                <a:ext uri="{FF2B5EF4-FFF2-40B4-BE49-F238E27FC236}">
                  <a16:creationId xmlns:a16="http://schemas.microsoft.com/office/drawing/2014/main" id="{7F340AFA-F2FA-A8FA-A8CF-6BE2358E4C9A}"/>
                </a:ext>
              </a:extLst>
            </p:cNvPr>
            <p:cNvSpPr/>
            <p:nvPr/>
          </p:nvSpPr>
          <p:spPr>
            <a:xfrm>
              <a:off x="5667119" y="2922986"/>
              <a:ext cx="43080" cy="54787"/>
            </a:xfrm>
            <a:custGeom>
              <a:avLst/>
              <a:gdLst/>
              <a:ahLst/>
              <a:cxnLst/>
              <a:rect l="l" t="t" r="r" b="b"/>
              <a:pathLst>
                <a:path w="53" h="45" extrusionOk="0">
                  <a:moveTo>
                    <a:pt x="1" y="0"/>
                  </a:moveTo>
                  <a:cubicBezTo>
                    <a:pt x="5" y="1"/>
                    <a:pt x="4" y="8"/>
                    <a:pt x="4" y="15"/>
                  </a:cubicBezTo>
                  <a:cubicBezTo>
                    <a:pt x="4" y="20"/>
                    <a:pt x="3" y="27"/>
                    <a:pt x="5" y="27"/>
                  </a:cubicBezTo>
                  <a:cubicBezTo>
                    <a:pt x="7" y="28"/>
                    <a:pt x="11" y="22"/>
                    <a:pt x="14" y="18"/>
                  </a:cubicBezTo>
                  <a:cubicBezTo>
                    <a:pt x="17" y="12"/>
                    <a:pt x="21" y="6"/>
                    <a:pt x="25" y="7"/>
                  </a:cubicBezTo>
                  <a:cubicBezTo>
                    <a:pt x="29" y="8"/>
                    <a:pt x="28" y="15"/>
                    <a:pt x="28" y="22"/>
                  </a:cubicBezTo>
                  <a:cubicBezTo>
                    <a:pt x="28" y="27"/>
                    <a:pt x="27" y="34"/>
                    <a:pt x="29" y="35"/>
                  </a:cubicBezTo>
                  <a:cubicBezTo>
                    <a:pt x="31" y="35"/>
                    <a:pt x="35" y="29"/>
                    <a:pt x="38" y="25"/>
                  </a:cubicBezTo>
                  <a:cubicBezTo>
                    <a:pt x="41" y="19"/>
                    <a:pt x="45" y="13"/>
                    <a:pt x="49" y="14"/>
                  </a:cubicBezTo>
                  <a:cubicBezTo>
                    <a:pt x="53" y="16"/>
                    <a:pt x="52" y="22"/>
                    <a:pt x="52" y="29"/>
                  </a:cubicBezTo>
                  <a:cubicBezTo>
                    <a:pt x="52" y="35"/>
                    <a:pt x="51" y="41"/>
                    <a:pt x="53" y="42"/>
                  </a:cubicBezTo>
                  <a:cubicBezTo>
                    <a:pt x="53" y="45"/>
                    <a:pt x="53" y="45"/>
                    <a:pt x="53" y="45"/>
                  </a:cubicBezTo>
                  <a:cubicBezTo>
                    <a:pt x="49" y="43"/>
                    <a:pt x="49" y="37"/>
                    <a:pt x="49" y="29"/>
                  </a:cubicBezTo>
                  <a:cubicBezTo>
                    <a:pt x="50" y="24"/>
                    <a:pt x="50" y="17"/>
                    <a:pt x="48" y="17"/>
                  </a:cubicBezTo>
                  <a:cubicBezTo>
                    <a:pt x="46" y="16"/>
                    <a:pt x="42" y="22"/>
                    <a:pt x="40" y="26"/>
                  </a:cubicBezTo>
                  <a:cubicBezTo>
                    <a:pt x="36" y="33"/>
                    <a:pt x="33" y="38"/>
                    <a:pt x="29" y="37"/>
                  </a:cubicBezTo>
                  <a:cubicBezTo>
                    <a:pt x="25" y="36"/>
                    <a:pt x="25" y="29"/>
                    <a:pt x="25" y="22"/>
                  </a:cubicBezTo>
                  <a:cubicBezTo>
                    <a:pt x="26" y="17"/>
                    <a:pt x="26" y="10"/>
                    <a:pt x="24" y="9"/>
                  </a:cubicBezTo>
                  <a:cubicBezTo>
                    <a:pt x="22" y="9"/>
                    <a:pt x="18" y="15"/>
                    <a:pt x="16" y="19"/>
                  </a:cubicBezTo>
                  <a:cubicBezTo>
                    <a:pt x="12" y="25"/>
                    <a:pt x="8" y="31"/>
                    <a:pt x="5" y="30"/>
                  </a:cubicBezTo>
                  <a:cubicBezTo>
                    <a:pt x="1" y="29"/>
                    <a:pt x="1" y="22"/>
                    <a:pt x="1" y="15"/>
                  </a:cubicBezTo>
                  <a:cubicBezTo>
                    <a:pt x="2" y="10"/>
                    <a:pt x="2" y="3"/>
                    <a:pt x="0" y="2"/>
                  </a:cubicBezTo>
                  <a:lnTo>
                    <a:pt x="1" y="0"/>
                  </a:lnTo>
                  <a:close/>
                </a:path>
              </a:pathLst>
            </a:custGeom>
            <a:solidFill>
              <a:schemeClr val="l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88" name="Google Shape;488;p38">
              <a:extLst>
                <a:ext uri="{FF2B5EF4-FFF2-40B4-BE49-F238E27FC236}">
                  <a16:creationId xmlns:a16="http://schemas.microsoft.com/office/drawing/2014/main" id="{9FA3D34D-9BB3-5128-C3B5-FDE2CE717735}"/>
                </a:ext>
              </a:extLst>
            </p:cNvPr>
            <p:cNvSpPr/>
            <p:nvPr/>
          </p:nvSpPr>
          <p:spPr>
            <a:xfrm>
              <a:off x="5598319" y="3024188"/>
              <a:ext cx="75009" cy="207169"/>
            </a:xfrm>
            <a:custGeom>
              <a:avLst/>
              <a:gdLst/>
              <a:ahLst/>
              <a:cxnLst/>
              <a:rect l="l" t="t" r="r" b="b"/>
              <a:pathLst>
                <a:path w="63" h="174" extrusionOk="0">
                  <a:moveTo>
                    <a:pt x="21" y="84"/>
                  </a:moveTo>
                  <a:cubicBezTo>
                    <a:pt x="36" y="37"/>
                    <a:pt x="52" y="0"/>
                    <a:pt x="58" y="2"/>
                  </a:cubicBezTo>
                  <a:cubicBezTo>
                    <a:pt x="63" y="4"/>
                    <a:pt x="56" y="43"/>
                    <a:pt x="42" y="90"/>
                  </a:cubicBezTo>
                  <a:cubicBezTo>
                    <a:pt x="27" y="137"/>
                    <a:pt x="11" y="174"/>
                    <a:pt x="5" y="173"/>
                  </a:cubicBezTo>
                  <a:cubicBezTo>
                    <a:pt x="0" y="171"/>
                    <a:pt x="7" y="131"/>
                    <a:pt x="21" y="84"/>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489" name="Google Shape;489;p38">
            <a:extLst>
              <a:ext uri="{FF2B5EF4-FFF2-40B4-BE49-F238E27FC236}">
                <a16:creationId xmlns:a16="http://schemas.microsoft.com/office/drawing/2014/main" id="{84F34388-B5FE-D5A9-DDEF-11348DE2F1CB}"/>
              </a:ext>
            </a:extLst>
          </p:cNvPr>
          <p:cNvGrpSpPr/>
          <p:nvPr/>
        </p:nvGrpSpPr>
        <p:grpSpPr>
          <a:xfrm>
            <a:off x="7839558" y="2913180"/>
            <a:ext cx="1858831" cy="1385969"/>
            <a:chOff x="572690" y="2019301"/>
            <a:chExt cx="941752" cy="702148"/>
          </a:xfrm>
        </p:grpSpPr>
        <p:sp>
          <p:nvSpPr>
            <p:cNvPr id="490" name="Google Shape;490;p38">
              <a:extLst>
                <a:ext uri="{FF2B5EF4-FFF2-40B4-BE49-F238E27FC236}">
                  <a16:creationId xmlns:a16="http://schemas.microsoft.com/office/drawing/2014/main" id="{8B800713-D0F1-54B0-7C45-CF9434D50C70}"/>
                </a:ext>
              </a:extLst>
            </p:cNvPr>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1" name="Google Shape;491;p38">
              <a:extLst>
                <a:ext uri="{FF2B5EF4-FFF2-40B4-BE49-F238E27FC236}">
                  <a16:creationId xmlns:a16="http://schemas.microsoft.com/office/drawing/2014/main" id="{D9281D29-9724-DED0-F0AA-4CFB44464E1E}"/>
                </a:ext>
              </a:extLst>
            </p:cNvPr>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2" name="Google Shape;492;p38">
              <a:extLst>
                <a:ext uri="{FF2B5EF4-FFF2-40B4-BE49-F238E27FC236}">
                  <a16:creationId xmlns:a16="http://schemas.microsoft.com/office/drawing/2014/main" id="{F618C792-2AD5-CEF5-CBC0-FF47C9CCC196}"/>
                </a:ext>
              </a:extLst>
            </p:cNvPr>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3" name="Google Shape;493;p38">
              <a:extLst>
                <a:ext uri="{FF2B5EF4-FFF2-40B4-BE49-F238E27FC236}">
                  <a16:creationId xmlns:a16="http://schemas.microsoft.com/office/drawing/2014/main" id="{3D010630-74A2-9A2B-427B-ACB20E414BDC}"/>
                </a:ext>
              </a:extLst>
            </p:cNvPr>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4" name="Google Shape;494;p38">
              <a:extLst>
                <a:ext uri="{FF2B5EF4-FFF2-40B4-BE49-F238E27FC236}">
                  <a16:creationId xmlns:a16="http://schemas.microsoft.com/office/drawing/2014/main" id="{5BCE71F3-4E6A-222B-195F-129222DFD1E9}"/>
                </a:ext>
              </a:extLst>
            </p:cNvPr>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5" name="Google Shape;495;p38">
              <a:extLst>
                <a:ext uri="{FF2B5EF4-FFF2-40B4-BE49-F238E27FC236}">
                  <a16:creationId xmlns:a16="http://schemas.microsoft.com/office/drawing/2014/main" id="{D9109388-1BE6-AED5-D2F0-CE127B2AE039}"/>
                </a:ext>
              </a:extLst>
            </p:cNvPr>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6" name="Google Shape;496;p38">
              <a:extLst>
                <a:ext uri="{FF2B5EF4-FFF2-40B4-BE49-F238E27FC236}">
                  <a16:creationId xmlns:a16="http://schemas.microsoft.com/office/drawing/2014/main" id="{860A5DA7-8266-6F59-3D1B-025BBF23C447}"/>
                </a:ext>
              </a:extLst>
            </p:cNvPr>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7" name="Google Shape;497;p38">
              <a:extLst>
                <a:ext uri="{FF2B5EF4-FFF2-40B4-BE49-F238E27FC236}">
                  <a16:creationId xmlns:a16="http://schemas.microsoft.com/office/drawing/2014/main" id="{933D81BD-C70C-AE53-4038-5EB7C9E23928}"/>
                </a:ext>
              </a:extLst>
            </p:cNvPr>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8" name="Google Shape;498;p38">
              <a:extLst>
                <a:ext uri="{FF2B5EF4-FFF2-40B4-BE49-F238E27FC236}">
                  <a16:creationId xmlns:a16="http://schemas.microsoft.com/office/drawing/2014/main" id="{F04E8F38-3427-9681-680E-DF44D1082E2A}"/>
                </a:ext>
              </a:extLst>
            </p:cNvPr>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499" name="Google Shape;499;p38">
              <a:extLst>
                <a:ext uri="{FF2B5EF4-FFF2-40B4-BE49-F238E27FC236}">
                  <a16:creationId xmlns:a16="http://schemas.microsoft.com/office/drawing/2014/main" id="{8A0D6578-88CC-1264-D5AA-09F550AA4ACD}"/>
                </a:ext>
              </a:extLst>
            </p:cNvPr>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27" name="قوس متوسط مزدوج 26">
            <a:extLst>
              <a:ext uri="{FF2B5EF4-FFF2-40B4-BE49-F238E27FC236}">
                <a16:creationId xmlns:a16="http://schemas.microsoft.com/office/drawing/2014/main" id="{9AA5D2C0-3BD8-F708-29AE-DFE4130DCA62}"/>
              </a:ext>
            </a:extLst>
          </p:cNvPr>
          <p:cNvSpPr/>
          <p:nvPr/>
        </p:nvSpPr>
        <p:spPr>
          <a:xfrm>
            <a:off x="1646704" y="1606233"/>
            <a:ext cx="5885926" cy="2787968"/>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28" name="مربع نص 27">
            <a:extLst>
              <a:ext uri="{FF2B5EF4-FFF2-40B4-BE49-F238E27FC236}">
                <a16:creationId xmlns:a16="http://schemas.microsoft.com/office/drawing/2014/main" id="{21786E2D-1D5E-67EC-4CAB-F0B39694C410}"/>
              </a:ext>
            </a:extLst>
          </p:cNvPr>
          <p:cNvSpPr txBox="1"/>
          <p:nvPr/>
        </p:nvSpPr>
        <p:spPr>
          <a:xfrm>
            <a:off x="1869155" y="929495"/>
            <a:ext cx="5405690" cy="461665"/>
          </a:xfrm>
          <a:prstGeom prst="rect">
            <a:avLst/>
          </a:prstGeom>
          <a:noFill/>
        </p:spPr>
        <p:txBody>
          <a:bodyPr wrap="square" rtlCol="1">
            <a:spAutoFit/>
          </a:bodyPr>
          <a:lstStyle/>
          <a:p>
            <a:pPr algn="ctr" rtl="1"/>
            <a:r>
              <a:rPr lang="ar-SA" sz="2400" dirty="0">
                <a:solidFill>
                  <a:schemeClr val="accent2"/>
                </a:solidFill>
                <a:latin typeface="DG 3asomy" panose="00000800000000000000" pitchFamily="2" charset="-78"/>
                <a:cs typeface="DG 3asomy" panose="00000800000000000000" pitchFamily="2" charset="-78"/>
              </a:rPr>
              <a:t>التعرف على الرقم </a:t>
            </a:r>
            <a:r>
              <a:rPr lang="en-US" sz="2400" dirty="0">
                <a:solidFill>
                  <a:schemeClr val="accent2"/>
                </a:solidFill>
                <a:latin typeface="DG 3asomy" panose="00000800000000000000" pitchFamily="2" charset="-78"/>
                <a:cs typeface="DG 3asomy" panose="00000800000000000000" pitchFamily="2" charset="-78"/>
              </a:rPr>
              <a:t>3</a:t>
            </a:r>
            <a:endParaRPr lang="ar-SA" sz="2400" dirty="0">
              <a:solidFill>
                <a:schemeClr val="accent2"/>
              </a:solidFill>
              <a:latin typeface="DG 3asomy" panose="00000800000000000000" pitchFamily="2" charset="-78"/>
              <a:cs typeface="DG 3asomy" panose="00000800000000000000" pitchFamily="2" charset="-78"/>
            </a:endParaRPr>
          </a:p>
        </p:txBody>
      </p:sp>
      <p:pic>
        <p:nvPicPr>
          <p:cNvPr id="3" name="صورة 2" descr="صورة تحتوي على رسم, فن&#10;&#10;قد يكون المحتوى الذي تم إنشاؤه بواسطة الذكاء الاصطناعي غير صحيح.">
            <a:extLst>
              <a:ext uri="{FF2B5EF4-FFF2-40B4-BE49-F238E27FC236}">
                <a16:creationId xmlns:a16="http://schemas.microsoft.com/office/drawing/2014/main" id="{5893C1FC-0027-4FF0-2092-964936124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7064" y="1761789"/>
            <a:ext cx="5465207" cy="2476857"/>
          </a:xfrm>
          <a:prstGeom prst="rect">
            <a:avLst/>
          </a:prstGeom>
        </p:spPr>
      </p:pic>
      <p:grpSp>
        <p:nvGrpSpPr>
          <p:cNvPr id="2" name="مجموعة 1">
            <a:extLst>
              <a:ext uri="{FF2B5EF4-FFF2-40B4-BE49-F238E27FC236}">
                <a16:creationId xmlns:a16="http://schemas.microsoft.com/office/drawing/2014/main" id="{9E2F8746-7DD2-CCD4-AC4B-E9063BEB79AC}"/>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C5BA1C23-9D10-3635-8F19-5222F2A151BD}"/>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59595E54-8766-4F4D-60E3-43D57FCBD8A4}"/>
                </a:ext>
              </a:extLst>
            </p:cNvPr>
            <p:cNvSpPr txBox="1"/>
            <p:nvPr/>
          </p:nvSpPr>
          <p:spPr>
            <a:xfrm rot="5400000">
              <a:off x="8465492" y="2368781"/>
              <a:ext cx="87716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27/44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3287771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17">
          <a:extLst>
            <a:ext uri="{FF2B5EF4-FFF2-40B4-BE49-F238E27FC236}">
              <a16:creationId xmlns:a16="http://schemas.microsoft.com/office/drawing/2014/main" id="{F21BA57B-CE98-DB79-0854-6D8A21638FEE}"/>
            </a:ext>
          </a:extLst>
        </p:cNvPr>
        <p:cNvGrpSpPr/>
        <p:nvPr/>
      </p:nvGrpSpPr>
      <p:grpSpPr>
        <a:xfrm>
          <a:off x="0" y="0"/>
          <a:ext cx="0" cy="0"/>
          <a:chOff x="0" y="0"/>
          <a:chExt cx="0" cy="0"/>
        </a:xfrm>
      </p:grpSpPr>
      <p:sp>
        <p:nvSpPr>
          <p:cNvPr id="1619" name="Google Shape;1619;p58">
            <a:extLst>
              <a:ext uri="{FF2B5EF4-FFF2-40B4-BE49-F238E27FC236}">
                <a16:creationId xmlns:a16="http://schemas.microsoft.com/office/drawing/2014/main" id="{F21275E0-E382-48B4-2E51-E0FDCEE4847D}"/>
              </a:ext>
            </a:extLst>
          </p:cNvPr>
          <p:cNvSpPr txBox="1">
            <a:spLocks noGrp="1"/>
          </p:cNvSpPr>
          <p:nvPr>
            <p:ph type="title"/>
          </p:nvPr>
        </p:nvSpPr>
        <p:spPr>
          <a:xfrm>
            <a:off x="1308443" y="3253393"/>
            <a:ext cx="6527114" cy="16704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4400" dirty="0">
                <a:solidFill>
                  <a:schemeClr val="tx2"/>
                </a:solidFill>
                <a:latin typeface="DG 3asomy" panose="00000800000000000000" pitchFamily="2" charset="-78"/>
                <a:cs typeface="DG 3asomy" panose="00000800000000000000" pitchFamily="2" charset="-78"/>
              </a:rPr>
              <a:t>النتائج</a:t>
            </a:r>
            <a:endParaRPr sz="4400" dirty="0">
              <a:solidFill>
                <a:schemeClr val="tx2"/>
              </a:solidFill>
              <a:latin typeface="DG 3asomy" panose="00000800000000000000" pitchFamily="2" charset="-78"/>
              <a:cs typeface="DG 3asomy" panose="00000800000000000000" pitchFamily="2" charset="-78"/>
            </a:endParaRPr>
          </a:p>
        </p:txBody>
      </p:sp>
      <p:sp>
        <p:nvSpPr>
          <p:cNvPr id="1620" name="Google Shape;1620;p58">
            <a:extLst>
              <a:ext uri="{FF2B5EF4-FFF2-40B4-BE49-F238E27FC236}">
                <a16:creationId xmlns:a16="http://schemas.microsoft.com/office/drawing/2014/main" id="{BF9136BE-6197-549A-9243-EA9FB17E1A4C}"/>
              </a:ext>
            </a:extLst>
          </p:cNvPr>
          <p:cNvSpPr txBox="1">
            <a:spLocks noGrp="1"/>
          </p:cNvSpPr>
          <p:nvPr>
            <p:ph type="title" idx="2"/>
          </p:nvPr>
        </p:nvSpPr>
        <p:spPr>
          <a:xfrm>
            <a:off x="3522150" y="1098604"/>
            <a:ext cx="2099700" cy="2031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dirty="0"/>
              <a:t>5</a:t>
            </a:r>
            <a:r>
              <a:rPr lang="ar-SA" dirty="0"/>
              <a:t>.</a:t>
            </a:r>
            <a:endParaRPr dirty="0"/>
          </a:p>
        </p:txBody>
      </p:sp>
      <p:grpSp>
        <p:nvGrpSpPr>
          <p:cNvPr id="1624" name="Google Shape;1624;p58">
            <a:extLst>
              <a:ext uri="{FF2B5EF4-FFF2-40B4-BE49-F238E27FC236}">
                <a16:creationId xmlns:a16="http://schemas.microsoft.com/office/drawing/2014/main" id="{8230563D-EB5B-189E-2007-7B8A6E64BC81}"/>
              </a:ext>
            </a:extLst>
          </p:cNvPr>
          <p:cNvGrpSpPr/>
          <p:nvPr/>
        </p:nvGrpSpPr>
        <p:grpSpPr>
          <a:xfrm>
            <a:off x="7245724" y="765177"/>
            <a:ext cx="2177991" cy="1623927"/>
            <a:chOff x="572690" y="2019301"/>
            <a:chExt cx="941752" cy="702148"/>
          </a:xfrm>
        </p:grpSpPr>
        <p:sp>
          <p:nvSpPr>
            <p:cNvPr id="1625" name="Google Shape;1625;p58">
              <a:extLst>
                <a:ext uri="{FF2B5EF4-FFF2-40B4-BE49-F238E27FC236}">
                  <a16:creationId xmlns:a16="http://schemas.microsoft.com/office/drawing/2014/main" id="{39F69516-FF83-E62E-3074-E007BA17DCC5}"/>
                </a:ext>
              </a:extLst>
            </p:cNvPr>
            <p:cNvSpPr/>
            <p:nvPr/>
          </p:nvSpPr>
          <p:spPr>
            <a:xfrm>
              <a:off x="572690" y="2019301"/>
              <a:ext cx="941752" cy="701838"/>
            </a:xfrm>
            <a:custGeom>
              <a:avLst/>
              <a:gdLst/>
              <a:ahLst/>
              <a:cxnLst/>
              <a:rect l="l" t="t" r="r" b="b"/>
              <a:pathLst>
                <a:path w="789" h="588" extrusionOk="0">
                  <a:moveTo>
                    <a:pt x="698" y="240"/>
                  </a:moveTo>
                  <a:cubicBezTo>
                    <a:pt x="684" y="247"/>
                    <a:pt x="680" y="258"/>
                    <a:pt x="679" y="270"/>
                  </a:cubicBezTo>
                  <a:cubicBezTo>
                    <a:pt x="677" y="263"/>
                    <a:pt x="675" y="256"/>
                    <a:pt x="672" y="249"/>
                  </a:cubicBezTo>
                  <a:cubicBezTo>
                    <a:pt x="607" y="82"/>
                    <a:pt x="418" y="0"/>
                    <a:pt x="252" y="66"/>
                  </a:cubicBezTo>
                  <a:cubicBezTo>
                    <a:pt x="91" y="129"/>
                    <a:pt x="9" y="306"/>
                    <a:pt x="62" y="468"/>
                  </a:cubicBezTo>
                  <a:cubicBezTo>
                    <a:pt x="52" y="463"/>
                    <a:pt x="41" y="462"/>
                    <a:pt x="32" y="472"/>
                  </a:cubicBezTo>
                  <a:cubicBezTo>
                    <a:pt x="0" y="511"/>
                    <a:pt x="64" y="552"/>
                    <a:pt x="51" y="588"/>
                  </a:cubicBezTo>
                  <a:cubicBezTo>
                    <a:pt x="276" y="465"/>
                    <a:pt x="276" y="465"/>
                    <a:pt x="276" y="465"/>
                  </a:cubicBezTo>
                  <a:cubicBezTo>
                    <a:pt x="276" y="465"/>
                    <a:pt x="281" y="455"/>
                    <a:pt x="268" y="428"/>
                  </a:cubicBezTo>
                  <a:cubicBezTo>
                    <a:pt x="268" y="428"/>
                    <a:pt x="248" y="376"/>
                    <a:pt x="219" y="345"/>
                  </a:cubicBezTo>
                  <a:cubicBezTo>
                    <a:pt x="227" y="293"/>
                    <a:pt x="261" y="246"/>
                    <a:pt x="314" y="225"/>
                  </a:cubicBezTo>
                  <a:cubicBezTo>
                    <a:pt x="386" y="197"/>
                    <a:pt x="467" y="227"/>
                    <a:pt x="504" y="293"/>
                  </a:cubicBezTo>
                  <a:cubicBezTo>
                    <a:pt x="444" y="357"/>
                    <a:pt x="569" y="451"/>
                    <a:pt x="569" y="451"/>
                  </a:cubicBezTo>
                  <a:cubicBezTo>
                    <a:pt x="789" y="340"/>
                    <a:pt x="789" y="340"/>
                    <a:pt x="789" y="340"/>
                  </a:cubicBezTo>
                  <a:cubicBezTo>
                    <a:pt x="772" y="307"/>
                    <a:pt x="738" y="222"/>
                    <a:pt x="698" y="240"/>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6" name="Google Shape;1626;p58">
              <a:extLst>
                <a:ext uri="{FF2B5EF4-FFF2-40B4-BE49-F238E27FC236}">
                  <a16:creationId xmlns:a16="http://schemas.microsoft.com/office/drawing/2014/main" id="{0478A027-C2AD-23F8-6C58-02EF14E80C33}"/>
                </a:ext>
              </a:extLst>
            </p:cNvPr>
            <p:cNvSpPr/>
            <p:nvPr/>
          </p:nvSpPr>
          <p:spPr>
            <a:xfrm>
              <a:off x="576262" y="2019301"/>
              <a:ext cx="816424" cy="617434"/>
            </a:xfrm>
            <a:custGeom>
              <a:avLst/>
              <a:gdLst/>
              <a:ahLst/>
              <a:cxnLst/>
              <a:rect l="l" t="t" r="r" b="b"/>
              <a:pathLst>
                <a:path w="684" h="516" extrusionOk="0">
                  <a:moveTo>
                    <a:pt x="669" y="249"/>
                  </a:moveTo>
                  <a:cubicBezTo>
                    <a:pt x="604" y="82"/>
                    <a:pt x="415" y="0"/>
                    <a:pt x="249" y="66"/>
                  </a:cubicBezTo>
                  <a:cubicBezTo>
                    <a:pt x="82" y="132"/>
                    <a:pt x="0" y="320"/>
                    <a:pt x="66" y="486"/>
                  </a:cubicBezTo>
                  <a:cubicBezTo>
                    <a:pt x="69" y="497"/>
                    <a:pt x="74" y="506"/>
                    <a:pt x="79" y="516"/>
                  </a:cubicBezTo>
                  <a:cubicBezTo>
                    <a:pt x="105" y="505"/>
                    <a:pt x="105" y="505"/>
                    <a:pt x="105" y="505"/>
                  </a:cubicBezTo>
                  <a:cubicBezTo>
                    <a:pt x="101" y="497"/>
                    <a:pt x="97" y="487"/>
                    <a:pt x="93" y="478"/>
                  </a:cubicBezTo>
                  <a:cubicBezTo>
                    <a:pt x="33" y="325"/>
                    <a:pt x="108" y="153"/>
                    <a:pt x="261" y="93"/>
                  </a:cubicBezTo>
                  <a:cubicBezTo>
                    <a:pt x="414" y="33"/>
                    <a:pt x="586" y="108"/>
                    <a:pt x="646" y="261"/>
                  </a:cubicBezTo>
                  <a:cubicBezTo>
                    <a:pt x="652" y="276"/>
                    <a:pt x="657" y="291"/>
                    <a:pt x="660" y="306"/>
                  </a:cubicBezTo>
                  <a:cubicBezTo>
                    <a:pt x="684" y="296"/>
                    <a:pt x="684" y="296"/>
                    <a:pt x="684" y="296"/>
                  </a:cubicBezTo>
                  <a:cubicBezTo>
                    <a:pt x="680" y="281"/>
                    <a:pt x="675" y="265"/>
                    <a:pt x="669" y="249"/>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7" name="Google Shape;1627;p58">
              <a:extLst>
                <a:ext uri="{FF2B5EF4-FFF2-40B4-BE49-F238E27FC236}">
                  <a16:creationId xmlns:a16="http://schemas.microsoft.com/office/drawing/2014/main" id="{CC524F33-751A-D597-AABE-430FF832C643}"/>
                </a:ext>
              </a:extLst>
            </p:cNvPr>
            <p:cNvSpPr/>
            <p:nvPr/>
          </p:nvSpPr>
          <p:spPr>
            <a:xfrm>
              <a:off x="615553" y="2058591"/>
              <a:ext cx="748389" cy="564785"/>
            </a:xfrm>
            <a:custGeom>
              <a:avLst/>
              <a:gdLst/>
              <a:ahLst/>
              <a:cxnLst/>
              <a:rect l="l" t="t" r="r" b="b"/>
              <a:pathLst>
                <a:path w="627" h="472" extrusionOk="0">
                  <a:moveTo>
                    <a:pt x="228" y="60"/>
                  </a:moveTo>
                  <a:cubicBezTo>
                    <a:pt x="75" y="120"/>
                    <a:pt x="0" y="292"/>
                    <a:pt x="60" y="445"/>
                  </a:cubicBezTo>
                  <a:cubicBezTo>
                    <a:pt x="64" y="454"/>
                    <a:pt x="68" y="464"/>
                    <a:pt x="72" y="472"/>
                  </a:cubicBezTo>
                  <a:cubicBezTo>
                    <a:pt x="100" y="461"/>
                    <a:pt x="100" y="461"/>
                    <a:pt x="100" y="461"/>
                  </a:cubicBezTo>
                  <a:cubicBezTo>
                    <a:pt x="95" y="452"/>
                    <a:pt x="90" y="442"/>
                    <a:pt x="86" y="432"/>
                  </a:cubicBezTo>
                  <a:cubicBezTo>
                    <a:pt x="32" y="295"/>
                    <a:pt x="100" y="141"/>
                    <a:pt x="237" y="87"/>
                  </a:cubicBezTo>
                  <a:cubicBezTo>
                    <a:pt x="374" y="33"/>
                    <a:pt x="529" y="100"/>
                    <a:pt x="583" y="237"/>
                  </a:cubicBezTo>
                  <a:cubicBezTo>
                    <a:pt x="589" y="253"/>
                    <a:pt x="593" y="269"/>
                    <a:pt x="596" y="285"/>
                  </a:cubicBezTo>
                  <a:cubicBezTo>
                    <a:pt x="627" y="273"/>
                    <a:pt x="627" y="273"/>
                    <a:pt x="627" y="273"/>
                  </a:cubicBezTo>
                  <a:cubicBezTo>
                    <a:pt x="624" y="258"/>
                    <a:pt x="619" y="243"/>
                    <a:pt x="613" y="228"/>
                  </a:cubicBezTo>
                  <a:cubicBezTo>
                    <a:pt x="553" y="75"/>
                    <a:pt x="381" y="0"/>
                    <a:pt x="228" y="6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8" name="Google Shape;1628;p58">
              <a:extLst>
                <a:ext uri="{FF2B5EF4-FFF2-40B4-BE49-F238E27FC236}">
                  <a16:creationId xmlns:a16="http://schemas.microsoft.com/office/drawing/2014/main" id="{A52D740B-581D-6146-417A-09D423DC9D86}"/>
                </a:ext>
              </a:extLst>
            </p:cNvPr>
            <p:cNvSpPr/>
            <p:nvPr/>
          </p:nvSpPr>
          <p:spPr>
            <a:xfrm>
              <a:off x="653653" y="2097882"/>
              <a:ext cx="673192" cy="512135"/>
            </a:xfrm>
            <a:custGeom>
              <a:avLst/>
              <a:gdLst/>
              <a:ahLst/>
              <a:cxnLst/>
              <a:rect l="l" t="t" r="r" b="b"/>
              <a:pathLst>
                <a:path w="564" h="428" extrusionOk="0">
                  <a:moveTo>
                    <a:pt x="76" y="393"/>
                  </a:moveTo>
                  <a:cubicBezTo>
                    <a:pt x="27" y="267"/>
                    <a:pt x="89" y="125"/>
                    <a:pt x="215" y="75"/>
                  </a:cubicBezTo>
                  <a:cubicBezTo>
                    <a:pt x="341" y="26"/>
                    <a:pt x="483" y="88"/>
                    <a:pt x="533" y="214"/>
                  </a:cubicBezTo>
                  <a:cubicBezTo>
                    <a:pt x="539" y="229"/>
                    <a:pt x="543" y="244"/>
                    <a:pt x="546" y="259"/>
                  </a:cubicBezTo>
                  <a:cubicBezTo>
                    <a:pt x="564" y="252"/>
                    <a:pt x="564" y="252"/>
                    <a:pt x="564" y="252"/>
                  </a:cubicBezTo>
                  <a:cubicBezTo>
                    <a:pt x="561" y="236"/>
                    <a:pt x="557" y="220"/>
                    <a:pt x="551" y="204"/>
                  </a:cubicBezTo>
                  <a:cubicBezTo>
                    <a:pt x="497" y="67"/>
                    <a:pt x="342" y="0"/>
                    <a:pt x="205" y="54"/>
                  </a:cubicBezTo>
                  <a:cubicBezTo>
                    <a:pt x="68" y="108"/>
                    <a:pt x="0" y="262"/>
                    <a:pt x="54" y="399"/>
                  </a:cubicBezTo>
                  <a:cubicBezTo>
                    <a:pt x="58" y="409"/>
                    <a:pt x="63" y="419"/>
                    <a:pt x="68" y="428"/>
                  </a:cubicBezTo>
                  <a:cubicBezTo>
                    <a:pt x="89" y="420"/>
                    <a:pt x="89" y="420"/>
                    <a:pt x="89" y="420"/>
                  </a:cubicBezTo>
                  <a:cubicBezTo>
                    <a:pt x="84" y="411"/>
                    <a:pt x="80" y="403"/>
                    <a:pt x="76" y="39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29" name="Google Shape;1629;p58">
              <a:extLst>
                <a:ext uri="{FF2B5EF4-FFF2-40B4-BE49-F238E27FC236}">
                  <a16:creationId xmlns:a16="http://schemas.microsoft.com/office/drawing/2014/main" id="{8D9D626F-C985-2DD5-CD04-6387DEBD777A}"/>
                </a:ext>
              </a:extLst>
            </p:cNvPr>
            <p:cNvSpPr/>
            <p:nvPr/>
          </p:nvSpPr>
          <p:spPr>
            <a:xfrm>
              <a:off x="685800" y="2128838"/>
              <a:ext cx="619480" cy="471452"/>
            </a:xfrm>
            <a:custGeom>
              <a:avLst/>
              <a:gdLst/>
              <a:ahLst/>
              <a:cxnLst/>
              <a:rect l="l" t="t" r="r" b="b"/>
              <a:pathLst>
                <a:path w="519" h="394" extrusionOk="0">
                  <a:moveTo>
                    <a:pt x="188" y="49"/>
                  </a:moveTo>
                  <a:cubicBezTo>
                    <a:pt x="62" y="99"/>
                    <a:pt x="0" y="241"/>
                    <a:pt x="49" y="367"/>
                  </a:cubicBezTo>
                  <a:cubicBezTo>
                    <a:pt x="53" y="377"/>
                    <a:pt x="57" y="385"/>
                    <a:pt x="62" y="394"/>
                  </a:cubicBezTo>
                  <a:cubicBezTo>
                    <a:pt x="85" y="385"/>
                    <a:pt x="85" y="385"/>
                    <a:pt x="85" y="385"/>
                  </a:cubicBezTo>
                  <a:cubicBezTo>
                    <a:pt x="80" y="376"/>
                    <a:pt x="75" y="366"/>
                    <a:pt x="71" y="356"/>
                  </a:cubicBezTo>
                  <a:cubicBezTo>
                    <a:pt x="27" y="243"/>
                    <a:pt x="83" y="116"/>
                    <a:pt x="195" y="72"/>
                  </a:cubicBezTo>
                  <a:cubicBezTo>
                    <a:pt x="308" y="28"/>
                    <a:pt x="435" y="83"/>
                    <a:pt x="479" y="196"/>
                  </a:cubicBezTo>
                  <a:cubicBezTo>
                    <a:pt x="485" y="211"/>
                    <a:pt x="490" y="228"/>
                    <a:pt x="492" y="244"/>
                  </a:cubicBezTo>
                  <a:cubicBezTo>
                    <a:pt x="519" y="233"/>
                    <a:pt x="519" y="233"/>
                    <a:pt x="519" y="233"/>
                  </a:cubicBezTo>
                  <a:cubicBezTo>
                    <a:pt x="516" y="218"/>
                    <a:pt x="512" y="203"/>
                    <a:pt x="506" y="188"/>
                  </a:cubicBezTo>
                  <a:cubicBezTo>
                    <a:pt x="456" y="62"/>
                    <a:pt x="314" y="0"/>
                    <a:pt x="188" y="49"/>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0" name="Google Shape;1630;p58">
              <a:extLst>
                <a:ext uri="{FF2B5EF4-FFF2-40B4-BE49-F238E27FC236}">
                  <a16:creationId xmlns:a16="http://schemas.microsoft.com/office/drawing/2014/main" id="{A03E1E84-03D8-A710-9274-2EBB98A03EAC}"/>
                </a:ext>
              </a:extLst>
            </p:cNvPr>
            <p:cNvSpPr/>
            <p:nvPr/>
          </p:nvSpPr>
          <p:spPr>
            <a:xfrm>
              <a:off x="717947" y="2163366"/>
              <a:ext cx="555025" cy="426116"/>
            </a:xfrm>
            <a:custGeom>
              <a:avLst/>
              <a:gdLst/>
              <a:ahLst/>
              <a:cxnLst/>
              <a:rect l="l" t="t" r="r" b="b"/>
              <a:pathLst>
                <a:path w="465" h="357" extrusionOk="0">
                  <a:moveTo>
                    <a:pt x="66" y="322"/>
                  </a:moveTo>
                  <a:cubicBezTo>
                    <a:pt x="26" y="220"/>
                    <a:pt x="76" y="105"/>
                    <a:pt x="178" y="65"/>
                  </a:cubicBezTo>
                  <a:cubicBezTo>
                    <a:pt x="280" y="25"/>
                    <a:pt x="395" y="75"/>
                    <a:pt x="435" y="177"/>
                  </a:cubicBezTo>
                  <a:cubicBezTo>
                    <a:pt x="441" y="192"/>
                    <a:pt x="445" y="207"/>
                    <a:pt x="447" y="223"/>
                  </a:cubicBezTo>
                  <a:cubicBezTo>
                    <a:pt x="465" y="216"/>
                    <a:pt x="465" y="216"/>
                    <a:pt x="465" y="216"/>
                  </a:cubicBezTo>
                  <a:cubicBezTo>
                    <a:pt x="463" y="200"/>
                    <a:pt x="458" y="183"/>
                    <a:pt x="452" y="168"/>
                  </a:cubicBezTo>
                  <a:cubicBezTo>
                    <a:pt x="408" y="55"/>
                    <a:pt x="281" y="0"/>
                    <a:pt x="168" y="44"/>
                  </a:cubicBezTo>
                  <a:cubicBezTo>
                    <a:pt x="56" y="88"/>
                    <a:pt x="0" y="215"/>
                    <a:pt x="44" y="328"/>
                  </a:cubicBezTo>
                  <a:cubicBezTo>
                    <a:pt x="48" y="338"/>
                    <a:pt x="53" y="348"/>
                    <a:pt x="58" y="357"/>
                  </a:cubicBezTo>
                  <a:cubicBezTo>
                    <a:pt x="79" y="349"/>
                    <a:pt x="79" y="349"/>
                    <a:pt x="79" y="349"/>
                  </a:cubicBezTo>
                  <a:cubicBezTo>
                    <a:pt x="74" y="340"/>
                    <a:pt x="69" y="331"/>
                    <a:pt x="66" y="322"/>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1" name="Google Shape;1631;p58">
              <a:extLst>
                <a:ext uri="{FF2B5EF4-FFF2-40B4-BE49-F238E27FC236}">
                  <a16:creationId xmlns:a16="http://schemas.microsoft.com/office/drawing/2014/main" id="{92779873-5994-E62D-A0D7-3DDBD425CBD1}"/>
                </a:ext>
              </a:extLst>
            </p:cNvPr>
            <p:cNvSpPr/>
            <p:nvPr/>
          </p:nvSpPr>
          <p:spPr>
            <a:xfrm>
              <a:off x="748903" y="2193132"/>
              <a:ext cx="502507" cy="386727"/>
            </a:xfrm>
            <a:custGeom>
              <a:avLst/>
              <a:gdLst/>
              <a:ahLst/>
              <a:cxnLst/>
              <a:rect l="l" t="t" r="r" b="b"/>
              <a:pathLst>
                <a:path w="421" h="324" extrusionOk="0">
                  <a:moveTo>
                    <a:pt x="152" y="40"/>
                  </a:moveTo>
                  <a:cubicBezTo>
                    <a:pt x="50" y="80"/>
                    <a:pt x="0" y="195"/>
                    <a:pt x="40" y="297"/>
                  </a:cubicBezTo>
                  <a:cubicBezTo>
                    <a:pt x="43" y="306"/>
                    <a:pt x="48" y="315"/>
                    <a:pt x="53" y="324"/>
                  </a:cubicBezTo>
                  <a:cubicBezTo>
                    <a:pt x="73" y="316"/>
                    <a:pt x="73" y="316"/>
                    <a:pt x="73" y="316"/>
                  </a:cubicBezTo>
                  <a:cubicBezTo>
                    <a:pt x="68" y="307"/>
                    <a:pt x="64" y="298"/>
                    <a:pt x="60" y="289"/>
                  </a:cubicBezTo>
                  <a:cubicBezTo>
                    <a:pt x="25" y="198"/>
                    <a:pt x="69" y="96"/>
                    <a:pt x="160" y="60"/>
                  </a:cubicBezTo>
                  <a:cubicBezTo>
                    <a:pt x="251" y="24"/>
                    <a:pt x="353" y="69"/>
                    <a:pt x="389" y="160"/>
                  </a:cubicBezTo>
                  <a:cubicBezTo>
                    <a:pt x="395" y="175"/>
                    <a:pt x="399" y="191"/>
                    <a:pt x="400" y="206"/>
                  </a:cubicBezTo>
                  <a:cubicBezTo>
                    <a:pt x="421" y="198"/>
                    <a:pt x="421" y="198"/>
                    <a:pt x="421" y="198"/>
                  </a:cubicBezTo>
                  <a:cubicBezTo>
                    <a:pt x="419" y="182"/>
                    <a:pt x="415" y="167"/>
                    <a:pt x="409" y="152"/>
                  </a:cubicBezTo>
                  <a:cubicBezTo>
                    <a:pt x="369" y="50"/>
                    <a:pt x="254" y="0"/>
                    <a:pt x="152" y="40"/>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2" name="Google Shape;1632;p58">
              <a:extLst>
                <a:ext uri="{FF2B5EF4-FFF2-40B4-BE49-F238E27FC236}">
                  <a16:creationId xmlns:a16="http://schemas.microsoft.com/office/drawing/2014/main" id="{EE7756A4-6D81-4E3B-0EC1-5D434CC1F4E7}"/>
                </a:ext>
              </a:extLst>
            </p:cNvPr>
            <p:cNvSpPr/>
            <p:nvPr/>
          </p:nvSpPr>
          <p:spPr>
            <a:xfrm>
              <a:off x="778668" y="2221707"/>
              <a:ext cx="447601" cy="348532"/>
            </a:xfrm>
            <a:custGeom>
              <a:avLst/>
              <a:gdLst/>
              <a:ahLst/>
              <a:cxnLst/>
              <a:rect l="l" t="t" r="r" b="b"/>
              <a:pathLst>
                <a:path w="375" h="292" extrusionOk="0">
                  <a:moveTo>
                    <a:pt x="55" y="255"/>
                  </a:moveTo>
                  <a:cubicBezTo>
                    <a:pt x="24" y="176"/>
                    <a:pt x="63" y="87"/>
                    <a:pt x="141" y="56"/>
                  </a:cubicBezTo>
                  <a:cubicBezTo>
                    <a:pt x="220" y="25"/>
                    <a:pt x="309" y="64"/>
                    <a:pt x="340" y="143"/>
                  </a:cubicBezTo>
                  <a:cubicBezTo>
                    <a:pt x="346" y="159"/>
                    <a:pt x="350" y="175"/>
                    <a:pt x="350" y="192"/>
                  </a:cubicBezTo>
                  <a:cubicBezTo>
                    <a:pt x="375" y="182"/>
                    <a:pt x="375" y="182"/>
                    <a:pt x="375" y="182"/>
                  </a:cubicBezTo>
                  <a:cubicBezTo>
                    <a:pt x="374" y="167"/>
                    <a:pt x="370" y="151"/>
                    <a:pt x="364" y="136"/>
                  </a:cubicBezTo>
                  <a:cubicBezTo>
                    <a:pt x="328" y="45"/>
                    <a:pt x="226" y="0"/>
                    <a:pt x="135" y="36"/>
                  </a:cubicBezTo>
                  <a:cubicBezTo>
                    <a:pt x="44" y="72"/>
                    <a:pt x="0" y="174"/>
                    <a:pt x="35" y="265"/>
                  </a:cubicBezTo>
                  <a:cubicBezTo>
                    <a:pt x="39" y="274"/>
                    <a:pt x="43" y="283"/>
                    <a:pt x="48" y="292"/>
                  </a:cubicBezTo>
                  <a:cubicBezTo>
                    <a:pt x="70" y="283"/>
                    <a:pt x="70" y="283"/>
                    <a:pt x="70" y="283"/>
                  </a:cubicBezTo>
                  <a:cubicBezTo>
                    <a:pt x="64" y="275"/>
                    <a:pt x="59" y="265"/>
                    <a:pt x="55" y="25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3" name="Google Shape;1633;p58">
              <a:extLst>
                <a:ext uri="{FF2B5EF4-FFF2-40B4-BE49-F238E27FC236}">
                  <a16:creationId xmlns:a16="http://schemas.microsoft.com/office/drawing/2014/main" id="{EBF06758-2195-6AFF-769A-307369D46428}"/>
                </a:ext>
              </a:extLst>
            </p:cNvPr>
            <p:cNvSpPr/>
            <p:nvPr/>
          </p:nvSpPr>
          <p:spPr>
            <a:xfrm>
              <a:off x="572690" y="2372916"/>
              <a:ext cx="335402" cy="348532"/>
            </a:xfrm>
            <a:custGeom>
              <a:avLst/>
              <a:gdLst/>
              <a:ahLst/>
              <a:cxnLst/>
              <a:rect l="l" t="t" r="r" b="b"/>
              <a:pathLst>
                <a:path w="281" h="292" extrusionOk="0">
                  <a:moveTo>
                    <a:pt x="268" y="132"/>
                  </a:moveTo>
                  <a:cubicBezTo>
                    <a:pt x="268" y="132"/>
                    <a:pt x="216" y="0"/>
                    <a:pt x="162" y="34"/>
                  </a:cubicBezTo>
                  <a:cubicBezTo>
                    <a:pt x="108" y="68"/>
                    <a:pt x="170" y="158"/>
                    <a:pt x="170" y="158"/>
                  </a:cubicBezTo>
                  <a:cubicBezTo>
                    <a:pt x="170" y="158"/>
                    <a:pt x="130" y="59"/>
                    <a:pt x="77" y="106"/>
                  </a:cubicBezTo>
                  <a:cubicBezTo>
                    <a:pt x="44" y="141"/>
                    <a:pt x="99" y="206"/>
                    <a:pt x="99" y="206"/>
                  </a:cubicBezTo>
                  <a:cubicBezTo>
                    <a:pt x="99" y="206"/>
                    <a:pt x="56" y="148"/>
                    <a:pt x="32" y="176"/>
                  </a:cubicBezTo>
                  <a:cubicBezTo>
                    <a:pt x="0" y="215"/>
                    <a:pt x="64" y="256"/>
                    <a:pt x="51" y="292"/>
                  </a:cubicBezTo>
                  <a:cubicBezTo>
                    <a:pt x="276" y="169"/>
                    <a:pt x="276" y="169"/>
                    <a:pt x="276" y="169"/>
                  </a:cubicBezTo>
                  <a:cubicBezTo>
                    <a:pt x="276" y="169"/>
                    <a:pt x="281" y="159"/>
                    <a:pt x="268" y="132"/>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4" name="Google Shape;1634;p58">
              <a:extLst>
                <a:ext uri="{FF2B5EF4-FFF2-40B4-BE49-F238E27FC236}">
                  <a16:creationId xmlns:a16="http://schemas.microsoft.com/office/drawing/2014/main" id="{A82E7984-77EA-1047-2B80-04BD895CE675}"/>
                </a:ext>
              </a:extLst>
            </p:cNvPr>
            <p:cNvSpPr/>
            <p:nvPr/>
          </p:nvSpPr>
          <p:spPr>
            <a:xfrm>
              <a:off x="1094184" y="2278857"/>
              <a:ext cx="420148" cy="278606"/>
            </a:xfrm>
            <a:custGeom>
              <a:avLst/>
              <a:gdLst/>
              <a:ahLst/>
              <a:cxnLst/>
              <a:rect l="l" t="t" r="r" b="b"/>
              <a:pathLst>
                <a:path w="352" h="234" extrusionOk="0">
                  <a:moveTo>
                    <a:pt x="352" y="123"/>
                  </a:moveTo>
                  <a:cubicBezTo>
                    <a:pt x="132" y="234"/>
                    <a:pt x="132" y="234"/>
                    <a:pt x="132" y="234"/>
                  </a:cubicBezTo>
                  <a:cubicBezTo>
                    <a:pt x="132" y="234"/>
                    <a:pt x="0" y="135"/>
                    <a:pt x="73" y="70"/>
                  </a:cubicBezTo>
                  <a:cubicBezTo>
                    <a:pt x="73" y="70"/>
                    <a:pt x="126" y="32"/>
                    <a:pt x="171" y="107"/>
                  </a:cubicBezTo>
                  <a:cubicBezTo>
                    <a:pt x="171" y="107"/>
                    <a:pt x="128" y="48"/>
                    <a:pt x="173" y="26"/>
                  </a:cubicBezTo>
                  <a:cubicBezTo>
                    <a:pt x="224" y="0"/>
                    <a:pt x="257" y="97"/>
                    <a:pt x="257" y="97"/>
                  </a:cubicBezTo>
                  <a:cubicBezTo>
                    <a:pt x="257" y="97"/>
                    <a:pt x="222" y="41"/>
                    <a:pt x="261" y="23"/>
                  </a:cubicBezTo>
                  <a:cubicBezTo>
                    <a:pt x="301" y="5"/>
                    <a:pt x="352" y="123"/>
                    <a:pt x="352" y="123"/>
                  </a:cubicBez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1635" name="Google Shape;1635;p58">
            <a:extLst>
              <a:ext uri="{FF2B5EF4-FFF2-40B4-BE49-F238E27FC236}">
                <a16:creationId xmlns:a16="http://schemas.microsoft.com/office/drawing/2014/main" id="{6D958044-7A21-633B-6AC1-C543DF4B09A0}"/>
              </a:ext>
            </a:extLst>
          </p:cNvPr>
          <p:cNvGrpSpPr/>
          <p:nvPr/>
        </p:nvGrpSpPr>
        <p:grpSpPr>
          <a:xfrm rot="-410594">
            <a:off x="-322298" y="2942291"/>
            <a:ext cx="1943882" cy="2387671"/>
            <a:chOff x="1853803" y="2678907"/>
            <a:chExt cx="779339" cy="957263"/>
          </a:xfrm>
        </p:grpSpPr>
        <p:sp>
          <p:nvSpPr>
            <p:cNvPr id="1636" name="Google Shape;1636;p58">
              <a:extLst>
                <a:ext uri="{FF2B5EF4-FFF2-40B4-BE49-F238E27FC236}">
                  <a16:creationId xmlns:a16="http://schemas.microsoft.com/office/drawing/2014/main" id="{C8CA422B-F1F6-2F33-3344-661575BD30EB}"/>
                </a:ext>
              </a:extLst>
            </p:cNvPr>
            <p:cNvSpPr/>
            <p:nvPr/>
          </p:nvSpPr>
          <p:spPr>
            <a:xfrm>
              <a:off x="2125265" y="2678907"/>
              <a:ext cx="266700" cy="892815"/>
            </a:xfrm>
            <a:custGeom>
              <a:avLst/>
              <a:gdLst/>
              <a:ahLst/>
              <a:cxnLst/>
              <a:rect l="l" t="t" r="r" b="b"/>
              <a:pathLst>
                <a:path w="224" h="748" extrusionOk="0">
                  <a:moveTo>
                    <a:pt x="219" y="747"/>
                  </a:moveTo>
                  <a:cubicBezTo>
                    <a:pt x="219" y="747"/>
                    <a:pt x="219" y="747"/>
                    <a:pt x="219" y="747"/>
                  </a:cubicBezTo>
                  <a:cubicBezTo>
                    <a:pt x="216" y="748"/>
                    <a:pt x="212" y="746"/>
                    <a:pt x="212" y="743"/>
                  </a:cubicBezTo>
                  <a:cubicBezTo>
                    <a:pt x="1" y="9"/>
                    <a:pt x="1" y="9"/>
                    <a:pt x="1" y="9"/>
                  </a:cubicBezTo>
                  <a:cubicBezTo>
                    <a:pt x="0" y="6"/>
                    <a:pt x="2" y="2"/>
                    <a:pt x="5" y="1"/>
                  </a:cubicBezTo>
                  <a:cubicBezTo>
                    <a:pt x="5" y="1"/>
                    <a:pt x="5" y="1"/>
                    <a:pt x="5" y="1"/>
                  </a:cubicBezTo>
                  <a:cubicBezTo>
                    <a:pt x="9" y="0"/>
                    <a:pt x="12" y="2"/>
                    <a:pt x="13" y="5"/>
                  </a:cubicBezTo>
                  <a:cubicBezTo>
                    <a:pt x="223" y="739"/>
                    <a:pt x="223" y="739"/>
                    <a:pt x="223" y="739"/>
                  </a:cubicBezTo>
                  <a:cubicBezTo>
                    <a:pt x="224" y="742"/>
                    <a:pt x="222" y="746"/>
                    <a:pt x="219" y="747"/>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7" name="Google Shape;1637;p58">
              <a:extLst>
                <a:ext uri="{FF2B5EF4-FFF2-40B4-BE49-F238E27FC236}">
                  <a16:creationId xmlns:a16="http://schemas.microsoft.com/office/drawing/2014/main" id="{8A585A4A-B17A-90FC-E544-C0121D1A108A}"/>
                </a:ext>
              </a:extLst>
            </p:cNvPr>
            <p:cNvSpPr/>
            <p:nvPr/>
          </p:nvSpPr>
          <p:spPr>
            <a:xfrm>
              <a:off x="1853803" y="2708673"/>
              <a:ext cx="518023" cy="851039"/>
            </a:xfrm>
            <a:custGeom>
              <a:avLst/>
              <a:gdLst/>
              <a:ahLst/>
              <a:cxnLst/>
              <a:rect l="l" t="t" r="r" b="b"/>
              <a:pathLst>
                <a:path w="434" h="713" extrusionOk="0">
                  <a:moveTo>
                    <a:pt x="434" y="664"/>
                  </a:moveTo>
                  <a:cubicBezTo>
                    <a:pt x="261" y="713"/>
                    <a:pt x="78" y="605"/>
                    <a:pt x="25" y="422"/>
                  </a:cubicBezTo>
                  <a:cubicBezTo>
                    <a:pt x="0" y="334"/>
                    <a:pt x="8" y="241"/>
                    <a:pt x="50" y="161"/>
                  </a:cubicBezTo>
                  <a:cubicBezTo>
                    <a:pt x="91" y="82"/>
                    <a:pt x="160" y="24"/>
                    <a:pt x="244" y="0"/>
                  </a:cubicBezTo>
                  <a:cubicBezTo>
                    <a:pt x="247" y="12"/>
                    <a:pt x="247" y="12"/>
                    <a:pt x="247" y="12"/>
                  </a:cubicBezTo>
                  <a:cubicBezTo>
                    <a:pt x="167" y="36"/>
                    <a:pt x="101" y="90"/>
                    <a:pt x="61" y="167"/>
                  </a:cubicBezTo>
                  <a:cubicBezTo>
                    <a:pt x="21" y="244"/>
                    <a:pt x="13" y="333"/>
                    <a:pt x="37" y="419"/>
                  </a:cubicBezTo>
                  <a:cubicBezTo>
                    <a:pt x="88" y="595"/>
                    <a:pt x="264" y="699"/>
                    <a:pt x="431" y="652"/>
                  </a:cubicBezTo>
                  <a:lnTo>
                    <a:pt x="434" y="664"/>
                  </a:ln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8" name="Google Shape;1638;p58">
              <a:extLst>
                <a:ext uri="{FF2B5EF4-FFF2-40B4-BE49-F238E27FC236}">
                  <a16:creationId xmlns:a16="http://schemas.microsoft.com/office/drawing/2014/main" id="{D6EA4C9C-2459-4A08-EB59-24BAEA206F43}"/>
                </a:ext>
              </a:extLst>
            </p:cNvPr>
            <p:cNvSpPr/>
            <p:nvPr/>
          </p:nvSpPr>
          <p:spPr>
            <a:xfrm>
              <a:off x="2276475" y="3492104"/>
              <a:ext cx="200025" cy="89297"/>
            </a:xfrm>
            <a:custGeom>
              <a:avLst/>
              <a:gdLst/>
              <a:ahLst/>
              <a:cxnLst/>
              <a:rect l="l" t="t" r="r" b="b"/>
              <a:pathLst>
                <a:path w="168" h="75" extrusionOk="0">
                  <a:moveTo>
                    <a:pt x="164" y="14"/>
                  </a:moveTo>
                  <a:cubicBezTo>
                    <a:pt x="168" y="28"/>
                    <a:pt x="136" y="50"/>
                    <a:pt x="91" y="62"/>
                  </a:cubicBezTo>
                  <a:cubicBezTo>
                    <a:pt x="47" y="75"/>
                    <a:pt x="8" y="74"/>
                    <a:pt x="4" y="60"/>
                  </a:cubicBezTo>
                  <a:cubicBezTo>
                    <a:pt x="0" y="47"/>
                    <a:pt x="32" y="25"/>
                    <a:pt x="77" y="12"/>
                  </a:cubicBezTo>
                  <a:cubicBezTo>
                    <a:pt x="121" y="0"/>
                    <a:pt x="160" y="1"/>
                    <a:pt x="164" y="14"/>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39" name="Google Shape;1639;p58">
              <a:extLst>
                <a:ext uri="{FF2B5EF4-FFF2-40B4-BE49-F238E27FC236}">
                  <a16:creationId xmlns:a16="http://schemas.microsoft.com/office/drawing/2014/main" id="{757C9C07-50CF-4DB5-CEF5-1F7D215F6797}"/>
                </a:ext>
              </a:extLst>
            </p:cNvPr>
            <p:cNvSpPr/>
            <p:nvPr/>
          </p:nvSpPr>
          <p:spPr>
            <a:xfrm>
              <a:off x="1887140" y="2717007"/>
              <a:ext cx="746002" cy="774648"/>
            </a:xfrm>
            <a:custGeom>
              <a:avLst/>
              <a:gdLst/>
              <a:ahLst/>
              <a:cxnLst/>
              <a:rect l="l" t="t" r="r" b="b"/>
              <a:pathLst>
                <a:path w="625" h="649" extrusionOk="0">
                  <a:moveTo>
                    <a:pt x="394" y="606"/>
                  </a:moveTo>
                  <a:cubicBezTo>
                    <a:pt x="246" y="649"/>
                    <a:pt x="90" y="557"/>
                    <a:pt x="45" y="401"/>
                  </a:cubicBezTo>
                  <a:cubicBezTo>
                    <a:pt x="0" y="246"/>
                    <a:pt x="84" y="85"/>
                    <a:pt x="232" y="43"/>
                  </a:cubicBezTo>
                  <a:cubicBezTo>
                    <a:pt x="380" y="0"/>
                    <a:pt x="536" y="92"/>
                    <a:pt x="580" y="248"/>
                  </a:cubicBezTo>
                  <a:cubicBezTo>
                    <a:pt x="625" y="403"/>
                    <a:pt x="541" y="564"/>
                    <a:pt x="394" y="606"/>
                  </a:cubicBezTo>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0" name="Google Shape;1640;p58">
              <a:extLst>
                <a:ext uri="{FF2B5EF4-FFF2-40B4-BE49-F238E27FC236}">
                  <a16:creationId xmlns:a16="http://schemas.microsoft.com/office/drawing/2014/main" id="{2BC658EF-5A77-5B9C-AB1A-F3FF5968B2AB}"/>
                </a:ext>
              </a:extLst>
            </p:cNvPr>
            <p:cNvSpPr/>
            <p:nvPr/>
          </p:nvSpPr>
          <p:spPr>
            <a:xfrm>
              <a:off x="1964531" y="2783682"/>
              <a:ext cx="393889" cy="609058"/>
            </a:xfrm>
            <a:custGeom>
              <a:avLst/>
              <a:gdLst/>
              <a:ahLst/>
              <a:cxnLst/>
              <a:rect l="l" t="t" r="r" b="b"/>
              <a:pathLst>
                <a:path w="330" h="509" extrusionOk="0">
                  <a:moveTo>
                    <a:pt x="0" y="135"/>
                  </a:moveTo>
                  <a:cubicBezTo>
                    <a:pt x="0" y="135"/>
                    <a:pt x="80" y="201"/>
                    <a:pt x="94" y="204"/>
                  </a:cubicBezTo>
                  <a:cubicBezTo>
                    <a:pt x="108" y="207"/>
                    <a:pt x="135" y="213"/>
                    <a:pt x="152" y="228"/>
                  </a:cubicBezTo>
                  <a:cubicBezTo>
                    <a:pt x="170" y="244"/>
                    <a:pt x="175" y="262"/>
                    <a:pt x="171" y="270"/>
                  </a:cubicBezTo>
                  <a:cubicBezTo>
                    <a:pt x="167" y="278"/>
                    <a:pt x="141" y="299"/>
                    <a:pt x="138" y="314"/>
                  </a:cubicBezTo>
                  <a:cubicBezTo>
                    <a:pt x="136" y="328"/>
                    <a:pt x="125" y="358"/>
                    <a:pt x="139" y="361"/>
                  </a:cubicBezTo>
                  <a:cubicBezTo>
                    <a:pt x="153" y="364"/>
                    <a:pt x="160" y="389"/>
                    <a:pt x="168" y="393"/>
                  </a:cubicBezTo>
                  <a:cubicBezTo>
                    <a:pt x="175" y="398"/>
                    <a:pt x="185" y="409"/>
                    <a:pt x="179" y="390"/>
                  </a:cubicBezTo>
                  <a:cubicBezTo>
                    <a:pt x="174" y="371"/>
                    <a:pt x="261" y="427"/>
                    <a:pt x="261" y="427"/>
                  </a:cubicBezTo>
                  <a:cubicBezTo>
                    <a:pt x="295" y="477"/>
                    <a:pt x="295" y="477"/>
                    <a:pt x="295" y="477"/>
                  </a:cubicBezTo>
                  <a:cubicBezTo>
                    <a:pt x="317" y="505"/>
                    <a:pt x="317" y="505"/>
                    <a:pt x="317" y="505"/>
                  </a:cubicBezTo>
                  <a:cubicBezTo>
                    <a:pt x="317" y="505"/>
                    <a:pt x="330" y="509"/>
                    <a:pt x="322" y="484"/>
                  </a:cubicBezTo>
                  <a:cubicBezTo>
                    <a:pt x="315" y="459"/>
                    <a:pt x="318" y="425"/>
                    <a:pt x="313" y="406"/>
                  </a:cubicBezTo>
                  <a:cubicBezTo>
                    <a:pt x="307" y="387"/>
                    <a:pt x="302" y="368"/>
                    <a:pt x="304" y="354"/>
                  </a:cubicBezTo>
                  <a:cubicBezTo>
                    <a:pt x="307" y="340"/>
                    <a:pt x="307" y="319"/>
                    <a:pt x="304" y="307"/>
                  </a:cubicBezTo>
                  <a:cubicBezTo>
                    <a:pt x="300" y="294"/>
                    <a:pt x="304" y="286"/>
                    <a:pt x="295" y="275"/>
                  </a:cubicBezTo>
                  <a:cubicBezTo>
                    <a:pt x="285" y="265"/>
                    <a:pt x="285" y="265"/>
                    <a:pt x="277" y="260"/>
                  </a:cubicBezTo>
                  <a:cubicBezTo>
                    <a:pt x="270" y="256"/>
                    <a:pt x="262" y="251"/>
                    <a:pt x="256" y="253"/>
                  </a:cubicBezTo>
                  <a:cubicBezTo>
                    <a:pt x="250" y="254"/>
                    <a:pt x="232" y="259"/>
                    <a:pt x="232" y="259"/>
                  </a:cubicBezTo>
                  <a:cubicBezTo>
                    <a:pt x="232" y="259"/>
                    <a:pt x="218" y="257"/>
                    <a:pt x="215" y="244"/>
                  </a:cubicBezTo>
                  <a:cubicBezTo>
                    <a:pt x="211" y="232"/>
                    <a:pt x="211" y="232"/>
                    <a:pt x="208" y="219"/>
                  </a:cubicBezTo>
                  <a:cubicBezTo>
                    <a:pt x="204" y="207"/>
                    <a:pt x="187" y="191"/>
                    <a:pt x="187" y="191"/>
                  </a:cubicBezTo>
                  <a:cubicBezTo>
                    <a:pt x="187" y="191"/>
                    <a:pt x="177" y="180"/>
                    <a:pt x="174" y="168"/>
                  </a:cubicBezTo>
                  <a:cubicBezTo>
                    <a:pt x="170" y="155"/>
                    <a:pt x="173" y="121"/>
                    <a:pt x="169" y="108"/>
                  </a:cubicBezTo>
                  <a:cubicBezTo>
                    <a:pt x="166" y="96"/>
                    <a:pt x="172" y="94"/>
                    <a:pt x="166" y="75"/>
                  </a:cubicBezTo>
                  <a:cubicBezTo>
                    <a:pt x="161" y="56"/>
                    <a:pt x="159" y="50"/>
                    <a:pt x="156" y="37"/>
                  </a:cubicBezTo>
                  <a:cubicBezTo>
                    <a:pt x="152" y="25"/>
                    <a:pt x="141" y="8"/>
                    <a:pt x="141" y="8"/>
                  </a:cubicBezTo>
                  <a:cubicBezTo>
                    <a:pt x="141" y="8"/>
                    <a:pt x="67" y="0"/>
                    <a:pt x="0" y="135"/>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1" name="Google Shape;1641;p58">
              <a:extLst>
                <a:ext uri="{FF2B5EF4-FFF2-40B4-BE49-F238E27FC236}">
                  <a16:creationId xmlns:a16="http://schemas.microsoft.com/office/drawing/2014/main" id="{48E93B14-D7C7-5EE2-B9C7-8FA1BCD72DD4}"/>
                </a:ext>
              </a:extLst>
            </p:cNvPr>
            <p:cNvSpPr/>
            <p:nvPr/>
          </p:nvSpPr>
          <p:spPr>
            <a:xfrm>
              <a:off x="2378869" y="2808685"/>
              <a:ext cx="200025" cy="379566"/>
            </a:xfrm>
            <a:custGeom>
              <a:avLst/>
              <a:gdLst/>
              <a:ahLst/>
              <a:cxnLst/>
              <a:rect l="l" t="t" r="r" b="b"/>
              <a:pathLst>
                <a:path w="168" h="318" extrusionOk="0">
                  <a:moveTo>
                    <a:pt x="30" y="0"/>
                  </a:moveTo>
                  <a:cubicBezTo>
                    <a:pt x="30" y="0"/>
                    <a:pt x="16" y="45"/>
                    <a:pt x="12" y="53"/>
                  </a:cubicBezTo>
                  <a:cubicBezTo>
                    <a:pt x="8" y="61"/>
                    <a:pt x="0" y="77"/>
                    <a:pt x="3" y="89"/>
                  </a:cubicBezTo>
                  <a:cubicBezTo>
                    <a:pt x="7" y="102"/>
                    <a:pt x="12" y="121"/>
                    <a:pt x="24" y="138"/>
                  </a:cubicBezTo>
                  <a:cubicBezTo>
                    <a:pt x="35" y="155"/>
                    <a:pt x="35" y="155"/>
                    <a:pt x="34" y="175"/>
                  </a:cubicBezTo>
                  <a:cubicBezTo>
                    <a:pt x="34" y="196"/>
                    <a:pt x="41" y="221"/>
                    <a:pt x="51" y="211"/>
                  </a:cubicBezTo>
                  <a:cubicBezTo>
                    <a:pt x="61" y="202"/>
                    <a:pt x="64" y="187"/>
                    <a:pt x="68" y="179"/>
                  </a:cubicBezTo>
                  <a:cubicBezTo>
                    <a:pt x="72" y="171"/>
                    <a:pt x="78" y="149"/>
                    <a:pt x="78" y="149"/>
                  </a:cubicBezTo>
                  <a:cubicBezTo>
                    <a:pt x="78" y="149"/>
                    <a:pt x="86" y="154"/>
                    <a:pt x="96" y="165"/>
                  </a:cubicBezTo>
                  <a:cubicBezTo>
                    <a:pt x="105" y="175"/>
                    <a:pt x="103" y="190"/>
                    <a:pt x="103" y="190"/>
                  </a:cubicBezTo>
                  <a:cubicBezTo>
                    <a:pt x="103" y="190"/>
                    <a:pt x="102" y="210"/>
                    <a:pt x="92" y="220"/>
                  </a:cubicBezTo>
                  <a:cubicBezTo>
                    <a:pt x="82" y="229"/>
                    <a:pt x="74" y="245"/>
                    <a:pt x="82" y="250"/>
                  </a:cubicBezTo>
                  <a:cubicBezTo>
                    <a:pt x="89" y="254"/>
                    <a:pt x="97" y="259"/>
                    <a:pt x="101" y="272"/>
                  </a:cubicBezTo>
                  <a:cubicBezTo>
                    <a:pt x="104" y="284"/>
                    <a:pt x="117" y="307"/>
                    <a:pt x="117" y="307"/>
                  </a:cubicBezTo>
                  <a:cubicBezTo>
                    <a:pt x="127" y="318"/>
                    <a:pt x="141" y="301"/>
                    <a:pt x="139" y="294"/>
                  </a:cubicBezTo>
                  <a:cubicBezTo>
                    <a:pt x="138" y="288"/>
                    <a:pt x="138" y="268"/>
                    <a:pt x="142" y="260"/>
                  </a:cubicBezTo>
                  <a:cubicBezTo>
                    <a:pt x="146" y="252"/>
                    <a:pt x="143" y="239"/>
                    <a:pt x="143" y="239"/>
                  </a:cubicBezTo>
                  <a:cubicBezTo>
                    <a:pt x="151" y="223"/>
                    <a:pt x="149" y="217"/>
                    <a:pt x="149" y="217"/>
                  </a:cubicBezTo>
                  <a:cubicBezTo>
                    <a:pt x="168" y="171"/>
                    <a:pt x="168" y="171"/>
                    <a:pt x="168" y="171"/>
                  </a:cubicBezTo>
                  <a:cubicBezTo>
                    <a:pt x="168" y="171"/>
                    <a:pt x="125" y="34"/>
                    <a:pt x="30" y="0"/>
                  </a:cubicBezTo>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2" name="Google Shape;1642;p58">
              <a:extLst>
                <a:ext uri="{FF2B5EF4-FFF2-40B4-BE49-F238E27FC236}">
                  <a16:creationId xmlns:a16="http://schemas.microsoft.com/office/drawing/2014/main" id="{2B3687A2-B940-4AA3-D81F-0893AF755D4D}"/>
                </a:ext>
              </a:extLst>
            </p:cNvPr>
            <p:cNvSpPr/>
            <p:nvPr/>
          </p:nvSpPr>
          <p:spPr>
            <a:xfrm>
              <a:off x="1930003" y="2757488"/>
              <a:ext cx="617092" cy="666030"/>
            </a:xfrm>
            <a:custGeom>
              <a:avLst/>
              <a:gdLst/>
              <a:ahLst/>
              <a:cxnLst/>
              <a:rect l="l" t="t" r="r" b="b"/>
              <a:pathLst>
                <a:path w="517" h="558" extrusionOk="0">
                  <a:moveTo>
                    <a:pt x="164" y="555"/>
                  </a:moveTo>
                  <a:cubicBezTo>
                    <a:pt x="167" y="556"/>
                    <a:pt x="169" y="557"/>
                    <a:pt x="172" y="558"/>
                  </a:cubicBezTo>
                  <a:cubicBezTo>
                    <a:pt x="172" y="558"/>
                    <a:pt x="172" y="558"/>
                    <a:pt x="172" y="558"/>
                  </a:cubicBezTo>
                  <a:cubicBezTo>
                    <a:pt x="169" y="557"/>
                    <a:pt x="167" y="556"/>
                    <a:pt x="164" y="555"/>
                  </a:cubicBezTo>
                  <a:moveTo>
                    <a:pt x="414" y="549"/>
                  </a:moveTo>
                  <a:cubicBezTo>
                    <a:pt x="411" y="550"/>
                    <a:pt x="409" y="552"/>
                    <a:pt x="407" y="553"/>
                  </a:cubicBezTo>
                  <a:cubicBezTo>
                    <a:pt x="407" y="553"/>
                    <a:pt x="407" y="553"/>
                    <a:pt x="407" y="553"/>
                  </a:cubicBezTo>
                  <a:cubicBezTo>
                    <a:pt x="409" y="552"/>
                    <a:pt x="411" y="550"/>
                    <a:pt x="414" y="549"/>
                  </a:cubicBezTo>
                  <a:cubicBezTo>
                    <a:pt x="414" y="549"/>
                    <a:pt x="414" y="549"/>
                    <a:pt x="414" y="549"/>
                  </a:cubicBezTo>
                  <a:moveTo>
                    <a:pt x="497" y="477"/>
                  </a:moveTo>
                  <a:cubicBezTo>
                    <a:pt x="494" y="480"/>
                    <a:pt x="491" y="484"/>
                    <a:pt x="489" y="487"/>
                  </a:cubicBezTo>
                  <a:cubicBezTo>
                    <a:pt x="488" y="487"/>
                    <a:pt x="488" y="487"/>
                    <a:pt x="488" y="487"/>
                  </a:cubicBezTo>
                  <a:cubicBezTo>
                    <a:pt x="491" y="484"/>
                    <a:pt x="494" y="480"/>
                    <a:pt x="497" y="477"/>
                  </a:cubicBezTo>
                  <a:cubicBezTo>
                    <a:pt x="497" y="477"/>
                    <a:pt x="497" y="477"/>
                    <a:pt x="497" y="477"/>
                  </a:cubicBezTo>
                  <a:moveTo>
                    <a:pt x="517" y="447"/>
                  </a:moveTo>
                  <a:cubicBezTo>
                    <a:pt x="516" y="449"/>
                    <a:pt x="515" y="451"/>
                    <a:pt x="513" y="453"/>
                  </a:cubicBezTo>
                  <a:cubicBezTo>
                    <a:pt x="513" y="453"/>
                    <a:pt x="513" y="453"/>
                    <a:pt x="513" y="453"/>
                  </a:cubicBezTo>
                  <a:cubicBezTo>
                    <a:pt x="515" y="451"/>
                    <a:pt x="516" y="449"/>
                    <a:pt x="517" y="447"/>
                  </a:cubicBezTo>
                  <a:cubicBezTo>
                    <a:pt x="517" y="447"/>
                    <a:pt x="517" y="447"/>
                    <a:pt x="517" y="447"/>
                  </a:cubicBezTo>
                  <a:moveTo>
                    <a:pt x="385" y="355"/>
                  </a:moveTo>
                  <a:cubicBezTo>
                    <a:pt x="393" y="384"/>
                    <a:pt x="398" y="414"/>
                    <a:pt x="402" y="444"/>
                  </a:cubicBezTo>
                  <a:cubicBezTo>
                    <a:pt x="382" y="446"/>
                    <a:pt x="363" y="450"/>
                    <a:pt x="345" y="454"/>
                  </a:cubicBezTo>
                  <a:cubicBezTo>
                    <a:pt x="345" y="456"/>
                    <a:pt x="346" y="458"/>
                    <a:pt x="346" y="461"/>
                  </a:cubicBezTo>
                  <a:cubicBezTo>
                    <a:pt x="364" y="456"/>
                    <a:pt x="383" y="453"/>
                    <a:pt x="403" y="451"/>
                  </a:cubicBezTo>
                  <a:cubicBezTo>
                    <a:pt x="404" y="456"/>
                    <a:pt x="404" y="462"/>
                    <a:pt x="405" y="468"/>
                  </a:cubicBezTo>
                  <a:cubicBezTo>
                    <a:pt x="407" y="468"/>
                    <a:pt x="409" y="468"/>
                    <a:pt x="411" y="468"/>
                  </a:cubicBezTo>
                  <a:cubicBezTo>
                    <a:pt x="411" y="462"/>
                    <a:pt x="410" y="456"/>
                    <a:pt x="409" y="450"/>
                  </a:cubicBezTo>
                  <a:cubicBezTo>
                    <a:pt x="422" y="449"/>
                    <a:pt x="436" y="448"/>
                    <a:pt x="449" y="448"/>
                  </a:cubicBezTo>
                  <a:cubicBezTo>
                    <a:pt x="461" y="448"/>
                    <a:pt x="473" y="449"/>
                    <a:pt x="485" y="450"/>
                  </a:cubicBezTo>
                  <a:cubicBezTo>
                    <a:pt x="488" y="448"/>
                    <a:pt x="491" y="446"/>
                    <a:pt x="495" y="444"/>
                  </a:cubicBezTo>
                  <a:cubicBezTo>
                    <a:pt x="479" y="442"/>
                    <a:pt x="464" y="442"/>
                    <a:pt x="449" y="442"/>
                  </a:cubicBezTo>
                  <a:cubicBezTo>
                    <a:pt x="435" y="442"/>
                    <a:pt x="422" y="442"/>
                    <a:pt x="408" y="444"/>
                  </a:cubicBezTo>
                  <a:cubicBezTo>
                    <a:pt x="405" y="414"/>
                    <a:pt x="399" y="384"/>
                    <a:pt x="392" y="356"/>
                  </a:cubicBezTo>
                  <a:cubicBezTo>
                    <a:pt x="390" y="355"/>
                    <a:pt x="388" y="355"/>
                    <a:pt x="385" y="355"/>
                  </a:cubicBezTo>
                  <a:moveTo>
                    <a:pt x="504" y="353"/>
                  </a:moveTo>
                  <a:cubicBezTo>
                    <a:pt x="503" y="354"/>
                    <a:pt x="502" y="354"/>
                    <a:pt x="500" y="354"/>
                  </a:cubicBezTo>
                  <a:cubicBezTo>
                    <a:pt x="499" y="354"/>
                    <a:pt x="499" y="354"/>
                    <a:pt x="498" y="353"/>
                  </a:cubicBezTo>
                  <a:cubicBezTo>
                    <a:pt x="500" y="382"/>
                    <a:pt x="499" y="412"/>
                    <a:pt x="495" y="444"/>
                  </a:cubicBezTo>
                  <a:cubicBezTo>
                    <a:pt x="498" y="442"/>
                    <a:pt x="500" y="441"/>
                    <a:pt x="502" y="440"/>
                  </a:cubicBezTo>
                  <a:cubicBezTo>
                    <a:pt x="505" y="409"/>
                    <a:pt x="506" y="381"/>
                    <a:pt x="504" y="353"/>
                  </a:cubicBezTo>
                  <a:moveTo>
                    <a:pt x="172" y="325"/>
                  </a:moveTo>
                  <a:cubicBezTo>
                    <a:pt x="152" y="330"/>
                    <a:pt x="152" y="330"/>
                    <a:pt x="152" y="330"/>
                  </a:cubicBezTo>
                  <a:cubicBezTo>
                    <a:pt x="153" y="332"/>
                    <a:pt x="155" y="334"/>
                    <a:pt x="156" y="336"/>
                  </a:cubicBezTo>
                  <a:cubicBezTo>
                    <a:pt x="168" y="333"/>
                    <a:pt x="168" y="333"/>
                    <a:pt x="168" y="333"/>
                  </a:cubicBezTo>
                  <a:cubicBezTo>
                    <a:pt x="169" y="330"/>
                    <a:pt x="170" y="328"/>
                    <a:pt x="172" y="325"/>
                  </a:cubicBezTo>
                  <a:moveTo>
                    <a:pt x="478" y="319"/>
                  </a:moveTo>
                  <a:cubicBezTo>
                    <a:pt x="477" y="320"/>
                    <a:pt x="476" y="321"/>
                    <a:pt x="475" y="322"/>
                  </a:cubicBezTo>
                  <a:cubicBezTo>
                    <a:pt x="477" y="322"/>
                    <a:pt x="478" y="323"/>
                    <a:pt x="480" y="323"/>
                  </a:cubicBezTo>
                  <a:cubicBezTo>
                    <a:pt x="479" y="321"/>
                    <a:pt x="479" y="320"/>
                    <a:pt x="478" y="319"/>
                  </a:cubicBezTo>
                  <a:moveTo>
                    <a:pt x="247" y="251"/>
                  </a:moveTo>
                  <a:cubicBezTo>
                    <a:pt x="245" y="252"/>
                    <a:pt x="242" y="252"/>
                    <a:pt x="240" y="253"/>
                  </a:cubicBezTo>
                  <a:cubicBezTo>
                    <a:pt x="241" y="255"/>
                    <a:pt x="241" y="256"/>
                    <a:pt x="242" y="259"/>
                  </a:cubicBezTo>
                  <a:cubicBezTo>
                    <a:pt x="245" y="258"/>
                    <a:pt x="248" y="257"/>
                    <a:pt x="251" y="257"/>
                  </a:cubicBezTo>
                  <a:cubicBezTo>
                    <a:pt x="249" y="255"/>
                    <a:pt x="248" y="253"/>
                    <a:pt x="247" y="251"/>
                  </a:cubicBezTo>
                  <a:moveTo>
                    <a:pt x="167" y="241"/>
                  </a:moveTo>
                  <a:cubicBezTo>
                    <a:pt x="168" y="247"/>
                    <a:pt x="170" y="254"/>
                    <a:pt x="171" y="261"/>
                  </a:cubicBezTo>
                  <a:cubicBezTo>
                    <a:pt x="165" y="261"/>
                    <a:pt x="159" y="261"/>
                    <a:pt x="152" y="261"/>
                  </a:cubicBezTo>
                  <a:cubicBezTo>
                    <a:pt x="141" y="261"/>
                    <a:pt x="130" y="261"/>
                    <a:pt x="119" y="260"/>
                  </a:cubicBezTo>
                  <a:cubicBezTo>
                    <a:pt x="120" y="262"/>
                    <a:pt x="120" y="265"/>
                    <a:pt x="121" y="267"/>
                  </a:cubicBezTo>
                  <a:cubicBezTo>
                    <a:pt x="132" y="267"/>
                    <a:pt x="142" y="268"/>
                    <a:pt x="153" y="268"/>
                  </a:cubicBezTo>
                  <a:cubicBezTo>
                    <a:pt x="159" y="268"/>
                    <a:pt x="165" y="268"/>
                    <a:pt x="172" y="267"/>
                  </a:cubicBezTo>
                  <a:cubicBezTo>
                    <a:pt x="174" y="283"/>
                    <a:pt x="177" y="298"/>
                    <a:pt x="181" y="314"/>
                  </a:cubicBezTo>
                  <a:cubicBezTo>
                    <a:pt x="183" y="312"/>
                    <a:pt x="184" y="310"/>
                    <a:pt x="186" y="308"/>
                  </a:cubicBezTo>
                  <a:cubicBezTo>
                    <a:pt x="183" y="294"/>
                    <a:pt x="180" y="281"/>
                    <a:pt x="178" y="267"/>
                  </a:cubicBezTo>
                  <a:cubicBezTo>
                    <a:pt x="184" y="267"/>
                    <a:pt x="189" y="266"/>
                    <a:pt x="195" y="266"/>
                  </a:cubicBezTo>
                  <a:cubicBezTo>
                    <a:pt x="193" y="264"/>
                    <a:pt x="192" y="262"/>
                    <a:pt x="190" y="260"/>
                  </a:cubicBezTo>
                  <a:cubicBezTo>
                    <a:pt x="186" y="260"/>
                    <a:pt x="182" y="261"/>
                    <a:pt x="177" y="261"/>
                  </a:cubicBezTo>
                  <a:cubicBezTo>
                    <a:pt x="176" y="255"/>
                    <a:pt x="175" y="250"/>
                    <a:pt x="174" y="245"/>
                  </a:cubicBezTo>
                  <a:cubicBezTo>
                    <a:pt x="172" y="243"/>
                    <a:pt x="170" y="242"/>
                    <a:pt x="167" y="241"/>
                  </a:cubicBezTo>
                  <a:moveTo>
                    <a:pt x="1" y="236"/>
                  </a:moveTo>
                  <a:cubicBezTo>
                    <a:pt x="0" y="238"/>
                    <a:pt x="0" y="240"/>
                    <a:pt x="0" y="242"/>
                  </a:cubicBezTo>
                  <a:cubicBezTo>
                    <a:pt x="0" y="242"/>
                    <a:pt x="0" y="242"/>
                    <a:pt x="0" y="242"/>
                  </a:cubicBezTo>
                  <a:cubicBezTo>
                    <a:pt x="0" y="240"/>
                    <a:pt x="0" y="238"/>
                    <a:pt x="1" y="236"/>
                  </a:cubicBezTo>
                  <a:cubicBezTo>
                    <a:pt x="1" y="236"/>
                    <a:pt x="1" y="236"/>
                    <a:pt x="1" y="236"/>
                  </a:cubicBezTo>
                  <a:moveTo>
                    <a:pt x="42" y="124"/>
                  </a:moveTo>
                  <a:cubicBezTo>
                    <a:pt x="41" y="126"/>
                    <a:pt x="40" y="128"/>
                    <a:pt x="39" y="130"/>
                  </a:cubicBezTo>
                  <a:cubicBezTo>
                    <a:pt x="39" y="130"/>
                    <a:pt x="39" y="130"/>
                    <a:pt x="39" y="130"/>
                  </a:cubicBezTo>
                  <a:cubicBezTo>
                    <a:pt x="40" y="128"/>
                    <a:pt x="41" y="126"/>
                    <a:pt x="42" y="124"/>
                  </a:cubicBezTo>
                  <a:cubicBezTo>
                    <a:pt x="42" y="124"/>
                    <a:pt x="42" y="124"/>
                    <a:pt x="42" y="124"/>
                  </a:cubicBezTo>
                  <a:moveTo>
                    <a:pt x="218" y="123"/>
                  </a:moveTo>
                  <a:cubicBezTo>
                    <a:pt x="211" y="125"/>
                    <a:pt x="205" y="126"/>
                    <a:pt x="198" y="127"/>
                  </a:cubicBezTo>
                  <a:cubicBezTo>
                    <a:pt x="198" y="128"/>
                    <a:pt x="198" y="129"/>
                    <a:pt x="198" y="130"/>
                  </a:cubicBezTo>
                  <a:cubicBezTo>
                    <a:pt x="199" y="131"/>
                    <a:pt x="199" y="132"/>
                    <a:pt x="199" y="133"/>
                  </a:cubicBezTo>
                  <a:cubicBezTo>
                    <a:pt x="205" y="132"/>
                    <a:pt x="211" y="131"/>
                    <a:pt x="217" y="130"/>
                  </a:cubicBezTo>
                  <a:cubicBezTo>
                    <a:pt x="218" y="128"/>
                    <a:pt x="218" y="127"/>
                    <a:pt x="218" y="125"/>
                  </a:cubicBezTo>
                  <a:cubicBezTo>
                    <a:pt x="218" y="124"/>
                    <a:pt x="218" y="124"/>
                    <a:pt x="218" y="123"/>
                  </a:cubicBezTo>
                  <a:moveTo>
                    <a:pt x="75" y="83"/>
                  </a:moveTo>
                  <a:cubicBezTo>
                    <a:pt x="72" y="86"/>
                    <a:pt x="69" y="89"/>
                    <a:pt x="66" y="93"/>
                  </a:cubicBezTo>
                  <a:cubicBezTo>
                    <a:pt x="66" y="93"/>
                    <a:pt x="66" y="93"/>
                    <a:pt x="66" y="93"/>
                  </a:cubicBezTo>
                  <a:cubicBezTo>
                    <a:pt x="69" y="89"/>
                    <a:pt x="72" y="86"/>
                    <a:pt x="75" y="83"/>
                  </a:cubicBezTo>
                  <a:cubicBezTo>
                    <a:pt x="75" y="83"/>
                    <a:pt x="75" y="83"/>
                    <a:pt x="75" y="83"/>
                  </a:cubicBezTo>
                  <a:moveTo>
                    <a:pt x="407" y="36"/>
                  </a:moveTo>
                  <a:cubicBezTo>
                    <a:pt x="407" y="36"/>
                    <a:pt x="407" y="36"/>
                    <a:pt x="407" y="36"/>
                  </a:cubicBezTo>
                  <a:cubicBezTo>
                    <a:pt x="409" y="37"/>
                    <a:pt x="411" y="39"/>
                    <a:pt x="413" y="40"/>
                  </a:cubicBezTo>
                  <a:cubicBezTo>
                    <a:pt x="413" y="40"/>
                    <a:pt x="413" y="40"/>
                    <a:pt x="413" y="40"/>
                  </a:cubicBezTo>
                  <a:cubicBezTo>
                    <a:pt x="411" y="38"/>
                    <a:pt x="409" y="37"/>
                    <a:pt x="407" y="36"/>
                  </a:cubicBezTo>
                  <a:moveTo>
                    <a:pt x="157" y="23"/>
                  </a:moveTo>
                  <a:cubicBezTo>
                    <a:pt x="155" y="24"/>
                    <a:pt x="153" y="25"/>
                    <a:pt x="151" y="26"/>
                  </a:cubicBezTo>
                  <a:cubicBezTo>
                    <a:pt x="151" y="28"/>
                    <a:pt x="151" y="30"/>
                    <a:pt x="151" y="32"/>
                  </a:cubicBezTo>
                  <a:cubicBezTo>
                    <a:pt x="153" y="31"/>
                    <a:pt x="155" y="31"/>
                    <a:pt x="157" y="31"/>
                  </a:cubicBezTo>
                  <a:cubicBezTo>
                    <a:pt x="157" y="28"/>
                    <a:pt x="157" y="25"/>
                    <a:pt x="157" y="23"/>
                  </a:cubicBezTo>
                  <a:moveTo>
                    <a:pt x="343" y="9"/>
                  </a:moveTo>
                  <a:cubicBezTo>
                    <a:pt x="345" y="11"/>
                    <a:pt x="346" y="12"/>
                    <a:pt x="348" y="14"/>
                  </a:cubicBezTo>
                  <a:cubicBezTo>
                    <a:pt x="349" y="14"/>
                    <a:pt x="350" y="14"/>
                    <a:pt x="351" y="14"/>
                  </a:cubicBezTo>
                  <a:cubicBezTo>
                    <a:pt x="353" y="14"/>
                    <a:pt x="355" y="14"/>
                    <a:pt x="357" y="14"/>
                  </a:cubicBezTo>
                  <a:cubicBezTo>
                    <a:pt x="356" y="14"/>
                    <a:pt x="356" y="13"/>
                    <a:pt x="355" y="13"/>
                  </a:cubicBezTo>
                  <a:cubicBezTo>
                    <a:pt x="351" y="11"/>
                    <a:pt x="347" y="10"/>
                    <a:pt x="343" y="9"/>
                  </a:cubicBezTo>
                  <a:moveTo>
                    <a:pt x="199" y="8"/>
                  </a:moveTo>
                  <a:cubicBezTo>
                    <a:pt x="198" y="8"/>
                    <a:pt x="197" y="8"/>
                    <a:pt x="196" y="9"/>
                  </a:cubicBezTo>
                  <a:cubicBezTo>
                    <a:pt x="196" y="9"/>
                    <a:pt x="196" y="9"/>
                    <a:pt x="196" y="9"/>
                  </a:cubicBezTo>
                  <a:cubicBezTo>
                    <a:pt x="196" y="9"/>
                    <a:pt x="196" y="9"/>
                    <a:pt x="196" y="9"/>
                  </a:cubicBezTo>
                  <a:cubicBezTo>
                    <a:pt x="195" y="9"/>
                    <a:pt x="194" y="9"/>
                    <a:pt x="193" y="10"/>
                  </a:cubicBezTo>
                  <a:cubicBezTo>
                    <a:pt x="221" y="108"/>
                    <a:pt x="221" y="108"/>
                    <a:pt x="221" y="108"/>
                  </a:cubicBezTo>
                  <a:cubicBezTo>
                    <a:pt x="222" y="103"/>
                    <a:pt x="223" y="99"/>
                    <a:pt x="224" y="95"/>
                  </a:cubicBezTo>
                  <a:cubicBezTo>
                    <a:pt x="199" y="8"/>
                    <a:pt x="199" y="8"/>
                    <a:pt x="199" y="8"/>
                  </a:cubicBezTo>
                  <a:moveTo>
                    <a:pt x="241" y="0"/>
                  </a:moveTo>
                  <a:cubicBezTo>
                    <a:pt x="239" y="0"/>
                    <a:pt x="237" y="0"/>
                    <a:pt x="234" y="1"/>
                  </a:cubicBezTo>
                  <a:cubicBezTo>
                    <a:pt x="240" y="11"/>
                    <a:pt x="248" y="23"/>
                    <a:pt x="255" y="37"/>
                  </a:cubicBezTo>
                  <a:cubicBezTo>
                    <a:pt x="257" y="35"/>
                    <a:pt x="259" y="34"/>
                    <a:pt x="260" y="32"/>
                  </a:cubicBezTo>
                  <a:cubicBezTo>
                    <a:pt x="253" y="20"/>
                    <a:pt x="247" y="9"/>
                    <a:pt x="24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3" name="Google Shape;1643;p58">
              <a:extLst>
                <a:ext uri="{FF2B5EF4-FFF2-40B4-BE49-F238E27FC236}">
                  <a16:creationId xmlns:a16="http://schemas.microsoft.com/office/drawing/2014/main" id="{E30C4DAB-2380-3CF2-5AEA-8C8DBA15808E}"/>
                </a:ext>
              </a:extLst>
            </p:cNvPr>
            <p:cNvSpPr/>
            <p:nvPr/>
          </p:nvSpPr>
          <p:spPr>
            <a:xfrm>
              <a:off x="2056209" y="2794398"/>
              <a:ext cx="287179" cy="514443"/>
            </a:xfrm>
            <a:custGeom>
              <a:avLst/>
              <a:gdLst/>
              <a:ahLst/>
              <a:cxnLst/>
              <a:rect l="l" t="t" r="r" b="b"/>
              <a:pathLst>
                <a:path w="240" h="431" extrusionOk="0">
                  <a:moveTo>
                    <a:pt x="239" y="423"/>
                  </a:moveTo>
                  <a:cubicBezTo>
                    <a:pt x="234" y="424"/>
                    <a:pt x="229" y="426"/>
                    <a:pt x="224" y="427"/>
                  </a:cubicBezTo>
                  <a:cubicBezTo>
                    <a:pt x="228" y="428"/>
                    <a:pt x="232" y="430"/>
                    <a:pt x="236" y="431"/>
                  </a:cubicBezTo>
                  <a:cubicBezTo>
                    <a:pt x="237" y="430"/>
                    <a:pt x="239" y="430"/>
                    <a:pt x="240" y="430"/>
                  </a:cubicBezTo>
                  <a:cubicBezTo>
                    <a:pt x="240" y="427"/>
                    <a:pt x="239" y="425"/>
                    <a:pt x="239" y="423"/>
                  </a:cubicBezTo>
                  <a:moveTo>
                    <a:pt x="96" y="342"/>
                  </a:moveTo>
                  <a:cubicBezTo>
                    <a:pt x="91" y="326"/>
                    <a:pt x="88" y="311"/>
                    <a:pt x="84" y="296"/>
                  </a:cubicBezTo>
                  <a:cubicBezTo>
                    <a:pt x="171" y="273"/>
                    <a:pt x="171" y="273"/>
                    <a:pt x="171" y="273"/>
                  </a:cubicBezTo>
                  <a:cubicBezTo>
                    <a:pt x="180" y="305"/>
                    <a:pt x="180" y="305"/>
                    <a:pt x="180" y="305"/>
                  </a:cubicBezTo>
                  <a:cubicBezTo>
                    <a:pt x="149" y="315"/>
                    <a:pt x="120" y="328"/>
                    <a:pt x="96" y="342"/>
                  </a:cubicBezTo>
                  <a:moveTo>
                    <a:pt x="166" y="255"/>
                  </a:moveTo>
                  <a:cubicBezTo>
                    <a:pt x="169" y="267"/>
                    <a:pt x="169" y="267"/>
                    <a:pt x="169" y="267"/>
                  </a:cubicBezTo>
                  <a:cubicBezTo>
                    <a:pt x="83" y="290"/>
                    <a:pt x="83" y="290"/>
                    <a:pt x="83" y="290"/>
                  </a:cubicBezTo>
                  <a:cubicBezTo>
                    <a:pt x="82" y="285"/>
                    <a:pt x="81" y="281"/>
                    <a:pt x="80" y="277"/>
                  </a:cubicBezTo>
                  <a:cubicBezTo>
                    <a:pt x="78" y="279"/>
                    <a:pt x="77" y="281"/>
                    <a:pt x="75" y="283"/>
                  </a:cubicBezTo>
                  <a:cubicBezTo>
                    <a:pt x="75" y="286"/>
                    <a:pt x="76" y="288"/>
                    <a:pt x="77" y="291"/>
                  </a:cubicBezTo>
                  <a:cubicBezTo>
                    <a:pt x="66" y="294"/>
                    <a:pt x="66" y="294"/>
                    <a:pt x="66" y="294"/>
                  </a:cubicBezTo>
                  <a:cubicBezTo>
                    <a:pt x="64" y="297"/>
                    <a:pt x="63" y="299"/>
                    <a:pt x="62" y="302"/>
                  </a:cubicBezTo>
                  <a:cubicBezTo>
                    <a:pt x="78" y="297"/>
                    <a:pt x="78" y="297"/>
                    <a:pt x="78" y="297"/>
                  </a:cubicBezTo>
                  <a:cubicBezTo>
                    <a:pt x="82" y="313"/>
                    <a:pt x="86" y="329"/>
                    <a:pt x="90" y="345"/>
                  </a:cubicBezTo>
                  <a:cubicBezTo>
                    <a:pt x="89" y="346"/>
                    <a:pt x="87" y="347"/>
                    <a:pt x="86" y="347"/>
                  </a:cubicBezTo>
                  <a:cubicBezTo>
                    <a:pt x="86" y="347"/>
                    <a:pt x="85" y="348"/>
                    <a:pt x="85" y="348"/>
                  </a:cubicBezTo>
                  <a:cubicBezTo>
                    <a:pt x="87" y="349"/>
                    <a:pt x="88" y="351"/>
                    <a:pt x="90" y="352"/>
                  </a:cubicBezTo>
                  <a:cubicBezTo>
                    <a:pt x="90" y="352"/>
                    <a:pt x="91" y="352"/>
                    <a:pt x="92" y="351"/>
                  </a:cubicBezTo>
                  <a:cubicBezTo>
                    <a:pt x="92" y="353"/>
                    <a:pt x="92" y="354"/>
                    <a:pt x="93" y="355"/>
                  </a:cubicBezTo>
                  <a:cubicBezTo>
                    <a:pt x="96" y="358"/>
                    <a:pt x="99" y="361"/>
                    <a:pt x="102" y="363"/>
                  </a:cubicBezTo>
                  <a:cubicBezTo>
                    <a:pt x="100" y="358"/>
                    <a:pt x="99" y="353"/>
                    <a:pt x="97" y="348"/>
                  </a:cubicBezTo>
                  <a:cubicBezTo>
                    <a:pt x="122" y="334"/>
                    <a:pt x="150" y="321"/>
                    <a:pt x="182" y="311"/>
                  </a:cubicBezTo>
                  <a:cubicBezTo>
                    <a:pt x="215" y="425"/>
                    <a:pt x="215" y="425"/>
                    <a:pt x="215" y="425"/>
                  </a:cubicBezTo>
                  <a:cubicBezTo>
                    <a:pt x="217" y="425"/>
                    <a:pt x="220" y="426"/>
                    <a:pt x="222" y="427"/>
                  </a:cubicBezTo>
                  <a:cubicBezTo>
                    <a:pt x="188" y="309"/>
                    <a:pt x="188" y="309"/>
                    <a:pt x="188" y="309"/>
                  </a:cubicBezTo>
                  <a:cubicBezTo>
                    <a:pt x="198" y="306"/>
                    <a:pt x="207" y="303"/>
                    <a:pt x="217" y="301"/>
                  </a:cubicBezTo>
                  <a:cubicBezTo>
                    <a:pt x="215" y="299"/>
                    <a:pt x="213" y="297"/>
                    <a:pt x="210" y="296"/>
                  </a:cubicBezTo>
                  <a:cubicBezTo>
                    <a:pt x="202" y="298"/>
                    <a:pt x="194" y="300"/>
                    <a:pt x="186" y="303"/>
                  </a:cubicBezTo>
                  <a:cubicBezTo>
                    <a:pt x="177" y="271"/>
                    <a:pt x="177" y="271"/>
                    <a:pt x="177" y="271"/>
                  </a:cubicBezTo>
                  <a:cubicBezTo>
                    <a:pt x="180" y="270"/>
                    <a:pt x="180" y="270"/>
                    <a:pt x="180" y="270"/>
                  </a:cubicBezTo>
                  <a:cubicBezTo>
                    <a:pt x="175" y="265"/>
                    <a:pt x="171" y="260"/>
                    <a:pt x="166" y="255"/>
                  </a:cubicBezTo>
                  <a:moveTo>
                    <a:pt x="134" y="222"/>
                  </a:moveTo>
                  <a:cubicBezTo>
                    <a:pt x="118" y="225"/>
                    <a:pt x="102" y="227"/>
                    <a:pt x="84" y="229"/>
                  </a:cubicBezTo>
                  <a:cubicBezTo>
                    <a:pt x="86" y="231"/>
                    <a:pt x="87" y="233"/>
                    <a:pt x="89" y="235"/>
                  </a:cubicBezTo>
                  <a:cubicBezTo>
                    <a:pt x="105" y="233"/>
                    <a:pt x="121" y="231"/>
                    <a:pt x="136" y="228"/>
                  </a:cubicBezTo>
                  <a:cubicBezTo>
                    <a:pt x="135" y="225"/>
                    <a:pt x="135" y="224"/>
                    <a:pt x="134" y="222"/>
                  </a:cubicBezTo>
                  <a:moveTo>
                    <a:pt x="51" y="0"/>
                  </a:moveTo>
                  <a:cubicBezTo>
                    <a:pt x="49" y="0"/>
                    <a:pt x="47" y="0"/>
                    <a:pt x="45" y="1"/>
                  </a:cubicBezTo>
                  <a:cubicBezTo>
                    <a:pt x="45" y="24"/>
                    <a:pt x="46" y="59"/>
                    <a:pt x="49" y="101"/>
                  </a:cubicBezTo>
                  <a:cubicBezTo>
                    <a:pt x="40" y="102"/>
                    <a:pt x="31" y="102"/>
                    <a:pt x="22" y="102"/>
                  </a:cubicBezTo>
                  <a:cubicBezTo>
                    <a:pt x="15" y="102"/>
                    <a:pt x="8" y="102"/>
                    <a:pt x="1" y="101"/>
                  </a:cubicBezTo>
                  <a:cubicBezTo>
                    <a:pt x="0" y="103"/>
                    <a:pt x="0" y="105"/>
                    <a:pt x="0" y="108"/>
                  </a:cubicBezTo>
                  <a:cubicBezTo>
                    <a:pt x="8" y="108"/>
                    <a:pt x="15" y="108"/>
                    <a:pt x="23" y="108"/>
                  </a:cubicBezTo>
                  <a:cubicBezTo>
                    <a:pt x="32" y="108"/>
                    <a:pt x="41" y="108"/>
                    <a:pt x="50" y="107"/>
                  </a:cubicBezTo>
                  <a:cubicBezTo>
                    <a:pt x="52" y="138"/>
                    <a:pt x="56" y="173"/>
                    <a:pt x="61" y="210"/>
                  </a:cubicBezTo>
                  <a:cubicBezTo>
                    <a:pt x="64" y="211"/>
                    <a:pt x="66" y="212"/>
                    <a:pt x="68" y="214"/>
                  </a:cubicBezTo>
                  <a:cubicBezTo>
                    <a:pt x="62" y="175"/>
                    <a:pt x="58" y="139"/>
                    <a:pt x="56" y="107"/>
                  </a:cubicBezTo>
                  <a:cubicBezTo>
                    <a:pt x="69" y="106"/>
                    <a:pt x="81" y="104"/>
                    <a:pt x="93" y="102"/>
                  </a:cubicBezTo>
                  <a:cubicBezTo>
                    <a:pt x="93" y="101"/>
                    <a:pt x="93" y="100"/>
                    <a:pt x="92" y="99"/>
                  </a:cubicBezTo>
                  <a:cubicBezTo>
                    <a:pt x="92" y="98"/>
                    <a:pt x="92" y="97"/>
                    <a:pt x="92" y="96"/>
                  </a:cubicBezTo>
                  <a:cubicBezTo>
                    <a:pt x="80" y="98"/>
                    <a:pt x="68" y="100"/>
                    <a:pt x="55" y="101"/>
                  </a:cubicBezTo>
                  <a:cubicBezTo>
                    <a:pt x="52" y="58"/>
                    <a:pt x="51" y="23"/>
                    <a:pt x="5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4" name="Google Shape;1644;p58">
              <a:extLst>
                <a:ext uri="{FF2B5EF4-FFF2-40B4-BE49-F238E27FC236}">
                  <a16:creationId xmlns:a16="http://schemas.microsoft.com/office/drawing/2014/main" id="{F84AF988-BEBE-D4DF-132C-2E2A5BF4CAE3}"/>
                </a:ext>
              </a:extLst>
            </p:cNvPr>
            <p:cNvSpPr/>
            <p:nvPr/>
          </p:nvSpPr>
          <p:spPr>
            <a:xfrm>
              <a:off x="2518172" y="2890838"/>
              <a:ext cx="73819" cy="270427"/>
            </a:xfrm>
            <a:custGeom>
              <a:avLst/>
              <a:gdLst/>
              <a:ahLst/>
              <a:cxnLst/>
              <a:rect l="l" t="t" r="r" b="b"/>
              <a:pathLst>
                <a:path w="62" h="226" extrusionOk="0">
                  <a:moveTo>
                    <a:pt x="22" y="210"/>
                  </a:moveTo>
                  <a:cubicBezTo>
                    <a:pt x="21" y="212"/>
                    <a:pt x="21" y="214"/>
                    <a:pt x="21" y="216"/>
                  </a:cubicBezTo>
                  <a:cubicBezTo>
                    <a:pt x="34" y="219"/>
                    <a:pt x="47" y="222"/>
                    <a:pt x="61" y="226"/>
                  </a:cubicBezTo>
                  <a:cubicBezTo>
                    <a:pt x="61" y="224"/>
                    <a:pt x="61" y="222"/>
                    <a:pt x="62" y="220"/>
                  </a:cubicBezTo>
                  <a:cubicBezTo>
                    <a:pt x="48" y="216"/>
                    <a:pt x="35" y="212"/>
                    <a:pt x="22" y="210"/>
                  </a:cubicBezTo>
                  <a:moveTo>
                    <a:pt x="55" y="114"/>
                  </a:moveTo>
                  <a:cubicBezTo>
                    <a:pt x="45" y="116"/>
                    <a:pt x="45" y="116"/>
                    <a:pt x="45" y="116"/>
                  </a:cubicBezTo>
                  <a:cubicBezTo>
                    <a:pt x="42" y="124"/>
                    <a:pt x="42" y="124"/>
                    <a:pt x="42" y="124"/>
                  </a:cubicBezTo>
                  <a:cubicBezTo>
                    <a:pt x="56" y="120"/>
                    <a:pt x="56" y="120"/>
                    <a:pt x="56" y="120"/>
                  </a:cubicBezTo>
                  <a:cubicBezTo>
                    <a:pt x="56" y="120"/>
                    <a:pt x="56" y="119"/>
                    <a:pt x="56" y="119"/>
                  </a:cubicBezTo>
                  <a:cubicBezTo>
                    <a:pt x="55" y="117"/>
                    <a:pt x="55" y="116"/>
                    <a:pt x="55" y="114"/>
                  </a:cubicBezTo>
                  <a:moveTo>
                    <a:pt x="0" y="0"/>
                  </a:moveTo>
                  <a:cubicBezTo>
                    <a:pt x="0" y="0"/>
                    <a:pt x="0" y="0"/>
                    <a:pt x="0" y="0"/>
                  </a:cubicBezTo>
                  <a:cubicBezTo>
                    <a:pt x="1" y="1"/>
                    <a:pt x="3" y="3"/>
                    <a:pt x="4" y="5"/>
                  </a:cubicBezTo>
                  <a:cubicBezTo>
                    <a:pt x="4" y="5"/>
                    <a:pt x="4" y="5"/>
                    <a:pt x="4" y="5"/>
                  </a:cubicBezTo>
                  <a:cubicBezTo>
                    <a:pt x="3" y="3"/>
                    <a:pt x="1" y="1"/>
                    <a:pt x="0" y="0"/>
                  </a:cubicBezTo>
                </a:path>
              </a:pathLst>
            </a:custGeom>
            <a:solidFill>
              <a:srgbClr val="81B7C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5" name="Google Shape;1645;p58">
              <a:extLst>
                <a:ext uri="{FF2B5EF4-FFF2-40B4-BE49-F238E27FC236}">
                  <a16:creationId xmlns:a16="http://schemas.microsoft.com/office/drawing/2014/main" id="{2A14A6BB-096B-C142-9E6E-2F79DECC71B8}"/>
                </a:ext>
              </a:extLst>
            </p:cNvPr>
            <p:cNvSpPr/>
            <p:nvPr/>
          </p:nvSpPr>
          <p:spPr>
            <a:xfrm>
              <a:off x="2500312" y="3030141"/>
              <a:ext cx="71438" cy="150019"/>
            </a:xfrm>
            <a:custGeom>
              <a:avLst/>
              <a:gdLst/>
              <a:ahLst/>
              <a:cxnLst/>
              <a:rect l="l" t="t" r="r" b="b"/>
              <a:pathLst>
                <a:path w="60" h="126" extrusionOk="0">
                  <a:moveTo>
                    <a:pt x="19" y="65"/>
                  </a:moveTo>
                  <a:cubicBezTo>
                    <a:pt x="17" y="68"/>
                    <a:pt x="15" y="70"/>
                    <a:pt x="14" y="73"/>
                  </a:cubicBezTo>
                  <a:cubicBezTo>
                    <a:pt x="15" y="79"/>
                    <a:pt x="16" y="85"/>
                    <a:pt x="16" y="90"/>
                  </a:cubicBezTo>
                  <a:cubicBezTo>
                    <a:pt x="12" y="90"/>
                    <a:pt x="7" y="89"/>
                    <a:pt x="2" y="88"/>
                  </a:cubicBezTo>
                  <a:cubicBezTo>
                    <a:pt x="2" y="89"/>
                    <a:pt x="2" y="89"/>
                    <a:pt x="2" y="89"/>
                  </a:cubicBezTo>
                  <a:cubicBezTo>
                    <a:pt x="1" y="89"/>
                    <a:pt x="1" y="90"/>
                    <a:pt x="0" y="91"/>
                  </a:cubicBezTo>
                  <a:cubicBezTo>
                    <a:pt x="1" y="92"/>
                    <a:pt x="1" y="93"/>
                    <a:pt x="2" y="95"/>
                  </a:cubicBezTo>
                  <a:cubicBezTo>
                    <a:pt x="7" y="95"/>
                    <a:pt x="12" y="96"/>
                    <a:pt x="17" y="97"/>
                  </a:cubicBezTo>
                  <a:cubicBezTo>
                    <a:pt x="18" y="106"/>
                    <a:pt x="19" y="116"/>
                    <a:pt x="20" y="125"/>
                  </a:cubicBezTo>
                  <a:cubicBezTo>
                    <a:pt x="21" y="126"/>
                    <a:pt x="21" y="126"/>
                    <a:pt x="22" y="126"/>
                  </a:cubicBezTo>
                  <a:cubicBezTo>
                    <a:pt x="24" y="126"/>
                    <a:pt x="25" y="126"/>
                    <a:pt x="26" y="125"/>
                  </a:cubicBezTo>
                  <a:cubicBezTo>
                    <a:pt x="26" y="116"/>
                    <a:pt x="25" y="107"/>
                    <a:pt x="24" y="98"/>
                  </a:cubicBezTo>
                  <a:cubicBezTo>
                    <a:pt x="28" y="99"/>
                    <a:pt x="32" y="100"/>
                    <a:pt x="36" y="100"/>
                  </a:cubicBezTo>
                  <a:cubicBezTo>
                    <a:pt x="36" y="98"/>
                    <a:pt x="36" y="96"/>
                    <a:pt x="37" y="94"/>
                  </a:cubicBezTo>
                  <a:cubicBezTo>
                    <a:pt x="32" y="93"/>
                    <a:pt x="27" y="92"/>
                    <a:pt x="23" y="91"/>
                  </a:cubicBezTo>
                  <a:cubicBezTo>
                    <a:pt x="22" y="82"/>
                    <a:pt x="20" y="74"/>
                    <a:pt x="19" y="65"/>
                  </a:cubicBezTo>
                  <a:moveTo>
                    <a:pt x="60" y="0"/>
                  </a:moveTo>
                  <a:cubicBezTo>
                    <a:pt x="41" y="5"/>
                    <a:pt x="41" y="5"/>
                    <a:pt x="41" y="5"/>
                  </a:cubicBezTo>
                  <a:cubicBezTo>
                    <a:pt x="40" y="8"/>
                    <a:pt x="40" y="10"/>
                    <a:pt x="39" y="12"/>
                  </a:cubicBezTo>
                  <a:cubicBezTo>
                    <a:pt x="57" y="8"/>
                    <a:pt x="57" y="8"/>
                    <a:pt x="57" y="8"/>
                  </a:cubicBezTo>
                  <a:cubicBezTo>
                    <a:pt x="60" y="0"/>
                    <a:pt x="60" y="0"/>
                    <a:pt x="60"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6" name="Google Shape;1646;p58">
              <a:extLst>
                <a:ext uri="{FF2B5EF4-FFF2-40B4-BE49-F238E27FC236}">
                  <a16:creationId xmlns:a16="http://schemas.microsoft.com/office/drawing/2014/main" id="{6A2A8399-B775-80EB-0AF4-85AA9E01AD0C}"/>
                </a:ext>
              </a:extLst>
            </p:cNvPr>
            <p:cNvSpPr/>
            <p:nvPr/>
          </p:nvSpPr>
          <p:spPr>
            <a:xfrm>
              <a:off x="2185987" y="2765823"/>
              <a:ext cx="344091" cy="416567"/>
            </a:xfrm>
            <a:custGeom>
              <a:avLst/>
              <a:gdLst/>
              <a:ahLst/>
              <a:cxnLst/>
              <a:rect l="l" t="t" r="r" b="b"/>
              <a:pathLst>
                <a:path w="289" h="349" extrusionOk="0">
                  <a:moveTo>
                    <a:pt x="163" y="315"/>
                  </a:moveTo>
                  <a:cubicBezTo>
                    <a:pt x="148" y="317"/>
                    <a:pt x="133" y="319"/>
                    <a:pt x="119" y="322"/>
                  </a:cubicBezTo>
                  <a:cubicBezTo>
                    <a:pt x="120" y="325"/>
                    <a:pt x="120" y="328"/>
                    <a:pt x="120" y="331"/>
                  </a:cubicBezTo>
                  <a:cubicBezTo>
                    <a:pt x="137" y="340"/>
                    <a:pt x="154" y="346"/>
                    <a:pt x="171" y="348"/>
                  </a:cubicBezTo>
                  <a:cubicBezTo>
                    <a:pt x="169" y="337"/>
                    <a:pt x="166" y="326"/>
                    <a:pt x="163" y="315"/>
                  </a:cubicBezTo>
                  <a:moveTo>
                    <a:pt x="211" y="312"/>
                  </a:moveTo>
                  <a:cubicBezTo>
                    <a:pt x="197" y="312"/>
                    <a:pt x="183" y="313"/>
                    <a:pt x="169" y="314"/>
                  </a:cubicBezTo>
                  <a:cubicBezTo>
                    <a:pt x="172" y="326"/>
                    <a:pt x="175" y="337"/>
                    <a:pt x="178" y="349"/>
                  </a:cubicBezTo>
                  <a:cubicBezTo>
                    <a:pt x="181" y="349"/>
                    <a:pt x="183" y="349"/>
                    <a:pt x="185" y="349"/>
                  </a:cubicBezTo>
                  <a:cubicBezTo>
                    <a:pt x="213" y="349"/>
                    <a:pt x="239" y="339"/>
                    <a:pt x="261" y="315"/>
                  </a:cubicBezTo>
                  <a:cubicBezTo>
                    <a:pt x="244" y="313"/>
                    <a:pt x="227" y="312"/>
                    <a:pt x="211" y="312"/>
                  </a:cubicBezTo>
                  <a:moveTo>
                    <a:pt x="150" y="274"/>
                  </a:moveTo>
                  <a:cubicBezTo>
                    <a:pt x="105" y="286"/>
                    <a:pt x="105" y="286"/>
                    <a:pt x="105" y="286"/>
                  </a:cubicBezTo>
                  <a:cubicBezTo>
                    <a:pt x="107" y="287"/>
                    <a:pt x="108" y="289"/>
                    <a:pt x="110" y="290"/>
                  </a:cubicBezTo>
                  <a:cubicBezTo>
                    <a:pt x="118" y="300"/>
                    <a:pt x="116" y="307"/>
                    <a:pt x="117" y="316"/>
                  </a:cubicBezTo>
                  <a:cubicBezTo>
                    <a:pt x="132" y="313"/>
                    <a:pt x="146" y="311"/>
                    <a:pt x="161" y="309"/>
                  </a:cubicBezTo>
                  <a:cubicBezTo>
                    <a:pt x="158" y="297"/>
                    <a:pt x="154" y="285"/>
                    <a:pt x="150" y="274"/>
                  </a:cubicBezTo>
                  <a:moveTo>
                    <a:pt x="49" y="247"/>
                  </a:moveTo>
                  <a:cubicBezTo>
                    <a:pt x="45" y="248"/>
                    <a:pt x="41" y="249"/>
                    <a:pt x="37" y="250"/>
                  </a:cubicBezTo>
                  <a:cubicBezTo>
                    <a:pt x="42" y="258"/>
                    <a:pt x="47" y="265"/>
                    <a:pt x="53" y="272"/>
                  </a:cubicBezTo>
                  <a:cubicBezTo>
                    <a:pt x="54" y="272"/>
                    <a:pt x="55" y="272"/>
                    <a:pt x="56" y="272"/>
                  </a:cubicBezTo>
                  <a:cubicBezTo>
                    <a:pt x="49" y="247"/>
                    <a:pt x="49" y="247"/>
                    <a:pt x="49" y="247"/>
                  </a:cubicBezTo>
                  <a:moveTo>
                    <a:pt x="261" y="245"/>
                  </a:moveTo>
                  <a:cubicBezTo>
                    <a:pt x="157" y="272"/>
                    <a:pt x="157" y="272"/>
                    <a:pt x="157" y="272"/>
                  </a:cubicBezTo>
                  <a:cubicBezTo>
                    <a:pt x="160" y="284"/>
                    <a:pt x="164" y="296"/>
                    <a:pt x="168" y="308"/>
                  </a:cubicBezTo>
                  <a:cubicBezTo>
                    <a:pt x="182" y="307"/>
                    <a:pt x="196" y="306"/>
                    <a:pt x="211" y="306"/>
                  </a:cubicBezTo>
                  <a:cubicBezTo>
                    <a:pt x="228" y="306"/>
                    <a:pt x="245" y="307"/>
                    <a:pt x="263" y="309"/>
                  </a:cubicBezTo>
                  <a:cubicBezTo>
                    <a:pt x="263" y="309"/>
                    <a:pt x="263" y="308"/>
                    <a:pt x="263" y="308"/>
                  </a:cubicBezTo>
                  <a:cubicBezTo>
                    <a:pt x="259" y="295"/>
                    <a:pt x="251" y="290"/>
                    <a:pt x="244" y="286"/>
                  </a:cubicBezTo>
                  <a:cubicBezTo>
                    <a:pt x="236" y="281"/>
                    <a:pt x="244" y="265"/>
                    <a:pt x="254" y="256"/>
                  </a:cubicBezTo>
                  <a:cubicBezTo>
                    <a:pt x="257" y="253"/>
                    <a:pt x="260" y="249"/>
                    <a:pt x="261" y="245"/>
                  </a:cubicBezTo>
                  <a:moveTo>
                    <a:pt x="130" y="217"/>
                  </a:moveTo>
                  <a:cubicBezTo>
                    <a:pt x="114" y="225"/>
                    <a:pt x="97" y="232"/>
                    <a:pt x="78" y="238"/>
                  </a:cubicBezTo>
                  <a:cubicBezTo>
                    <a:pt x="71" y="241"/>
                    <a:pt x="63" y="243"/>
                    <a:pt x="55" y="245"/>
                  </a:cubicBezTo>
                  <a:cubicBezTo>
                    <a:pt x="62" y="270"/>
                    <a:pt x="62" y="270"/>
                    <a:pt x="62" y="270"/>
                  </a:cubicBezTo>
                  <a:cubicBezTo>
                    <a:pt x="66" y="269"/>
                    <a:pt x="69" y="268"/>
                    <a:pt x="71" y="268"/>
                  </a:cubicBezTo>
                  <a:cubicBezTo>
                    <a:pt x="72" y="267"/>
                    <a:pt x="73" y="267"/>
                    <a:pt x="74" y="267"/>
                  </a:cubicBezTo>
                  <a:cubicBezTo>
                    <a:pt x="79" y="267"/>
                    <a:pt x="86" y="271"/>
                    <a:pt x="92" y="275"/>
                  </a:cubicBezTo>
                  <a:cubicBezTo>
                    <a:pt x="96" y="277"/>
                    <a:pt x="98" y="279"/>
                    <a:pt x="100" y="280"/>
                  </a:cubicBezTo>
                  <a:cubicBezTo>
                    <a:pt x="148" y="268"/>
                    <a:pt x="148" y="268"/>
                    <a:pt x="148" y="268"/>
                  </a:cubicBezTo>
                  <a:cubicBezTo>
                    <a:pt x="143" y="251"/>
                    <a:pt x="137" y="234"/>
                    <a:pt x="130" y="217"/>
                  </a:cubicBezTo>
                  <a:moveTo>
                    <a:pt x="261" y="205"/>
                  </a:moveTo>
                  <a:cubicBezTo>
                    <a:pt x="262" y="209"/>
                    <a:pt x="264" y="212"/>
                    <a:pt x="265" y="216"/>
                  </a:cubicBezTo>
                  <a:cubicBezTo>
                    <a:pt x="264" y="213"/>
                    <a:pt x="263" y="209"/>
                    <a:pt x="261" y="205"/>
                  </a:cubicBezTo>
                  <a:moveTo>
                    <a:pt x="192" y="183"/>
                  </a:moveTo>
                  <a:cubicBezTo>
                    <a:pt x="185" y="187"/>
                    <a:pt x="179" y="192"/>
                    <a:pt x="172" y="196"/>
                  </a:cubicBezTo>
                  <a:cubicBezTo>
                    <a:pt x="161" y="202"/>
                    <a:pt x="149" y="209"/>
                    <a:pt x="136" y="215"/>
                  </a:cubicBezTo>
                  <a:cubicBezTo>
                    <a:pt x="143" y="231"/>
                    <a:pt x="149" y="249"/>
                    <a:pt x="155" y="266"/>
                  </a:cubicBezTo>
                  <a:cubicBezTo>
                    <a:pt x="263" y="237"/>
                    <a:pt x="263" y="237"/>
                    <a:pt x="263" y="237"/>
                  </a:cubicBezTo>
                  <a:cubicBezTo>
                    <a:pt x="263" y="236"/>
                    <a:pt x="264" y="235"/>
                    <a:pt x="264" y="235"/>
                  </a:cubicBezTo>
                  <a:cubicBezTo>
                    <a:pt x="259" y="220"/>
                    <a:pt x="255" y="206"/>
                    <a:pt x="249" y="192"/>
                  </a:cubicBezTo>
                  <a:cubicBezTo>
                    <a:pt x="244" y="187"/>
                    <a:pt x="240" y="185"/>
                    <a:pt x="240" y="185"/>
                  </a:cubicBezTo>
                  <a:cubicBezTo>
                    <a:pt x="240" y="185"/>
                    <a:pt x="234" y="207"/>
                    <a:pt x="230" y="215"/>
                  </a:cubicBezTo>
                  <a:cubicBezTo>
                    <a:pt x="226" y="223"/>
                    <a:pt x="223" y="238"/>
                    <a:pt x="213" y="247"/>
                  </a:cubicBezTo>
                  <a:cubicBezTo>
                    <a:pt x="212" y="249"/>
                    <a:pt x="210" y="249"/>
                    <a:pt x="209" y="249"/>
                  </a:cubicBezTo>
                  <a:cubicBezTo>
                    <a:pt x="201" y="249"/>
                    <a:pt x="196" y="229"/>
                    <a:pt x="196" y="211"/>
                  </a:cubicBezTo>
                  <a:cubicBezTo>
                    <a:pt x="197" y="196"/>
                    <a:pt x="197" y="192"/>
                    <a:pt x="192" y="183"/>
                  </a:cubicBezTo>
                  <a:moveTo>
                    <a:pt x="13" y="121"/>
                  </a:moveTo>
                  <a:cubicBezTo>
                    <a:pt x="10" y="122"/>
                    <a:pt x="7" y="122"/>
                    <a:pt x="3" y="123"/>
                  </a:cubicBezTo>
                  <a:cubicBezTo>
                    <a:pt x="0" y="166"/>
                    <a:pt x="11" y="208"/>
                    <a:pt x="33" y="244"/>
                  </a:cubicBezTo>
                  <a:cubicBezTo>
                    <a:pt x="38" y="243"/>
                    <a:pt x="42" y="242"/>
                    <a:pt x="47" y="241"/>
                  </a:cubicBezTo>
                  <a:cubicBezTo>
                    <a:pt x="13" y="121"/>
                    <a:pt x="13" y="121"/>
                    <a:pt x="13" y="121"/>
                  </a:cubicBezTo>
                  <a:moveTo>
                    <a:pt x="283" y="110"/>
                  </a:moveTo>
                  <a:cubicBezTo>
                    <a:pt x="283" y="110"/>
                    <a:pt x="282" y="111"/>
                    <a:pt x="282" y="111"/>
                  </a:cubicBezTo>
                  <a:cubicBezTo>
                    <a:pt x="284" y="114"/>
                    <a:pt x="287" y="118"/>
                    <a:pt x="289" y="121"/>
                  </a:cubicBezTo>
                  <a:cubicBezTo>
                    <a:pt x="288" y="119"/>
                    <a:pt x="287" y="116"/>
                    <a:pt x="286" y="114"/>
                  </a:cubicBezTo>
                  <a:cubicBezTo>
                    <a:pt x="285" y="112"/>
                    <a:pt x="284" y="111"/>
                    <a:pt x="283" y="110"/>
                  </a:cubicBezTo>
                  <a:moveTo>
                    <a:pt x="79" y="101"/>
                  </a:moveTo>
                  <a:cubicBezTo>
                    <a:pt x="71" y="104"/>
                    <a:pt x="63" y="107"/>
                    <a:pt x="54" y="110"/>
                  </a:cubicBezTo>
                  <a:cubicBezTo>
                    <a:pt x="43" y="113"/>
                    <a:pt x="31" y="117"/>
                    <a:pt x="19" y="120"/>
                  </a:cubicBezTo>
                  <a:cubicBezTo>
                    <a:pt x="53" y="239"/>
                    <a:pt x="53" y="239"/>
                    <a:pt x="53" y="239"/>
                  </a:cubicBezTo>
                  <a:cubicBezTo>
                    <a:pt x="80" y="232"/>
                    <a:pt x="106" y="222"/>
                    <a:pt x="128" y="212"/>
                  </a:cubicBezTo>
                  <a:cubicBezTo>
                    <a:pt x="112" y="171"/>
                    <a:pt x="95" y="134"/>
                    <a:pt x="79" y="101"/>
                  </a:cubicBezTo>
                  <a:moveTo>
                    <a:pt x="7" y="101"/>
                  </a:moveTo>
                  <a:cubicBezTo>
                    <a:pt x="6" y="106"/>
                    <a:pt x="5" y="111"/>
                    <a:pt x="4" y="116"/>
                  </a:cubicBezTo>
                  <a:cubicBezTo>
                    <a:pt x="6" y="116"/>
                    <a:pt x="9" y="115"/>
                    <a:pt x="11" y="115"/>
                  </a:cubicBezTo>
                  <a:cubicBezTo>
                    <a:pt x="7" y="101"/>
                    <a:pt x="7" y="101"/>
                    <a:pt x="7" y="101"/>
                  </a:cubicBezTo>
                  <a:moveTo>
                    <a:pt x="171" y="52"/>
                  </a:moveTo>
                  <a:cubicBezTo>
                    <a:pt x="164" y="57"/>
                    <a:pt x="156" y="62"/>
                    <a:pt x="148" y="67"/>
                  </a:cubicBezTo>
                  <a:cubicBezTo>
                    <a:pt x="129" y="78"/>
                    <a:pt x="108" y="89"/>
                    <a:pt x="85" y="98"/>
                  </a:cubicBezTo>
                  <a:cubicBezTo>
                    <a:pt x="101" y="131"/>
                    <a:pt x="118" y="168"/>
                    <a:pt x="134" y="209"/>
                  </a:cubicBezTo>
                  <a:cubicBezTo>
                    <a:pt x="146" y="203"/>
                    <a:pt x="158" y="197"/>
                    <a:pt x="169" y="190"/>
                  </a:cubicBezTo>
                  <a:cubicBezTo>
                    <a:pt x="175" y="186"/>
                    <a:pt x="182" y="182"/>
                    <a:pt x="188" y="178"/>
                  </a:cubicBezTo>
                  <a:cubicBezTo>
                    <a:pt x="188" y="177"/>
                    <a:pt x="187" y="175"/>
                    <a:pt x="186" y="174"/>
                  </a:cubicBezTo>
                  <a:cubicBezTo>
                    <a:pt x="174" y="157"/>
                    <a:pt x="169" y="138"/>
                    <a:pt x="165" y="125"/>
                  </a:cubicBezTo>
                  <a:cubicBezTo>
                    <a:pt x="162" y="113"/>
                    <a:pt x="170" y="97"/>
                    <a:pt x="174" y="89"/>
                  </a:cubicBezTo>
                  <a:cubicBezTo>
                    <a:pt x="176" y="86"/>
                    <a:pt x="179" y="77"/>
                    <a:pt x="182" y="68"/>
                  </a:cubicBezTo>
                  <a:cubicBezTo>
                    <a:pt x="178" y="62"/>
                    <a:pt x="175" y="57"/>
                    <a:pt x="171" y="52"/>
                  </a:cubicBezTo>
                  <a:moveTo>
                    <a:pt x="192" y="38"/>
                  </a:moveTo>
                  <a:cubicBezTo>
                    <a:pt x="187" y="42"/>
                    <a:pt x="182" y="45"/>
                    <a:pt x="176" y="49"/>
                  </a:cubicBezTo>
                  <a:cubicBezTo>
                    <a:pt x="179" y="53"/>
                    <a:pt x="182" y="56"/>
                    <a:pt x="185" y="60"/>
                  </a:cubicBezTo>
                  <a:cubicBezTo>
                    <a:pt x="188" y="51"/>
                    <a:pt x="191" y="42"/>
                    <a:pt x="192" y="38"/>
                  </a:cubicBezTo>
                  <a:moveTo>
                    <a:pt x="199" y="33"/>
                  </a:moveTo>
                  <a:cubicBezTo>
                    <a:pt x="197" y="34"/>
                    <a:pt x="196" y="35"/>
                    <a:pt x="194" y="37"/>
                  </a:cubicBezTo>
                  <a:cubicBezTo>
                    <a:pt x="229" y="50"/>
                    <a:pt x="257" y="77"/>
                    <a:pt x="278" y="106"/>
                  </a:cubicBezTo>
                  <a:cubicBezTo>
                    <a:pt x="278" y="105"/>
                    <a:pt x="279" y="105"/>
                    <a:pt x="279" y="105"/>
                  </a:cubicBezTo>
                  <a:cubicBezTo>
                    <a:pt x="257" y="76"/>
                    <a:pt x="230" y="51"/>
                    <a:pt x="199" y="33"/>
                  </a:cubicBezTo>
                  <a:moveTo>
                    <a:pt x="41" y="30"/>
                  </a:moveTo>
                  <a:cubicBezTo>
                    <a:pt x="27" y="46"/>
                    <a:pt x="16" y="66"/>
                    <a:pt x="10" y="88"/>
                  </a:cubicBezTo>
                  <a:cubicBezTo>
                    <a:pt x="17" y="114"/>
                    <a:pt x="17" y="114"/>
                    <a:pt x="17" y="114"/>
                  </a:cubicBezTo>
                  <a:cubicBezTo>
                    <a:pt x="38" y="108"/>
                    <a:pt x="58" y="102"/>
                    <a:pt x="76" y="95"/>
                  </a:cubicBezTo>
                  <a:cubicBezTo>
                    <a:pt x="64" y="70"/>
                    <a:pt x="52" y="49"/>
                    <a:pt x="41" y="30"/>
                  </a:cubicBezTo>
                  <a:moveTo>
                    <a:pt x="143" y="7"/>
                  </a:moveTo>
                  <a:cubicBezTo>
                    <a:pt x="152" y="18"/>
                    <a:pt x="162" y="30"/>
                    <a:pt x="173" y="44"/>
                  </a:cubicBezTo>
                  <a:cubicBezTo>
                    <a:pt x="180" y="39"/>
                    <a:pt x="187" y="34"/>
                    <a:pt x="193" y="29"/>
                  </a:cubicBezTo>
                  <a:cubicBezTo>
                    <a:pt x="178" y="21"/>
                    <a:pt x="163" y="13"/>
                    <a:pt x="146" y="7"/>
                  </a:cubicBezTo>
                  <a:cubicBezTo>
                    <a:pt x="145" y="7"/>
                    <a:pt x="144" y="7"/>
                    <a:pt x="143" y="7"/>
                  </a:cubicBezTo>
                  <a:moveTo>
                    <a:pt x="89" y="0"/>
                  </a:moveTo>
                  <a:cubicBezTo>
                    <a:pt x="72" y="5"/>
                    <a:pt x="58" y="14"/>
                    <a:pt x="46" y="25"/>
                  </a:cubicBezTo>
                  <a:cubicBezTo>
                    <a:pt x="57" y="44"/>
                    <a:pt x="69" y="67"/>
                    <a:pt x="82" y="93"/>
                  </a:cubicBezTo>
                  <a:cubicBezTo>
                    <a:pt x="105" y="83"/>
                    <a:pt x="126" y="72"/>
                    <a:pt x="145" y="62"/>
                  </a:cubicBezTo>
                  <a:cubicBezTo>
                    <a:pt x="152" y="57"/>
                    <a:pt x="160" y="52"/>
                    <a:pt x="167" y="47"/>
                  </a:cubicBezTo>
                  <a:cubicBezTo>
                    <a:pt x="156" y="32"/>
                    <a:pt x="144" y="19"/>
                    <a:pt x="134" y="7"/>
                  </a:cubicBezTo>
                  <a:cubicBezTo>
                    <a:pt x="118" y="6"/>
                    <a:pt x="103" y="4"/>
                    <a:pt x="89"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7" name="Google Shape;1647;p58">
              <a:extLst>
                <a:ext uri="{FF2B5EF4-FFF2-40B4-BE49-F238E27FC236}">
                  <a16:creationId xmlns:a16="http://schemas.microsoft.com/office/drawing/2014/main" id="{FAD3CDCD-E2FD-0437-D266-D035A4455706}"/>
                </a:ext>
              </a:extLst>
            </p:cNvPr>
            <p:cNvSpPr/>
            <p:nvPr/>
          </p:nvSpPr>
          <p:spPr>
            <a:xfrm>
              <a:off x="2249090" y="3084910"/>
              <a:ext cx="79772" cy="76200"/>
            </a:xfrm>
            <a:custGeom>
              <a:avLst/>
              <a:gdLst/>
              <a:ahLst/>
              <a:cxnLst/>
              <a:rect l="l" t="t" r="r" b="b"/>
              <a:pathLst>
                <a:path w="67" h="64" extrusionOk="0">
                  <a:moveTo>
                    <a:pt x="66" y="55"/>
                  </a:moveTo>
                  <a:cubicBezTo>
                    <a:pt x="63" y="56"/>
                    <a:pt x="60" y="57"/>
                    <a:pt x="56" y="58"/>
                  </a:cubicBezTo>
                  <a:cubicBezTo>
                    <a:pt x="60" y="60"/>
                    <a:pt x="64" y="62"/>
                    <a:pt x="67" y="64"/>
                  </a:cubicBezTo>
                  <a:cubicBezTo>
                    <a:pt x="67" y="61"/>
                    <a:pt x="67" y="58"/>
                    <a:pt x="66" y="55"/>
                  </a:cubicBezTo>
                  <a:moveTo>
                    <a:pt x="52" y="19"/>
                  </a:moveTo>
                  <a:cubicBezTo>
                    <a:pt x="19" y="27"/>
                    <a:pt x="19" y="27"/>
                    <a:pt x="19" y="27"/>
                  </a:cubicBezTo>
                  <a:cubicBezTo>
                    <a:pt x="26" y="34"/>
                    <a:pt x="33" y="40"/>
                    <a:pt x="40" y="46"/>
                  </a:cubicBezTo>
                  <a:cubicBezTo>
                    <a:pt x="43" y="48"/>
                    <a:pt x="46" y="51"/>
                    <a:pt x="49" y="53"/>
                  </a:cubicBezTo>
                  <a:cubicBezTo>
                    <a:pt x="54" y="51"/>
                    <a:pt x="59" y="50"/>
                    <a:pt x="64" y="49"/>
                  </a:cubicBezTo>
                  <a:cubicBezTo>
                    <a:pt x="63" y="40"/>
                    <a:pt x="65" y="33"/>
                    <a:pt x="57" y="23"/>
                  </a:cubicBezTo>
                  <a:cubicBezTo>
                    <a:pt x="55" y="22"/>
                    <a:pt x="54" y="20"/>
                    <a:pt x="52" y="19"/>
                  </a:cubicBezTo>
                  <a:moveTo>
                    <a:pt x="3" y="5"/>
                  </a:moveTo>
                  <a:cubicBezTo>
                    <a:pt x="2" y="5"/>
                    <a:pt x="1" y="5"/>
                    <a:pt x="0" y="5"/>
                  </a:cubicBezTo>
                  <a:cubicBezTo>
                    <a:pt x="1" y="8"/>
                    <a:pt x="3" y="10"/>
                    <a:pt x="5" y="12"/>
                  </a:cubicBezTo>
                  <a:cubicBezTo>
                    <a:pt x="3" y="5"/>
                    <a:pt x="3" y="5"/>
                    <a:pt x="3" y="5"/>
                  </a:cubicBezTo>
                  <a:moveTo>
                    <a:pt x="21" y="0"/>
                  </a:moveTo>
                  <a:cubicBezTo>
                    <a:pt x="20" y="0"/>
                    <a:pt x="19" y="0"/>
                    <a:pt x="18" y="1"/>
                  </a:cubicBezTo>
                  <a:cubicBezTo>
                    <a:pt x="16" y="1"/>
                    <a:pt x="13" y="2"/>
                    <a:pt x="9" y="3"/>
                  </a:cubicBezTo>
                  <a:cubicBezTo>
                    <a:pt x="15" y="22"/>
                    <a:pt x="15" y="22"/>
                    <a:pt x="15" y="22"/>
                  </a:cubicBezTo>
                  <a:cubicBezTo>
                    <a:pt x="47" y="13"/>
                    <a:pt x="47" y="13"/>
                    <a:pt x="47" y="13"/>
                  </a:cubicBezTo>
                  <a:cubicBezTo>
                    <a:pt x="45" y="12"/>
                    <a:pt x="43" y="10"/>
                    <a:pt x="39" y="8"/>
                  </a:cubicBezTo>
                  <a:cubicBezTo>
                    <a:pt x="33" y="4"/>
                    <a:pt x="26" y="0"/>
                    <a:pt x="2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8" name="Google Shape;1648;p58">
              <a:extLst>
                <a:ext uri="{FF2B5EF4-FFF2-40B4-BE49-F238E27FC236}">
                  <a16:creationId xmlns:a16="http://schemas.microsoft.com/office/drawing/2014/main" id="{D991D493-A8CE-81E9-2AA4-07108535B9ED}"/>
                </a:ext>
              </a:extLst>
            </p:cNvPr>
            <p:cNvSpPr/>
            <p:nvPr/>
          </p:nvSpPr>
          <p:spPr>
            <a:xfrm>
              <a:off x="2378869" y="2809876"/>
              <a:ext cx="173831" cy="324660"/>
            </a:xfrm>
            <a:custGeom>
              <a:avLst/>
              <a:gdLst/>
              <a:ahLst/>
              <a:cxnLst/>
              <a:rect l="l" t="t" r="r" b="b"/>
              <a:pathLst>
                <a:path w="146" h="272" extrusionOk="0">
                  <a:moveTo>
                    <a:pt x="104" y="206"/>
                  </a:moveTo>
                  <a:cubicBezTo>
                    <a:pt x="99" y="208"/>
                    <a:pt x="99" y="208"/>
                    <a:pt x="99" y="208"/>
                  </a:cubicBezTo>
                  <a:cubicBezTo>
                    <a:pt x="98" y="212"/>
                    <a:pt x="95" y="216"/>
                    <a:pt x="92" y="219"/>
                  </a:cubicBezTo>
                  <a:cubicBezTo>
                    <a:pt x="82" y="228"/>
                    <a:pt x="74" y="244"/>
                    <a:pt x="82" y="249"/>
                  </a:cubicBezTo>
                  <a:cubicBezTo>
                    <a:pt x="89" y="253"/>
                    <a:pt x="97" y="258"/>
                    <a:pt x="101" y="271"/>
                  </a:cubicBezTo>
                  <a:cubicBezTo>
                    <a:pt x="101" y="271"/>
                    <a:pt x="101" y="272"/>
                    <a:pt x="101" y="272"/>
                  </a:cubicBezTo>
                  <a:cubicBezTo>
                    <a:pt x="102" y="272"/>
                    <a:pt x="103" y="272"/>
                    <a:pt x="104" y="272"/>
                  </a:cubicBezTo>
                  <a:cubicBezTo>
                    <a:pt x="108" y="267"/>
                    <a:pt x="112" y="262"/>
                    <a:pt x="116" y="257"/>
                  </a:cubicBezTo>
                  <a:cubicBezTo>
                    <a:pt x="113" y="239"/>
                    <a:pt x="109" y="222"/>
                    <a:pt x="104" y="206"/>
                  </a:cubicBezTo>
                  <a:moveTo>
                    <a:pt x="102" y="198"/>
                  </a:moveTo>
                  <a:cubicBezTo>
                    <a:pt x="102" y="198"/>
                    <a:pt x="101" y="199"/>
                    <a:pt x="101" y="200"/>
                  </a:cubicBezTo>
                  <a:cubicBezTo>
                    <a:pt x="103" y="200"/>
                    <a:pt x="103" y="200"/>
                    <a:pt x="103" y="200"/>
                  </a:cubicBezTo>
                  <a:cubicBezTo>
                    <a:pt x="102" y="199"/>
                    <a:pt x="102" y="198"/>
                    <a:pt x="102" y="198"/>
                  </a:cubicBezTo>
                  <a:moveTo>
                    <a:pt x="141" y="196"/>
                  </a:moveTo>
                  <a:cubicBezTo>
                    <a:pt x="111" y="205"/>
                    <a:pt x="111" y="205"/>
                    <a:pt x="111" y="205"/>
                  </a:cubicBezTo>
                  <a:cubicBezTo>
                    <a:pt x="114" y="219"/>
                    <a:pt x="118" y="234"/>
                    <a:pt x="121" y="249"/>
                  </a:cubicBezTo>
                  <a:cubicBezTo>
                    <a:pt x="130" y="233"/>
                    <a:pt x="137" y="215"/>
                    <a:pt x="141" y="196"/>
                  </a:cubicBezTo>
                  <a:moveTo>
                    <a:pt x="71" y="117"/>
                  </a:moveTo>
                  <a:cubicBezTo>
                    <a:pt x="58" y="127"/>
                    <a:pt x="45" y="137"/>
                    <a:pt x="30" y="146"/>
                  </a:cubicBezTo>
                  <a:cubicBezTo>
                    <a:pt x="35" y="155"/>
                    <a:pt x="35" y="159"/>
                    <a:pt x="34" y="174"/>
                  </a:cubicBezTo>
                  <a:cubicBezTo>
                    <a:pt x="34" y="192"/>
                    <a:pt x="39" y="212"/>
                    <a:pt x="47" y="212"/>
                  </a:cubicBezTo>
                  <a:cubicBezTo>
                    <a:pt x="48" y="212"/>
                    <a:pt x="50" y="212"/>
                    <a:pt x="51" y="210"/>
                  </a:cubicBezTo>
                  <a:cubicBezTo>
                    <a:pt x="61" y="201"/>
                    <a:pt x="64" y="186"/>
                    <a:pt x="68" y="178"/>
                  </a:cubicBezTo>
                  <a:cubicBezTo>
                    <a:pt x="72" y="170"/>
                    <a:pt x="78" y="148"/>
                    <a:pt x="78" y="148"/>
                  </a:cubicBezTo>
                  <a:cubicBezTo>
                    <a:pt x="78" y="148"/>
                    <a:pt x="82" y="150"/>
                    <a:pt x="87" y="155"/>
                  </a:cubicBezTo>
                  <a:cubicBezTo>
                    <a:pt x="82" y="142"/>
                    <a:pt x="77" y="129"/>
                    <a:pt x="71" y="117"/>
                  </a:cubicBezTo>
                  <a:moveTo>
                    <a:pt x="120" y="74"/>
                  </a:moveTo>
                  <a:cubicBezTo>
                    <a:pt x="108" y="86"/>
                    <a:pt x="93" y="99"/>
                    <a:pt x="76" y="113"/>
                  </a:cubicBezTo>
                  <a:cubicBezTo>
                    <a:pt x="84" y="130"/>
                    <a:pt x="92" y="148"/>
                    <a:pt x="99" y="168"/>
                  </a:cubicBezTo>
                  <a:cubicBezTo>
                    <a:pt x="101" y="172"/>
                    <a:pt x="102" y="176"/>
                    <a:pt x="103" y="179"/>
                  </a:cubicBezTo>
                  <a:cubicBezTo>
                    <a:pt x="105" y="185"/>
                    <a:pt x="107" y="192"/>
                    <a:pt x="109" y="198"/>
                  </a:cubicBezTo>
                  <a:cubicBezTo>
                    <a:pt x="143" y="189"/>
                    <a:pt x="143" y="189"/>
                    <a:pt x="143" y="189"/>
                  </a:cubicBezTo>
                  <a:cubicBezTo>
                    <a:pt x="144" y="181"/>
                    <a:pt x="145" y="173"/>
                    <a:pt x="146" y="165"/>
                  </a:cubicBezTo>
                  <a:cubicBezTo>
                    <a:pt x="143" y="137"/>
                    <a:pt x="137" y="109"/>
                    <a:pt x="127" y="85"/>
                  </a:cubicBezTo>
                  <a:cubicBezTo>
                    <a:pt x="127" y="85"/>
                    <a:pt x="127" y="84"/>
                    <a:pt x="127" y="84"/>
                  </a:cubicBezTo>
                  <a:cubicBezTo>
                    <a:pt x="125" y="81"/>
                    <a:pt x="122" y="77"/>
                    <a:pt x="120" y="74"/>
                  </a:cubicBezTo>
                  <a:moveTo>
                    <a:pt x="20" y="31"/>
                  </a:moveTo>
                  <a:cubicBezTo>
                    <a:pt x="17" y="40"/>
                    <a:pt x="14" y="49"/>
                    <a:pt x="12" y="52"/>
                  </a:cubicBezTo>
                  <a:cubicBezTo>
                    <a:pt x="8" y="60"/>
                    <a:pt x="0" y="76"/>
                    <a:pt x="3" y="88"/>
                  </a:cubicBezTo>
                  <a:cubicBezTo>
                    <a:pt x="7" y="101"/>
                    <a:pt x="12" y="120"/>
                    <a:pt x="24" y="137"/>
                  </a:cubicBezTo>
                  <a:cubicBezTo>
                    <a:pt x="25" y="138"/>
                    <a:pt x="26" y="140"/>
                    <a:pt x="26" y="141"/>
                  </a:cubicBezTo>
                  <a:cubicBezTo>
                    <a:pt x="41" y="131"/>
                    <a:pt x="55" y="121"/>
                    <a:pt x="68" y="111"/>
                  </a:cubicBezTo>
                  <a:cubicBezTo>
                    <a:pt x="64" y="102"/>
                    <a:pt x="59" y="94"/>
                    <a:pt x="55" y="86"/>
                  </a:cubicBezTo>
                  <a:cubicBezTo>
                    <a:pt x="44" y="66"/>
                    <a:pt x="32" y="47"/>
                    <a:pt x="20" y="31"/>
                  </a:cubicBezTo>
                  <a:moveTo>
                    <a:pt x="32" y="0"/>
                  </a:moveTo>
                  <a:cubicBezTo>
                    <a:pt x="31" y="0"/>
                    <a:pt x="31" y="1"/>
                    <a:pt x="30" y="1"/>
                  </a:cubicBezTo>
                  <a:cubicBezTo>
                    <a:pt x="29" y="5"/>
                    <a:pt x="26" y="14"/>
                    <a:pt x="23" y="23"/>
                  </a:cubicBezTo>
                  <a:cubicBezTo>
                    <a:pt x="35" y="41"/>
                    <a:pt x="48" y="61"/>
                    <a:pt x="60" y="82"/>
                  </a:cubicBezTo>
                  <a:cubicBezTo>
                    <a:pt x="65" y="90"/>
                    <a:pt x="69" y="98"/>
                    <a:pt x="73" y="107"/>
                  </a:cubicBezTo>
                  <a:cubicBezTo>
                    <a:pt x="90" y="94"/>
                    <a:pt x="104" y="81"/>
                    <a:pt x="116" y="69"/>
                  </a:cubicBezTo>
                  <a:cubicBezTo>
                    <a:pt x="95" y="40"/>
                    <a:pt x="67" y="13"/>
                    <a:pt x="32"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49" name="Google Shape;1649;p58">
              <a:extLst>
                <a:ext uri="{FF2B5EF4-FFF2-40B4-BE49-F238E27FC236}">
                  <a16:creationId xmlns:a16="http://schemas.microsoft.com/office/drawing/2014/main" id="{838ECC9E-E0CF-AF3E-334B-E9638A22CB8F}"/>
                </a:ext>
              </a:extLst>
            </p:cNvPr>
            <p:cNvSpPr/>
            <p:nvPr/>
          </p:nvSpPr>
          <p:spPr>
            <a:xfrm>
              <a:off x="2189559" y="2774157"/>
              <a:ext cx="310753" cy="408212"/>
            </a:xfrm>
            <a:custGeom>
              <a:avLst/>
              <a:gdLst/>
              <a:ahLst/>
              <a:cxnLst/>
              <a:rect l="l" t="t" r="r" b="b"/>
              <a:pathLst>
                <a:path w="261" h="342" extrusionOk="0">
                  <a:moveTo>
                    <a:pt x="50" y="232"/>
                  </a:moveTo>
                  <a:cubicBezTo>
                    <a:pt x="16" y="113"/>
                    <a:pt x="16" y="113"/>
                    <a:pt x="16" y="113"/>
                  </a:cubicBezTo>
                  <a:cubicBezTo>
                    <a:pt x="28" y="110"/>
                    <a:pt x="40" y="106"/>
                    <a:pt x="51" y="103"/>
                  </a:cubicBezTo>
                  <a:cubicBezTo>
                    <a:pt x="60" y="100"/>
                    <a:pt x="68" y="97"/>
                    <a:pt x="76" y="94"/>
                  </a:cubicBezTo>
                  <a:cubicBezTo>
                    <a:pt x="92" y="127"/>
                    <a:pt x="109" y="164"/>
                    <a:pt x="125" y="205"/>
                  </a:cubicBezTo>
                  <a:cubicBezTo>
                    <a:pt x="103" y="215"/>
                    <a:pt x="77" y="225"/>
                    <a:pt x="50" y="232"/>
                  </a:cubicBezTo>
                  <a:moveTo>
                    <a:pt x="131" y="0"/>
                  </a:moveTo>
                  <a:cubicBezTo>
                    <a:pt x="141" y="12"/>
                    <a:pt x="153" y="25"/>
                    <a:pt x="164" y="40"/>
                  </a:cubicBezTo>
                  <a:cubicBezTo>
                    <a:pt x="157" y="45"/>
                    <a:pt x="149" y="50"/>
                    <a:pt x="142" y="55"/>
                  </a:cubicBezTo>
                  <a:cubicBezTo>
                    <a:pt x="123" y="65"/>
                    <a:pt x="102" y="76"/>
                    <a:pt x="79" y="86"/>
                  </a:cubicBezTo>
                  <a:cubicBezTo>
                    <a:pt x="66" y="60"/>
                    <a:pt x="54" y="37"/>
                    <a:pt x="43" y="18"/>
                  </a:cubicBezTo>
                  <a:cubicBezTo>
                    <a:pt x="42" y="20"/>
                    <a:pt x="40" y="21"/>
                    <a:pt x="38" y="23"/>
                  </a:cubicBezTo>
                  <a:cubicBezTo>
                    <a:pt x="49" y="42"/>
                    <a:pt x="61" y="63"/>
                    <a:pt x="73" y="88"/>
                  </a:cubicBezTo>
                  <a:cubicBezTo>
                    <a:pt x="55" y="95"/>
                    <a:pt x="35" y="101"/>
                    <a:pt x="14" y="107"/>
                  </a:cubicBezTo>
                  <a:cubicBezTo>
                    <a:pt x="7" y="81"/>
                    <a:pt x="7" y="81"/>
                    <a:pt x="7" y="81"/>
                  </a:cubicBezTo>
                  <a:cubicBezTo>
                    <a:pt x="6" y="85"/>
                    <a:pt x="5" y="89"/>
                    <a:pt x="4" y="94"/>
                  </a:cubicBezTo>
                  <a:cubicBezTo>
                    <a:pt x="8" y="108"/>
                    <a:pt x="8" y="108"/>
                    <a:pt x="8" y="108"/>
                  </a:cubicBezTo>
                  <a:cubicBezTo>
                    <a:pt x="6" y="108"/>
                    <a:pt x="3" y="109"/>
                    <a:pt x="1" y="109"/>
                  </a:cubicBezTo>
                  <a:cubicBezTo>
                    <a:pt x="1" y="110"/>
                    <a:pt x="1" y="110"/>
                    <a:pt x="1" y="111"/>
                  </a:cubicBezTo>
                  <a:cubicBezTo>
                    <a:pt x="1" y="113"/>
                    <a:pt x="1" y="114"/>
                    <a:pt x="0" y="116"/>
                  </a:cubicBezTo>
                  <a:cubicBezTo>
                    <a:pt x="4" y="115"/>
                    <a:pt x="7" y="115"/>
                    <a:pt x="10" y="114"/>
                  </a:cubicBezTo>
                  <a:cubicBezTo>
                    <a:pt x="44" y="234"/>
                    <a:pt x="44" y="234"/>
                    <a:pt x="44" y="234"/>
                  </a:cubicBezTo>
                  <a:cubicBezTo>
                    <a:pt x="39" y="235"/>
                    <a:pt x="35" y="236"/>
                    <a:pt x="30" y="237"/>
                  </a:cubicBezTo>
                  <a:cubicBezTo>
                    <a:pt x="31" y="239"/>
                    <a:pt x="32" y="241"/>
                    <a:pt x="34" y="243"/>
                  </a:cubicBezTo>
                  <a:cubicBezTo>
                    <a:pt x="38" y="242"/>
                    <a:pt x="42" y="241"/>
                    <a:pt x="46" y="240"/>
                  </a:cubicBezTo>
                  <a:cubicBezTo>
                    <a:pt x="53" y="265"/>
                    <a:pt x="53" y="265"/>
                    <a:pt x="53" y="265"/>
                  </a:cubicBezTo>
                  <a:cubicBezTo>
                    <a:pt x="55" y="264"/>
                    <a:pt x="57" y="264"/>
                    <a:pt x="59" y="263"/>
                  </a:cubicBezTo>
                  <a:cubicBezTo>
                    <a:pt x="52" y="238"/>
                    <a:pt x="52" y="238"/>
                    <a:pt x="52" y="238"/>
                  </a:cubicBezTo>
                  <a:cubicBezTo>
                    <a:pt x="60" y="236"/>
                    <a:pt x="68" y="234"/>
                    <a:pt x="75" y="231"/>
                  </a:cubicBezTo>
                  <a:cubicBezTo>
                    <a:pt x="94" y="225"/>
                    <a:pt x="111" y="218"/>
                    <a:pt x="127" y="210"/>
                  </a:cubicBezTo>
                  <a:cubicBezTo>
                    <a:pt x="134" y="227"/>
                    <a:pt x="140" y="244"/>
                    <a:pt x="145" y="261"/>
                  </a:cubicBezTo>
                  <a:cubicBezTo>
                    <a:pt x="97" y="273"/>
                    <a:pt x="97" y="273"/>
                    <a:pt x="97" y="273"/>
                  </a:cubicBezTo>
                  <a:cubicBezTo>
                    <a:pt x="99" y="275"/>
                    <a:pt x="100" y="276"/>
                    <a:pt x="102" y="279"/>
                  </a:cubicBezTo>
                  <a:cubicBezTo>
                    <a:pt x="147" y="267"/>
                    <a:pt x="147" y="267"/>
                    <a:pt x="147" y="267"/>
                  </a:cubicBezTo>
                  <a:cubicBezTo>
                    <a:pt x="151" y="278"/>
                    <a:pt x="155" y="290"/>
                    <a:pt x="158" y="302"/>
                  </a:cubicBezTo>
                  <a:cubicBezTo>
                    <a:pt x="143" y="304"/>
                    <a:pt x="129" y="306"/>
                    <a:pt x="114" y="309"/>
                  </a:cubicBezTo>
                  <a:cubicBezTo>
                    <a:pt x="115" y="311"/>
                    <a:pt x="115" y="313"/>
                    <a:pt x="116" y="315"/>
                  </a:cubicBezTo>
                  <a:cubicBezTo>
                    <a:pt x="116" y="315"/>
                    <a:pt x="116" y="315"/>
                    <a:pt x="116" y="315"/>
                  </a:cubicBezTo>
                  <a:cubicBezTo>
                    <a:pt x="130" y="312"/>
                    <a:pt x="145" y="310"/>
                    <a:pt x="160" y="308"/>
                  </a:cubicBezTo>
                  <a:cubicBezTo>
                    <a:pt x="163" y="319"/>
                    <a:pt x="166" y="330"/>
                    <a:pt x="168" y="341"/>
                  </a:cubicBezTo>
                  <a:cubicBezTo>
                    <a:pt x="171" y="341"/>
                    <a:pt x="173" y="341"/>
                    <a:pt x="175" y="342"/>
                  </a:cubicBezTo>
                  <a:cubicBezTo>
                    <a:pt x="172" y="330"/>
                    <a:pt x="169" y="319"/>
                    <a:pt x="166" y="307"/>
                  </a:cubicBezTo>
                  <a:cubicBezTo>
                    <a:pt x="180" y="306"/>
                    <a:pt x="194" y="305"/>
                    <a:pt x="208" y="305"/>
                  </a:cubicBezTo>
                  <a:cubicBezTo>
                    <a:pt x="224" y="305"/>
                    <a:pt x="241" y="306"/>
                    <a:pt x="258" y="308"/>
                  </a:cubicBezTo>
                  <a:cubicBezTo>
                    <a:pt x="259" y="307"/>
                    <a:pt x="260" y="306"/>
                    <a:pt x="261" y="305"/>
                  </a:cubicBezTo>
                  <a:cubicBezTo>
                    <a:pt x="261" y="304"/>
                    <a:pt x="260" y="303"/>
                    <a:pt x="260" y="302"/>
                  </a:cubicBezTo>
                  <a:cubicBezTo>
                    <a:pt x="242" y="300"/>
                    <a:pt x="225" y="299"/>
                    <a:pt x="208" y="299"/>
                  </a:cubicBezTo>
                  <a:cubicBezTo>
                    <a:pt x="193" y="299"/>
                    <a:pt x="179" y="300"/>
                    <a:pt x="165" y="301"/>
                  </a:cubicBezTo>
                  <a:cubicBezTo>
                    <a:pt x="161" y="289"/>
                    <a:pt x="157" y="277"/>
                    <a:pt x="154" y="265"/>
                  </a:cubicBezTo>
                  <a:cubicBezTo>
                    <a:pt x="258" y="238"/>
                    <a:pt x="258" y="238"/>
                    <a:pt x="258" y="238"/>
                  </a:cubicBezTo>
                  <a:cubicBezTo>
                    <a:pt x="259" y="235"/>
                    <a:pt x="260" y="233"/>
                    <a:pt x="260" y="230"/>
                  </a:cubicBezTo>
                  <a:cubicBezTo>
                    <a:pt x="152" y="259"/>
                    <a:pt x="152" y="259"/>
                    <a:pt x="152" y="259"/>
                  </a:cubicBezTo>
                  <a:cubicBezTo>
                    <a:pt x="146" y="242"/>
                    <a:pt x="140" y="224"/>
                    <a:pt x="133" y="208"/>
                  </a:cubicBezTo>
                  <a:cubicBezTo>
                    <a:pt x="146" y="202"/>
                    <a:pt x="158" y="195"/>
                    <a:pt x="169" y="189"/>
                  </a:cubicBezTo>
                  <a:cubicBezTo>
                    <a:pt x="176" y="185"/>
                    <a:pt x="182" y="180"/>
                    <a:pt x="189" y="176"/>
                  </a:cubicBezTo>
                  <a:cubicBezTo>
                    <a:pt x="188" y="175"/>
                    <a:pt x="187" y="173"/>
                    <a:pt x="185" y="171"/>
                  </a:cubicBezTo>
                  <a:cubicBezTo>
                    <a:pt x="179" y="175"/>
                    <a:pt x="172" y="179"/>
                    <a:pt x="166" y="183"/>
                  </a:cubicBezTo>
                  <a:cubicBezTo>
                    <a:pt x="155" y="190"/>
                    <a:pt x="143" y="196"/>
                    <a:pt x="131" y="202"/>
                  </a:cubicBezTo>
                  <a:cubicBezTo>
                    <a:pt x="115" y="161"/>
                    <a:pt x="98" y="124"/>
                    <a:pt x="82" y="91"/>
                  </a:cubicBezTo>
                  <a:cubicBezTo>
                    <a:pt x="105" y="82"/>
                    <a:pt x="126" y="71"/>
                    <a:pt x="145" y="60"/>
                  </a:cubicBezTo>
                  <a:cubicBezTo>
                    <a:pt x="153" y="55"/>
                    <a:pt x="161" y="50"/>
                    <a:pt x="168" y="45"/>
                  </a:cubicBezTo>
                  <a:cubicBezTo>
                    <a:pt x="172" y="50"/>
                    <a:pt x="175" y="55"/>
                    <a:pt x="179" y="61"/>
                  </a:cubicBezTo>
                  <a:cubicBezTo>
                    <a:pt x="180" y="58"/>
                    <a:pt x="181" y="56"/>
                    <a:pt x="182" y="53"/>
                  </a:cubicBezTo>
                  <a:cubicBezTo>
                    <a:pt x="179" y="49"/>
                    <a:pt x="176" y="46"/>
                    <a:pt x="173" y="42"/>
                  </a:cubicBezTo>
                  <a:cubicBezTo>
                    <a:pt x="179" y="38"/>
                    <a:pt x="184" y="35"/>
                    <a:pt x="189" y="31"/>
                  </a:cubicBezTo>
                  <a:cubicBezTo>
                    <a:pt x="189" y="30"/>
                    <a:pt x="189" y="29"/>
                    <a:pt x="189" y="29"/>
                  </a:cubicBezTo>
                  <a:cubicBezTo>
                    <a:pt x="190" y="29"/>
                    <a:pt x="190" y="30"/>
                    <a:pt x="191" y="30"/>
                  </a:cubicBezTo>
                  <a:cubicBezTo>
                    <a:pt x="193" y="28"/>
                    <a:pt x="194" y="27"/>
                    <a:pt x="196" y="26"/>
                  </a:cubicBezTo>
                  <a:cubicBezTo>
                    <a:pt x="194" y="25"/>
                    <a:pt x="192" y="23"/>
                    <a:pt x="190" y="22"/>
                  </a:cubicBezTo>
                  <a:cubicBezTo>
                    <a:pt x="184" y="27"/>
                    <a:pt x="177" y="32"/>
                    <a:pt x="170" y="37"/>
                  </a:cubicBezTo>
                  <a:cubicBezTo>
                    <a:pt x="159" y="23"/>
                    <a:pt x="149" y="11"/>
                    <a:pt x="140" y="0"/>
                  </a:cubicBezTo>
                  <a:cubicBezTo>
                    <a:pt x="138" y="0"/>
                    <a:pt x="136" y="0"/>
                    <a:pt x="134" y="0"/>
                  </a:cubicBezTo>
                  <a:cubicBezTo>
                    <a:pt x="133" y="0"/>
                    <a:pt x="132" y="0"/>
                    <a:pt x="131"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0" name="Google Shape;1650;p58">
              <a:extLst>
                <a:ext uri="{FF2B5EF4-FFF2-40B4-BE49-F238E27FC236}">
                  <a16:creationId xmlns:a16="http://schemas.microsoft.com/office/drawing/2014/main" id="{283A6981-6C62-32CC-0405-34C07B0E9993}"/>
                </a:ext>
              </a:extLst>
            </p:cNvPr>
            <p:cNvSpPr/>
            <p:nvPr/>
          </p:nvSpPr>
          <p:spPr>
            <a:xfrm>
              <a:off x="2252662" y="3088482"/>
              <a:ext cx="75009" cy="65484"/>
            </a:xfrm>
            <a:custGeom>
              <a:avLst/>
              <a:gdLst/>
              <a:ahLst/>
              <a:cxnLst/>
              <a:rect l="l" t="t" r="r" b="b"/>
              <a:pathLst>
                <a:path w="63" h="55" extrusionOk="0">
                  <a:moveTo>
                    <a:pt x="61" y="46"/>
                  </a:moveTo>
                  <a:cubicBezTo>
                    <a:pt x="56" y="47"/>
                    <a:pt x="51" y="48"/>
                    <a:pt x="46" y="50"/>
                  </a:cubicBezTo>
                  <a:cubicBezTo>
                    <a:pt x="49" y="51"/>
                    <a:pt x="51" y="53"/>
                    <a:pt x="53" y="55"/>
                  </a:cubicBezTo>
                  <a:cubicBezTo>
                    <a:pt x="57" y="54"/>
                    <a:pt x="60" y="53"/>
                    <a:pt x="63" y="52"/>
                  </a:cubicBezTo>
                  <a:cubicBezTo>
                    <a:pt x="63" y="52"/>
                    <a:pt x="63" y="52"/>
                    <a:pt x="63" y="52"/>
                  </a:cubicBezTo>
                  <a:cubicBezTo>
                    <a:pt x="62" y="50"/>
                    <a:pt x="62" y="48"/>
                    <a:pt x="61" y="46"/>
                  </a:cubicBezTo>
                  <a:moveTo>
                    <a:pt x="6" y="0"/>
                  </a:moveTo>
                  <a:cubicBezTo>
                    <a:pt x="4" y="1"/>
                    <a:pt x="2" y="1"/>
                    <a:pt x="0" y="2"/>
                  </a:cubicBezTo>
                  <a:cubicBezTo>
                    <a:pt x="2" y="9"/>
                    <a:pt x="2" y="9"/>
                    <a:pt x="2" y="9"/>
                  </a:cubicBezTo>
                  <a:cubicBezTo>
                    <a:pt x="7" y="14"/>
                    <a:pt x="11" y="19"/>
                    <a:pt x="16" y="24"/>
                  </a:cubicBezTo>
                  <a:cubicBezTo>
                    <a:pt x="49" y="16"/>
                    <a:pt x="49" y="16"/>
                    <a:pt x="49" y="16"/>
                  </a:cubicBezTo>
                  <a:cubicBezTo>
                    <a:pt x="47" y="13"/>
                    <a:pt x="46" y="12"/>
                    <a:pt x="44" y="10"/>
                  </a:cubicBezTo>
                  <a:cubicBezTo>
                    <a:pt x="12" y="19"/>
                    <a:pt x="12" y="19"/>
                    <a:pt x="12" y="19"/>
                  </a:cubicBezTo>
                  <a:cubicBezTo>
                    <a:pt x="6" y="0"/>
                    <a:pt x="6" y="0"/>
                    <a:pt x="6" y="0"/>
                  </a:cubicBezTo>
                </a:path>
              </a:pathLst>
            </a:custGeom>
            <a:solidFill>
              <a:srgbClr val="C3E6E0"/>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1" name="Google Shape;1651;p58">
              <a:extLst>
                <a:ext uri="{FF2B5EF4-FFF2-40B4-BE49-F238E27FC236}">
                  <a16:creationId xmlns:a16="http://schemas.microsoft.com/office/drawing/2014/main" id="{ED535DBE-00A8-E760-438E-F4CEF8C2DAFF}"/>
                </a:ext>
              </a:extLst>
            </p:cNvPr>
            <p:cNvSpPr/>
            <p:nvPr/>
          </p:nvSpPr>
          <p:spPr>
            <a:xfrm>
              <a:off x="2482453" y="2890838"/>
              <a:ext cx="40481" cy="155942"/>
            </a:xfrm>
            <a:custGeom>
              <a:avLst/>
              <a:gdLst/>
              <a:ahLst/>
              <a:cxnLst/>
              <a:rect l="l" t="t" r="r" b="b"/>
              <a:pathLst>
                <a:path w="34" h="130" extrusionOk="0">
                  <a:moveTo>
                    <a:pt x="0" y="87"/>
                  </a:moveTo>
                  <a:cubicBezTo>
                    <a:pt x="6" y="101"/>
                    <a:pt x="10" y="115"/>
                    <a:pt x="15" y="130"/>
                  </a:cubicBezTo>
                  <a:cubicBezTo>
                    <a:pt x="16" y="124"/>
                    <a:pt x="16" y="121"/>
                    <a:pt x="16" y="121"/>
                  </a:cubicBezTo>
                  <a:cubicBezTo>
                    <a:pt x="16" y="121"/>
                    <a:pt x="17" y="116"/>
                    <a:pt x="16" y="111"/>
                  </a:cubicBezTo>
                  <a:cubicBezTo>
                    <a:pt x="15" y="107"/>
                    <a:pt x="13" y="104"/>
                    <a:pt x="12" y="100"/>
                  </a:cubicBezTo>
                  <a:cubicBezTo>
                    <a:pt x="11" y="99"/>
                    <a:pt x="10" y="97"/>
                    <a:pt x="9" y="96"/>
                  </a:cubicBezTo>
                  <a:cubicBezTo>
                    <a:pt x="6" y="92"/>
                    <a:pt x="3" y="89"/>
                    <a:pt x="0" y="87"/>
                  </a:cubicBezTo>
                  <a:moveTo>
                    <a:pt x="30" y="0"/>
                  </a:moveTo>
                  <a:cubicBezTo>
                    <a:pt x="30" y="0"/>
                    <a:pt x="29" y="0"/>
                    <a:pt x="29" y="1"/>
                  </a:cubicBezTo>
                  <a:cubicBezTo>
                    <a:pt x="30" y="2"/>
                    <a:pt x="32" y="4"/>
                    <a:pt x="33" y="6"/>
                  </a:cubicBezTo>
                  <a:cubicBezTo>
                    <a:pt x="33" y="6"/>
                    <a:pt x="34" y="5"/>
                    <a:pt x="34" y="5"/>
                  </a:cubicBezTo>
                  <a:cubicBezTo>
                    <a:pt x="33" y="3"/>
                    <a:pt x="31" y="1"/>
                    <a:pt x="30"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2" name="Google Shape;1652;p58">
              <a:extLst>
                <a:ext uri="{FF2B5EF4-FFF2-40B4-BE49-F238E27FC236}">
                  <a16:creationId xmlns:a16="http://schemas.microsoft.com/office/drawing/2014/main" id="{14909F38-56F9-0C64-71C3-2018F52B3C73}"/>
                </a:ext>
              </a:extLst>
            </p:cNvPr>
            <p:cNvSpPr/>
            <p:nvPr/>
          </p:nvSpPr>
          <p:spPr>
            <a:xfrm>
              <a:off x="2402681" y="2808685"/>
              <a:ext cx="146447" cy="329434"/>
            </a:xfrm>
            <a:custGeom>
              <a:avLst/>
              <a:gdLst/>
              <a:ahLst/>
              <a:cxnLst/>
              <a:rect l="l" t="t" r="r" b="b"/>
              <a:pathLst>
                <a:path w="123" h="276" extrusionOk="0">
                  <a:moveTo>
                    <a:pt x="81" y="273"/>
                  </a:moveTo>
                  <a:cubicBezTo>
                    <a:pt x="81" y="274"/>
                    <a:pt x="82" y="275"/>
                    <a:pt x="82" y="276"/>
                  </a:cubicBezTo>
                  <a:cubicBezTo>
                    <a:pt x="83" y="275"/>
                    <a:pt x="83" y="274"/>
                    <a:pt x="84" y="274"/>
                  </a:cubicBezTo>
                  <a:cubicBezTo>
                    <a:pt x="84" y="274"/>
                    <a:pt x="84" y="274"/>
                    <a:pt x="84" y="273"/>
                  </a:cubicBezTo>
                  <a:cubicBezTo>
                    <a:pt x="83" y="273"/>
                    <a:pt x="82" y="273"/>
                    <a:pt x="81" y="273"/>
                  </a:cubicBezTo>
                  <a:moveTo>
                    <a:pt x="83" y="180"/>
                  </a:moveTo>
                  <a:cubicBezTo>
                    <a:pt x="84" y="185"/>
                    <a:pt x="83" y="190"/>
                    <a:pt x="83" y="190"/>
                  </a:cubicBezTo>
                  <a:cubicBezTo>
                    <a:pt x="83" y="190"/>
                    <a:pt x="83" y="193"/>
                    <a:pt x="82" y="199"/>
                  </a:cubicBezTo>
                  <a:cubicBezTo>
                    <a:pt x="82" y="199"/>
                    <a:pt x="82" y="200"/>
                    <a:pt x="83" y="201"/>
                  </a:cubicBezTo>
                  <a:cubicBezTo>
                    <a:pt x="81" y="201"/>
                    <a:pt x="81" y="201"/>
                    <a:pt x="81" y="201"/>
                  </a:cubicBezTo>
                  <a:cubicBezTo>
                    <a:pt x="81" y="204"/>
                    <a:pt x="80" y="206"/>
                    <a:pt x="79" y="209"/>
                  </a:cubicBezTo>
                  <a:cubicBezTo>
                    <a:pt x="84" y="207"/>
                    <a:pt x="84" y="207"/>
                    <a:pt x="84" y="207"/>
                  </a:cubicBezTo>
                  <a:cubicBezTo>
                    <a:pt x="89" y="223"/>
                    <a:pt x="93" y="240"/>
                    <a:pt x="96" y="258"/>
                  </a:cubicBezTo>
                  <a:cubicBezTo>
                    <a:pt x="97" y="255"/>
                    <a:pt x="99" y="253"/>
                    <a:pt x="101" y="250"/>
                  </a:cubicBezTo>
                  <a:cubicBezTo>
                    <a:pt x="98" y="235"/>
                    <a:pt x="94" y="220"/>
                    <a:pt x="91" y="206"/>
                  </a:cubicBezTo>
                  <a:cubicBezTo>
                    <a:pt x="121" y="197"/>
                    <a:pt x="121" y="197"/>
                    <a:pt x="121" y="197"/>
                  </a:cubicBezTo>
                  <a:cubicBezTo>
                    <a:pt x="122" y="195"/>
                    <a:pt x="122" y="193"/>
                    <a:pt x="123" y="190"/>
                  </a:cubicBezTo>
                  <a:cubicBezTo>
                    <a:pt x="89" y="199"/>
                    <a:pt x="89" y="199"/>
                    <a:pt x="89" y="199"/>
                  </a:cubicBezTo>
                  <a:cubicBezTo>
                    <a:pt x="87" y="193"/>
                    <a:pt x="85" y="186"/>
                    <a:pt x="83" y="180"/>
                  </a:cubicBezTo>
                  <a:moveTo>
                    <a:pt x="3" y="24"/>
                  </a:moveTo>
                  <a:cubicBezTo>
                    <a:pt x="2" y="27"/>
                    <a:pt x="1" y="29"/>
                    <a:pt x="0" y="32"/>
                  </a:cubicBezTo>
                  <a:cubicBezTo>
                    <a:pt x="12" y="48"/>
                    <a:pt x="24" y="67"/>
                    <a:pt x="35" y="87"/>
                  </a:cubicBezTo>
                  <a:cubicBezTo>
                    <a:pt x="39" y="95"/>
                    <a:pt x="44" y="103"/>
                    <a:pt x="48" y="112"/>
                  </a:cubicBezTo>
                  <a:cubicBezTo>
                    <a:pt x="35" y="122"/>
                    <a:pt x="21" y="132"/>
                    <a:pt x="6" y="142"/>
                  </a:cubicBezTo>
                  <a:cubicBezTo>
                    <a:pt x="8" y="144"/>
                    <a:pt x="9" y="146"/>
                    <a:pt x="10" y="147"/>
                  </a:cubicBezTo>
                  <a:cubicBezTo>
                    <a:pt x="25" y="138"/>
                    <a:pt x="38" y="128"/>
                    <a:pt x="51" y="118"/>
                  </a:cubicBezTo>
                  <a:cubicBezTo>
                    <a:pt x="57" y="130"/>
                    <a:pt x="62" y="143"/>
                    <a:pt x="67" y="156"/>
                  </a:cubicBezTo>
                  <a:cubicBezTo>
                    <a:pt x="70" y="158"/>
                    <a:pt x="73" y="161"/>
                    <a:pt x="76" y="165"/>
                  </a:cubicBezTo>
                  <a:cubicBezTo>
                    <a:pt x="77" y="166"/>
                    <a:pt x="78" y="168"/>
                    <a:pt x="79" y="169"/>
                  </a:cubicBezTo>
                  <a:cubicBezTo>
                    <a:pt x="72" y="149"/>
                    <a:pt x="64" y="131"/>
                    <a:pt x="56" y="114"/>
                  </a:cubicBezTo>
                  <a:cubicBezTo>
                    <a:pt x="73" y="100"/>
                    <a:pt x="88" y="87"/>
                    <a:pt x="100" y="75"/>
                  </a:cubicBezTo>
                  <a:cubicBezTo>
                    <a:pt x="99" y="73"/>
                    <a:pt x="97" y="71"/>
                    <a:pt x="96" y="70"/>
                  </a:cubicBezTo>
                  <a:cubicBezTo>
                    <a:pt x="84" y="82"/>
                    <a:pt x="70" y="95"/>
                    <a:pt x="53" y="108"/>
                  </a:cubicBezTo>
                  <a:cubicBezTo>
                    <a:pt x="49" y="99"/>
                    <a:pt x="45" y="91"/>
                    <a:pt x="40" y="83"/>
                  </a:cubicBezTo>
                  <a:cubicBezTo>
                    <a:pt x="28" y="62"/>
                    <a:pt x="15" y="42"/>
                    <a:pt x="3" y="24"/>
                  </a:cubicBezTo>
                  <a:moveTo>
                    <a:pt x="10" y="0"/>
                  </a:moveTo>
                  <a:cubicBezTo>
                    <a:pt x="10" y="0"/>
                    <a:pt x="10" y="1"/>
                    <a:pt x="10" y="2"/>
                  </a:cubicBezTo>
                  <a:cubicBezTo>
                    <a:pt x="11" y="2"/>
                    <a:pt x="11" y="1"/>
                    <a:pt x="12" y="1"/>
                  </a:cubicBezTo>
                  <a:cubicBezTo>
                    <a:pt x="11" y="1"/>
                    <a:pt x="11" y="0"/>
                    <a:pt x="10" y="0"/>
                  </a:cubicBezTo>
                </a:path>
              </a:pathLst>
            </a:custGeom>
            <a:solidFill>
              <a:srgbClr val="FFFFFF">
                <a:alpha val="6791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3" name="Google Shape;1653;p58">
              <a:extLst>
                <a:ext uri="{FF2B5EF4-FFF2-40B4-BE49-F238E27FC236}">
                  <a16:creationId xmlns:a16="http://schemas.microsoft.com/office/drawing/2014/main" id="{0A9969FD-8901-3A5F-7C00-6E5F756FBF34}"/>
                </a:ext>
              </a:extLst>
            </p:cNvPr>
            <p:cNvSpPr/>
            <p:nvPr/>
          </p:nvSpPr>
          <p:spPr>
            <a:xfrm>
              <a:off x="1924050" y="2796779"/>
              <a:ext cx="642158" cy="656481"/>
            </a:xfrm>
            <a:custGeom>
              <a:avLst/>
              <a:gdLst/>
              <a:ahLst/>
              <a:cxnLst/>
              <a:rect l="l" t="t" r="r" b="b"/>
              <a:pathLst>
                <a:path w="538" h="550" extrusionOk="0">
                  <a:moveTo>
                    <a:pt x="311" y="439"/>
                  </a:moveTo>
                  <a:cubicBezTo>
                    <a:pt x="289" y="447"/>
                    <a:pt x="269" y="456"/>
                    <a:pt x="251" y="465"/>
                  </a:cubicBezTo>
                  <a:cubicBezTo>
                    <a:pt x="264" y="494"/>
                    <a:pt x="278" y="523"/>
                    <a:pt x="295" y="550"/>
                  </a:cubicBezTo>
                  <a:cubicBezTo>
                    <a:pt x="293" y="550"/>
                    <a:pt x="291" y="550"/>
                    <a:pt x="289" y="550"/>
                  </a:cubicBezTo>
                  <a:cubicBezTo>
                    <a:pt x="289" y="550"/>
                    <a:pt x="288" y="550"/>
                    <a:pt x="288" y="550"/>
                  </a:cubicBezTo>
                  <a:cubicBezTo>
                    <a:pt x="272" y="524"/>
                    <a:pt x="257" y="496"/>
                    <a:pt x="245" y="468"/>
                  </a:cubicBezTo>
                  <a:cubicBezTo>
                    <a:pt x="238" y="472"/>
                    <a:pt x="231" y="475"/>
                    <a:pt x="224" y="479"/>
                  </a:cubicBezTo>
                  <a:cubicBezTo>
                    <a:pt x="204" y="491"/>
                    <a:pt x="186" y="504"/>
                    <a:pt x="170" y="516"/>
                  </a:cubicBezTo>
                  <a:cubicBezTo>
                    <a:pt x="172" y="519"/>
                    <a:pt x="174" y="522"/>
                    <a:pt x="177" y="525"/>
                  </a:cubicBezTo>
                  <a:cubicBezTo>
                    <a:pt x="212" y="541"/>
                    <a:pt x="250" y="550"/>
                    <a:pt x="289" y="550"/>
                  </a:cubicBezTo>
                  <a:cubicBezTo>
                    <a:pt x="289" y="550"/>
                    <a:pt x="289" y="550"/>
                    <a:pt x="289" y="550"/>
                  </a:cubicBezTo>
                  <a:cubicBezTo>
                    <a:pt x="289" y="550"/>
                    <a:pt x="289" y="550"/>
                    <a:pt x="289" y="550"/>
                  </a:cubicBezTo>
                  <a:cubicBezTo>
                    <a:pt x="313" y="550"/>
                    <a:pt x="338" y="546"/>
                    <a:pt x="363" y="539"/>
                  </a:cubicBezTo>
                  <a:cubicBezTo>
                    <a:pt x="363" y="539"/>
                    <a:pt x="363" y="539"/>
                    <a:pt x="363" y="539"/>
                  </a:cubicBezTo>
                  <a:cubicBezTo>
                    <a:pt x="361" y="540"/>
                    <a:pt x="360" y="540"/>
                    <a:pt x="359" y="540"/>
                  </a:cubicBezTo>
                  <a:cubicBezTo>
                    <a:pt x="344" y="485"/>
                    <a:pt x="344" y="485"/>
                    <a:pt x="344" y="485"/>
                  </a:cubicBezTo>
                  <a:cubicBezTo>
                    <a:pt x="329" y="466"/>
                    <a:pt x="329" y="466"/>
                    <a:pt x="329" y="466"/>
                  </a:cubicBezTo>
                  <a:cubicBezTo>
                    <a:pt x="311" y="439"/>
                    <a:pt x="311" y="439"/>
                    <a:pt x="311" y="439"/>
                  </a:cubicBezTo>
                  <a:moveTo>
                    <a:pt x="351" y="429"/>
                  </a:moveTo>
                  <a:cubicBezTo>
                    <a:pt x="352" y="444"/>
                    <a:pt x="353" y="460"/>
                    <a:pt x="356" y="473"/>
                  </a:cubicBezTo>
                  <a:cubicBezTo>
                    <a:pt x="362" y="492"/>
                    <a:pt x="356" y="494"/>
                    <a:pt x="353" y="494"/>
                  </a:cubicBezTo>
                  <a:cubicBezTo>
                    <a:pt x="366" y="539"/>
                    <a:pt x="366" y="539"/>
                    <a:pt x="366" y="539"/>
                  </a:cubicBezTo>
                  <a:cubicBezTo>
                    <a:pt x="365" y="539"/>
                    <a:pt x="364" y="539"/>
                    <a:pt x="363" y="539"/>
                  </a:cubicBezTo>
                  <a:cubicBezTo>
                    <a:pt x="363" y="539"/>
                    <a:pt x="363" y="539"/>
                    <a:pt x="363" y="539"/>
                  </a:cubicBezTo>
                  <a:cubicBezTo>
                    <a:pt x="363" y="539"/>
                    <a:pt x="363" y="539"/>
                    <a:pt x="363" y="539"/>
                  </a:cubicBezTo>
                  <a:cubicBezTo>
                    <a:pt x="363" y="539"/>
                    <a:pt x="363" y="539"/>
                    <a:pt x="363" y="539"/>
                  </a:cubicBezTo>
                  <a:cubicBezTo>
                    <a:pt x="363" y="539"/>
                    <a:pt x="364" y="539"/>
                    <a:pt x="364" y="539"/>
                  </a:cubicBezTo>
                  <a:cubicBezTo>
                    <a:pt x="364" y="539"/>
                    <a:pt x="364" y="539"/>
                    <a:pt x="364" y="539"/>
                  </a:cubicBezTo>
                  <a:cubicBezTo>
                    <a:pt x="364" y="539"/>
                    <a:pt x="364" y="539"/>
                    <a:pt x="364" y="539"/>
                  </a:cubicBezTo>
                  <a:cubicBezTo>
                    <a:pt x="364" y="539"/>
                    <a:pt x="364" y="539"/>
                    <a:pt x="364" y="539"/>
                  </a:cubicBezTo>
                  <a:cubicBezTo>
                    <a:pt x="364" y="539"/>
                    <a:pt x="364" y="539"/>
                    <a:pt x="365" y="539"/>
                  </a:cubicBezTo>
                  <a:cubicBezTo>
                    <a:pt x="365" y="539"/>
                    <a:pt x="365" y="539"/>
                    <a:pt x="365" y="539"/>
                  </a:cubicBezTo>
                  <a:cubicBezTo>
                    <a:pt x="365" y="539"/>
                    <a:pt x="365" y="539"/>
                    <a:pt x="365" y="539"/>
                  </a:cubicBezTo>
                  <a:cubicBezTo>
                    <a:pt x="365" y="539"/>
                    <a:pt x="365" y="539"/>
                    <a:pt x="365" y="539"/>
                  </a:cubicBezTo>
                  <a:cubicBezTo>
                    <a:pt x="365" y="539"/>
                    <a:pt x="365" y="539"/>
                    <a:pt x="365" y="539"/>
                  </a:cubicBezTo>
                  <a:cubicBezTo>
                    <a:pt x="366" y="539"/>
                    <a:pt x="366" y="539"/>
                    <a:pt x="366" y="538"/>
                  </a:cubicBezTo>
                  <a:cubicBezTo>
                    <a:pt x="366" y="538"/>
                    <a:pt x="366" y="538"/>
                    <a:pt x="366" y="538"/>
                  </a:cubicBezTo>
                  <a:cubicBezTo>
                    <a:pt x="366" y="538"/>
                    <a:pt x="366" y="538"/>
                    <a:pt x="366" y="538"/>
                  </a:cubicBezTo>
                  <a:cubicBezTo>
                    <a:pt x="366" y="538"/>
                    <a:pt x="366" y="538"/>
                    <a:pt x="366" y="538"/>
                  </a:cubicBezTo>
                  <a:cubicBezTo>
                    <a:pt x="382" y="533"/>
                    <a:pt x="398" y="527"/>
                    <a:pt x="412" y="520"/>
                  </a:cubicBezTo>
                  <a:cubicBezTo>
                    <a:pt x="413" y="492"/>
                    <a:pt x="412" y="463"/>
                    <a:pt x="410" y="435"/>
                  </a:cubicBezTo>
                  <a:cubicBezTo>
                    <a:pt x="408" y="435"/>
                    <a:pt x="406" y="435"/>
                    <a:pt x="404" y="435"/>
                  </a:cubicBezTo>
                  <a:cubicBezTo>
                    <a:pt x="387" y="435"/>
                    <a:pt x="369" y="433"/>
                    <a:pt x="351" y="429"/>
                  </a:cubicBezTo>
                  <a:moveTo>
                    <a:pt x="506" y="418"/>
                  </a:moveTo>
                  <a:cubicBezTo>
                    <a:pt x="505" y="427"/>
                    <a:pt x="504" y="435"/>
                    <a:pt x="502" y="444"/>
                  </a:cubicBezTo>
                  <a:cubicBezTo>
                    <a:pt x="508" y="436"/>
                    <a:pt x="513" y="428"/>
                    <a:pt x="518" y="420"/>
                  </a:cubicBezTo>
                  <a:cubicBezTo>
                    <a:pt x="514" y="419"/>
                    <a:pt x="510" y="419"/>
                    <a:pt x="506" y="418"/>
                  </a:cubicBezTo>
                  <a:moveTo>
                    <a:pt x="490" y="417"/>
                  </a:moveTo>
                  <a:cubicBezTo>
                    <a:pt x="466" y="428"/>
                    <a:pt x="442" y="434"/>
                    <a:pt x="416" y="435"/>
                  </a:cubicBezTo>
                  <a:cubicBezTo>
                    <a:pt x="419" y="462"/>
                    <a:pt x="420" y="489"/>
                    <a:pt x="419" y="516"/>
                  </a:cubicBezTo>
                  <a:cubicBezTo>
                    <a:pt x="447" y="500"/>
                    <a:pt x="473" y="479"/>
                    <a:pt x="494" y="454"/>
                  </a:cubicBezTo>
                  <a:cubicBezTo>
                    <a:pt x="496" y="442"/>
                    <a:pt x="498" y="430"/>
                    <a:pt x="500" y="417"/>
                  </a:cubicBezTo>
                  <a:cubicBezTo>
                    <a:pt x="496" y="417"/>
                    <a:pt x="493" y="417"/>
                    <a:pt x="490" y="417"/>
                  </a:cubicBezTo>
                  <a:moveTo>
                    <a:pt x="500" y="411"/>
                  </a:moveTo>
                  <a:cubicBezTo>
                    <a:pt x="500" y="411"/>
                    <a:pt x="500" y="411"/>
                    <a:pt x="500" y="411"/>
                  </a:cubicBezTo>
                  <a:cubicBezTo>
                    <a:pt x="500" y="411"/>
                    <a:pt x="500" y="411"/>
                    <a:pt x="500" y="411"/>
                  </a:cubicBezTo>
                  <a:cubicBezTo>
                    <a:pt x="500" y="411"/>
                    <a:pt x="500" y="411"/>
                    <a:pt x="500" y="411"/>
                  </a:cubicBezTo>
                  <a:moveTo>
                    <a:pt x="538" y="382"/>
                  </a:moveTo>
                  <a:cubicBezTo>
                    <a:pt x="529" y="390"/>
                    <a:pt x="520" y="398"/>
                    <a:pt x="510" y="405"/>
                  </a:cubicBezTo>
                  <a:cubicBezTo>
                    <a:pt x="509" y="405"/>
                    <a:pt x="508" y="406"/>
                    <a:pt x="507" y="407"/>
                  </a:cubicBezTo>
                  <a:cubicBezTo>
                    <a:pt x="507" y="408"/>
                    <a:pt x="507" y="410"/>
                    <a:pt x="507" y="412"/>
                  </a:cubicBezTo>
                  <a:cubicBezTo>
                    <a:pt x="512" y="412"/>
                    <a:pt x="517" y="413"/>
                    <a:pt x="522" y="414"/>
                  </a:cubicBezTo>
                  <a:cubicBezTo>
                    <a:pt x="528" y="404"/>
                    <a:pt x="533" y="393"/>
                    <a:pt x="538" y="382"/>
                  </a:cubicBezTo>
                  <a:moveTo>
                    <a:pt x="217" y="375"/>
                  </a:moveTo>
                  <a:cubicBezTo>
                    <a:pt x="226" y="403"/>
                    <a:pt x="236" y="432"/>
                    <a:pt x="248" y="459"/>
                  </a:cubicBezTo>
                  <a:cubicBezTo>
                    <a:pt x="266" y="450"/>
                    <a:pt x="286" y="441"/>
                    <a:pt x="307" y="434"/>
                  </a:cubicBezTo>
                  <a:cubicBezTo>
                    <a:pt x="295" y="416"/>
                    <a:pt x="295" y="416"/>
                    <a:pt x="295" y="416"/>
                  </a:cubicBezTo>
                  <a:cubicBezTo>
                    <a:pt x="295" y="416"/>
                    <a:pt x="233" y="376"/>
                    <a:pt x="217" y="375"/>
                  </a:cubicBezTo>
                  <a:moveTo>
                    <a:pt x="186" y="360"/>
                  </a:moveTo>
                  <a:cubicBezTo>
                    <a:pt x="156" y="378"/>
                    <a:pt x="131" y="398"/>
                    <a:pt x="110" y="417"/>
                  </a:cubicBezTo>
                  <a:cubicBezTo>
                    <a:pt x="124" y="448"/>
                    <a:pt x="143" y="480"/>
                    <a:pt x="166" y="511"/>
                  </a:cubicBezTo>
                  <a:cubicBezTo>
                    <a:pt x="182" y="498"/>
                    <a:pt x="201" y="486"/>
                    <a:pt x="221" y="474"/>
                  </a:cubicBezTo>
                  <a:cubicBezTo>
                    <a:pt x="228" y="470"/>
                    <a:pt x="235" y="466"/>
                    <a:pt x="242" y="462"/>
                  </a:cubicBezTo>
                  <a:cubicBezTo>
                    <a:pt x="232" y="438"/>
                    <a:pt x="223" y="413"/>
                    <a:pt x="215" y="389"/>
                  </a:cubicBezTo>
                  <a:cubicBezTo>
                    <a:pt x="214" y="389"/>
                    <a:pt x="214" y="390"/>
                    <a:pt x="213" y="390"/>
                  </a:cubicBezTo>
                  <a:cubicBezTo>
                    <a:pt x="211" y="390"/>
                    <a:pt x="206" y="385"/>
                    <a:pt x="202" y="382"/>
                  </a:cubicBezTo>
                  <a:cubicBezTo>
                    <a:pt x="197" y="379"/>
                    <a:pt x="192" y="368"/>
                    <a:pt x="186" y="360"/>
                  </a:cubicBezTo>
                  <a:moveTo>
                    <a:pt x="161" y="303"/>
                  </a:moveTo>
                  <a:cubicBezTo>
                    <a:pt x="79" y="325"/>
                    <a:pt x="79" y="325"/>
                    <a:pt x="79" y="325"/>
                  </a:cubicBezTo>
                  <a:cubicBezTo>
                    <a:pt x="85" y="353"/>
                    <a:pt x="95" y="382"/>
                    <a:pt x="108" y="411"/>
                  </a:cubicBezTo>
                  <a:cubicBezTo>
                    <a:pt x="128" y="393"/>
                    <a:pt x="153" y="373"/>
                    <a:pt x="181" y="355"/>
                  </a:cubicBezTo>
                  <a:cubicBezTo>
                    <a:pt x="179" y="352"/>
                    <a:pt x="176" y="350"/>
                    <a:pt x="173" y="350"/>
                  </a:cubicBezTo>
                  <a:cubicBezTo>
                    <a:pt x="162" y="348"/>
                    <a:pt x="166" y="330"/>
                    <a:pt x="170" y="315"/>
                  </a:cubicBezTo>
                  <a:cubicBezTo>
                    <a:pt x="167" y="311"/>
                    <a:pt x="164" y="307"/>
                    <a:pt x="161" y="303"/>
                  </a:cubicBezTo>
                  <a:moveTo>
                    <a:pt x="64" y="225"/>
                  </a:moveTo>
                  <a:cubicBezTo>
                    <a:pt x="66" y="254"/>
                    <a:pt x="70" y="285"/>
                    <a:pt x="77" y="318"/>
                  </a:cubicBezTo>
                  <a:cubicBezTo>
                    <a:pt x="157" y="297"/>
                    <a:pt x="157" y="297"/>
                    <a:pt x="157" y="297"/>
                  </a:cubicBezTo>
                  <a:cubicBezTo>
                    <a:pt x="144" y="277"/>
                    <a:pt x="134" y="256"/>
                    <a:pt x="126" y="234"/>
                  </a:cubicBezTo>
                  <a:cubicBezTo>
                    <a:pt x="106" y="232"/>
                    <a:pt x="86" y="230"/>
                    <a:pt x="64" y="225"/>
                  </a:cubicBezTo>
                  <a:moveTo>
                    <a:pt x="5" y="209"/>
                  </a:moveTo>
                  <a:cubicBezTo>
                    <a:pt x="0" y="244"/>
                    <a:pt x="1" y="281"/>
                    <a:pt x="10" y="318"/>
                  </a:cubicBezTo>
                  <a:cubicBezTo>
                    <a:pt x="10" y="318"/>
                    <a:pt x="10" y="318"/>
                    <a:pt x="10" y="318"/>
                  </a:cubicBezTo>
                  <a:cubicBezTo>
                    <a:pt x="10" y="318"/>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19"/>
                    <a:pt x="10" y="319"/>
                    <a:pt x="10" y="319"/>
                  </a:cubicBezTo>
                  <a:cubicBezTo>
                    <a:pt x="10" y="320"/>
                    <a:pt x="10" y="320"/>
                    <a:pt x="10" y="321"/>
                  </a:cubicBezTo>
                  <a:cubicBezTo>
                    <a:pt x="10" y="321"/>
                    <a:pt x="10" y="321"/>
                    <a:pt x="10" y="321"/>
                  </a:cubicBezTo>
                  <a:cubicBezTo>
                    <a:pt x="10" y="321"/>
                    <a:pt x="10" y="321"/>
                    <a:pt x="10" y="321"/>
                  </a:cubicBezTo>
                  <a:cubicBezTo>
                    <a:pt x="10" y="321"/>
                    <a:pt x="10" y="321"/>
                    <a:pt x="10" y="321"/>
                  </a:cubicBezTo>
                  <a:cubicBezTo>
                    <a:pt x="10" y="321"/>
                    <a:pt x="10" y="321"/>
                    <a:pt x="10" y="321"/>
                  </a:cubicBezTo>
                  <a:cubicBezTo>
                    <a:pt x="11" y="321"/>
                    <a:pt x="11" y="321"/>
                    <a:pt x="11" y="321"/>
                  </a:cubicBezTo>
                  <a:cubicBezTo>
                    <a:pt x="11" y="322"/>
                    <a:pt x="11" y="322"/>
                    <a:pt x="11" y="322"/>
                  </a:cubicBezTo>
                  <a:cubicBezTo>
                    <a:pt x="11" y="322"/>
                    <a:pt x="11" y="322"/>
                    <a:pt x="11" y="322"/>
                  </a:cubicBezTo>
                  <a:cubicBezTo>
                    <a:pt x="11" y="322"/>
                    <a:pt x="11" y="322"/>
                    <a:pt x="11" y="322"/>
                  </a:cubicBezTo>
                  <a:cubicBezTo>
                    <a:pt x="11" y="322"/>
                    <a:pt x="11" y="322"/>
                    <a:pt x="11" y="322"/>
                  </a:cubicBezTo>
                  <a:cubicBezTo>
                    <a:pt x="11" y="322"/>
                    <a:pt x="11" y="323"/>
                    <a:pt x="11" y="323"/>
                  </a:cubicBezTo>
                  <a:cubicBezTo>
                    <a:pt x="11" y="323"/>
                    <a:pt x="11" y="323"/>
                    <a:pt x="11" y="323"/>
                  </a:cubicBezTo>
                  <a:cubicBezTo>
                    <a:pt x="11" y="323"/>
                    <a:pt x="11" y="323"/>
                    <a:pt x="11" y="323"/>
                  </a:cubicBezTo>
                  <a:cubicBezTo>
                    <a:pt x="11" y="323"/>
                    <a:pt x="11" y="323"/>
                    <a:pt x="11" y="323"/>
                  </a:cubicBezTo>
                  <a:cubicBezTo>
                    <a:pt x="11" y="323"/>
                    <a:pt x="11" y="324"/>
                    <a:pt x="11" y="324"/>
                  </a:cubicBezTo>
                  <a:cubicBezTo>
                    <a:pt x="11" y="324"/>
                    <a:pt x="11" y="324"/>
                    <a:pt x="11" y="324"/>
                  </a:cubicBezTo>
                  <a:cubicBezTo>
                    <a:pt x="11" y="324"/>
                    <a:pt x="11" y="324"/>
                    <a:pt x="11" y="324"/>
                  </a:cubicBezTo>
                  <a:cubicBezTo>
                    <a:pt x="11" y="324"/>
                    <a:pt x="11" y="324"/>
                    <a:pt x="11" y="324"/>
                  </a:cubicBezTo>
                  <a:cubicBezTo>
                    <a:pt x="11" y="324"/>
                    <a:pt x="11" y="324"/>
                    <a:pt x="11" y="324"/>
                  </a:cubicBezTo>
                  <a:cubicBezTo>
                    <a:pt x="11" y="325"/>
                    <a:pt x="11" y="325"/>
                    <a:pt x="11" y="325"/>
                  </a:cubicBezTo>
                  <a:cubicBezTo>
                    <a:pt x="11" y="325"/>
                    <a:pt x="11" y="325"/>
                    <a:pt x="11" y="325"/>
                  </a:cubicBezTo>
                  <a:cubicBezTo>
                    <a:pt x="11" y="325"/>
                    <a:pt x="11" y="325"/>
                    <a:pt x="11" y="325"/>
                  </a:cubicBezTo>
                  <a:cubicBezTo>
                    <a:pt x="11" y="325"/>
                    <a:pt x="11" y="325"/>
                    <a:pt x="11" y="325"/>
                  </a:cubicBezTo>
                  <a:cubicBezTo>
                    <a:pt x="12" y="325"/>
                    <a:pt x="12" y="326"/>
                    <a:pt x="12" y="326"/>
                  </a:cubicBezTo>
                  <a:cubicBezTo>
                    <a:pt x="12" y="326"/>
                    <a:pt x="12" y="326"/>
                    <a:pt x="12" y="326"/>
                  </a:cubicBezTo>
                  <a:cubicBezTo>
                    <a:pt x="12" y="326"/>
                    <a:pt x="12" y="326"/>
                    <a:pt x="12" y="326"/>
                  </a:cubicBezTo>
                  <a:cubicBezTo>
                    <a:pt x="12" y="326"/>
                    <a:pt x="12" y="326"/>
                    <a:pt x="12" y="326"/>
                  </a:cubicBezTo>
                  <a:cubicBezTo>
                    <a:pt x="12" y="326"/>
                    <a:pt x="12" y="327"/>
                    <a:pt x="12" y="327"/>
                  </a:cubicBezTo>
                  <a:cubicBezTo>
                    <a:pt x="12" y="327"/>
                    <a:pt x="12" y="327"/>
                    <a:pt x="12" y="327"/>
                  </a:cubicBezTo>
                  <a:cubicBezTo>
                    <a:pt x="12" y="327"/>
                    <a:pt x="12" y="327"/>
                    <a:pt x="12" y="327"/>
                  </a:cubicBezTo>
                  <a:cubicBezTo>
                    <a:pt x="12" y="327"/>
                    <a:pt x="12" y="327"/>
                    <a:pt x="12" y="327"/>
                  </a:cubicBezTo>
                  <a:cubicBezTo>
                    <a:pt x="12" y="327"/>
                    <a:pt x="12" y="327"/>
                    <a:pt x="12" y="327"/>
                  </a:cubicBezTo>
                  <a:cubicBezTo>
                    <a:pt x="12" y="328"/>
                    <a:pt x="12" y="328"/>
                    <a:pt x="12" y="328"/>
                  </a:cubicBezTo>
                  <a:cubicBezTo>
                    <a:pt x="12" y="328"/>
                    <a:pt x="12" y="328"/>
                    <a:pt x="12" y="328"/>
                  </a:cubicBezTo>
                  <a:cubicBezTo>
                    <a:pt x="12" y="328"/>
                    <a:pt x="12" y="328"/>
                    <a:pt x="12" y="328"/>
                  </a:cubicBezTo>
                  <a:cubicBezTo>
                    <a:pt x="12" y="328"/>
                    <a:pt x="12" y="328"/>
                    <a:pt x="12" y="328"/>
                  </a:cubicBezTo>
                  <a:cubicBezTo>
                    <a:pt x="12" y="328"/>
                    <a:pt x="12" y="328"/>
                    <a:pt x="12" y="329"/>
                  </a:cubicBezTo>
                  <a:cubicBezTo>
                    <a:pt x="12" y="329"/>
                    <a:pt x="12" y="329"/>
                    <a:pt x="12" y="329"/>
                  </a:cubicBezTo>
                  <a:cubicBezTo>
                    <a:pt x="12" y="329"/>
                    <a:pt x="12" y="329"/>
                    <a:pt x="12" y="329"/>
                  </a:cubicBezTo>
                  <a:cubicBezTo>
                    <a:pt x="12" y="329"/>
                    <a:pt x="13" y="329"/>
                    <a:pt x="13" y="329"/>
                  </a:cubicBezTo>
                  <a:cubicBezTo>
                    <a:pt x="13" y="329"/>
                    <a:pt x="13" y="329"/>
                    <a:pt x="13" y="329"/>
                  </a:cubicBezTo>
                  <a:cubicBezTo>
                    <a:pt x="13" y="330"/>
                    <a:pt x="13" y="330"/>
                    <a:pt x="13" y="330"/>
                  </a:cubicBezTo>
                  <a:cubicBezTo>
                    <a:pt x="13" y="330"/>
                    <a:pt x="13" y="330"/>
                    <a:pt x="13" y="330"/>
                  </a:cubicBezTo>
                  <a:cubicBezTo>
                    <a:pt x="13" y="330"/>
                    <a:pt x="13" y="330"/>
                    <a:pt x="13" y="330"/>
                  </a:cubicBezTo>
                  <a:cubicBezTo>
                    <a:pt x="13" y="330"/>
                    <a:pt x="13" y="330"/>
                    <a:pt x="13" y="330"/>
                  </a:cubicBezTo>
                  <a:cubicBezTo>
                    <a:pt x="13" y="330"/>
                    <a:pt x="13" y="331"/>
                    <a:pt x="13" y="331"/>
                  </a:cubicBezTo>
                  <a:cubicBezTo>
                    <a:pt x="13" y="331"/>
                    <a:pt x="13" y="331"/>
                    <a:pt x="13" y="331"/>
                  </a:cubicBezTo>
                  <a:cubicBezTo>
                    <a:pt x="13" y="331"/>
                    <a:pt x="13" y="331"/>
                    <a:pt x="13" y="331"/>
                  </a:cubicBezTo>
                  <a:cubicBezTo>
                    <a:pt x="13" y="331"/>
                    <a:pt x="13" y="331"/>
                    <a:pt x="13" y="331"/>
                  </a:cubicBezTo>
                  <a:cubicBezTo>
                    <a:pt x="13" y="331"/>
                    <a:pt x="13" y="332"/>
                    <a:pt x="13" y="332"/>
                  </a:cubicBezTo>
                  <a:cubicBezTo>
                    <a:pt x="13" y="332"/>
                    <a:pt x="13" y="332"/>
                    <a:pt x="13" y="332"/>
                  </a:cubicBezTo>
                  <a:cubicBezTo>
                    <a:pt x="13" y="332"/>
                    <a:pt x="13" y="332"/>
                    <a:pt x="13" y="332"/>
                  </a:cubicBezTo>
                  <a:cubicBezTo>
                    <a:pt x="13" y="332"/>
                    <a:pt x="13" y="332"/>
                    <a:pt x="13" y="332"/>
                  </a:cubicBezTo>
                  <a:cubicBezTo>
                    <a:pt x="13" y="332"/>
                    <a:pt x="13" y="332"/>
                    <a:pt x="13" y="333"/>
                  </a:cubicBezTo>
                  <a:cubicBezTo>
                    <a:pt x="13" y="333"/>
                    <a:pt x="13" y="333"/>
                    <a:pt x="13" y="333"/>
                  </a:cubicBezTo>
                  <a:cubicBezTo>
                    <a:pt x="13" y="333"/>
                    <a:pt x="13" y="333"/>
                    <a:pt x="14" y="333"/>
                  </a:cubicBezTo>
                  <a:cubicBezTo>
                    <a:pt x="14" y="333"/>
                    <a:pt x="14" y="333"/>
                    <a:pt x="14" y="333"/>
                  </a:cubicBezTo>
                  <a:cubicBezTo>
                    <a:pt x="14" y="333"/>
                    <a:pt x="14" y="333"/>
                    <a:pt x="14" y="333"/>
                  </a:cubicBezTo>
                  <a:cubicBezTo>
                    <a:pt x="14" y="333"/>
                    <a:pt x="14" y="334"/>
                    <a:pt x="14" y="334"/>
                  </a:cubicBezTo>
                  <a:cubicBezTo>
                    <a:pt x="14" y="334"/>
                    <a:pt x="14" y="334"/>
                    <a:pt x="14" y="334"/>
                  </a:cubicBezTo>
                  <a:cubicBezTo>
                    <a:pt x="14" y="334"/>
                    <a:pt x="14" y="334"/>
                    <a:pt x="14" y="334"/>
                  </a:cubicBezTo>
                  <a:cubicBezTo>
                    <a:pt x="14" y="334"/>
                    <a:pt x="14" y="334"/>
                    <a:pt x="14" y="334"/>
                  </a:cubicBezTo>
                  <a:cubicBezTo>
                    <a:pt x="14" y="334"/>
                    <a:pt x="14" y="334"/>
                    <a:pt x="14" y="334"/>
                  </a:cubicBezTo>
                  <a:cubicBezTo>
                    <a:pt x="14" y="335"/>
                    <a:pt x="14" y="335"/>
                    <a:pt x="14" y="335"/>
                  </a:cubicBezTo>
                  <a:cubicBezTo>
                    <a:pt x="14" y="335"/>
                    <a:pt x="14" y="335"/>
                    <a:pt x="14" y="335"/>
                  </a:cubicBezTo>
                  <a:cubicBezTo>
                    <a:pt x="14" y="336"/>
                    <a:pt x="14" y="336"/>
                    <a:pt x="14" y="336"/>
                  </a:cubicBezTo>
                  <a:cubicBezTo>
                    <a:pt x="15" y="336"/>
                    <a:pt x="15" y="336"/>
                    <a:pt x="15" y="337"/>
                  </a:cubicBezTo>
                  <a:cubicBezTo>
                    <a:pt x="39" y="421"/>
                    <a:pt x="97" y="487"/>
                    <a:pt x="169" y="522"/>
                  </a:cubicBezTo>
                  <a:cubicBezTo>
                    <a:pt x="166" y="520"/>
                    <a:pt x="162" y="518"/>
                    <a:pt x="159" y="517"/>
                  </a:cubicBezTo>
                  <a:cubicBezTo>
                    <a:pt x="160" y="516"/>
                    <a:pt x="160" y="516"/>
                    <a:pt x="161" y="515"/>
                  </a:cubicBezTo>
                  <a:cubicBezTo>
                    <a:pt x="138" y="484"/>
                    <a:pt x="120" y="453"/>
                    <a:pt x="105" y="421"/>
                  </a:cubicBezTo>
                  <a:cubicBezTo>
                    <a:pt x="94" y="432"/>
                    <a:pt x="84" y="441"/>
                    <a:pt x="76" y="450"/>
                  </a:cubicBezTo>
                  <a:cubicBezTo>
                    <a:pt x="75" y="448"/>
                    <a:pt x="73" y="447"/>
                    <a:pt x="72" y="445"/>
                  </a:cubicBezTo>
                  <a:cubicBezTo>
                    <a:pt x="81" y="436"/>
                    <a:pt x="91" y="426"/>
                    <a:pt x="103" y="415"/>
                  </a:cubicBezTo>
                  <a:cubicBezTo>
                    <a:pt x="89" y="385"/>
                    <a:pt x="79" y="355"/>
                    <a:pt x="73" y="326"/>
                  </a:cubicBezTo>
                  <a:cubicBezTo>
                    <a:pt x="16" y="341"/>
                    <a:pt x="16" y="341"/>
                    <a:pt x="16" y="341"/>
                  </a:cubicBezTo>
                  <a:cubicBezTo>
                    <a:pt x="15" y="339"/>
                    <a:pt x="15" y="337"/>
                    <a:pt x="14" y="335"/>
                  </a:cubicBezTo>
                  <a:cubicBezTo>
                    <a:pt x="71" y="320"/>
                    <a:pt x="71" y="320"/>
                    <a:pt x="71" y="320"/>
                  </a:cubicBezTo>
                  <a:cubicBezTo>
                    <a:pt x="63" y="286"/>
                    <a:pt x="59" y="253"/>
                    <a:pt x="58" y="224"/>
                  </a:cubicBezTo>
                  <a:cubicBezTo>
                    <a:pt x="40" y="220"/>
                    <a:pt x="23" y="215"/>
                    <a:pt x="5" y="209"/>
                  </a:cubicBezTo>
                  <a:moveTo>
                    <a:pt x="65" y="149"/>
                  </a:moveTo>
                  <a:cubicBezTo>
                    <a:pt x="63" y="171"/>
                    <a:pt x="63" y="194"/>
                    <a:pt x="64" y="219"/>
                  </a:cubicBezTo>
                  <a:cubicBezTo>
                    <a:pt x="85" y="223"/>
                    <a:pt x="105" y="226"/>
                    <a:pt x="124" y="227"/>
                  </a:cubicBezTo>
                  <a:cubicBezTo>
                    <a:pt x="119" y="213"/>
                    <a:pt x="116" y="199"/>
                    <a:pt x="113" y="185"/>
                  </a:cubicBezTo>
                  <a:cubicBezTo>
                    <a:pt x="100" y="177"/>
                    <a:pt x="81" y="162"/>
                    <a:pt x="65" y="149"/>
                  </a:cubicBezTo>
                  <a:moveTo>
                    <a:pt x="44" y="97"/>
                  </a:moveTo>
                  <a:cubicBezTo>
                    <a:pt x="25" y="129"/>
                    <a:pt x="12" y="165"/>
                    <a:pt x="6" y="203"/>
                  </a:cubicBezTo>
                  <a:cubicBezTo>
                    <a:pt x="23" y="209"/>
                    <a:pt x="41" y="213"/>
                    <a:pt x="58" y="217"/>
                  </a:cubicBezTo>
                  <a:cubicBezTo>
                    <a:pt x="57" y="191"/>
                    <a:pt x="57" y="167"/>
                    <a:pt x="59" y="144"/>
                  </a:cubicBezTo>
                  <a:cubicBezTo>
                    <a:pt x="45" y="133"/>
                    <a:pt x="34" y="124"/>
                    <a:pt x="34" y="124"/>
                  </a:cubicBezTo>
                  <a:cubicBezTo>
                    <a:pt x="39" y="115"/>
                    <a:pt x="43" y="106"/>
                    <a:pt x="48" y="98"/>
                  </a:cubicBezTo>
                  <a:cubicBezTo>
                    <a:pt x="47" y="98"/>
                    <a:pt x="45" y="98"/>
                    <a:pt x="44" y="97"/>
                  </a:cubicBezTo>
                  <a:moveTo>
                    <a:pt x="71" y="60"/>
                  </a:moveTo>
                  <a:cubicBezTo>
                    <a:pt x="62" y="70"/>
                    <a:pt x="55" y="80"/>
                    <a:pt x="47" y="91"/>
                  </a:cubicBezTo>
                  <a:cubicBezTo>
                    <a:pt x="49" y="92"/>
                    <a:pt x="50" y="92"/>
                    <a:pt x="52" y="92"/>
                  </a:cubicBezTo>
                  <a:cubicBezTo>
                    <a:pt x="58" y="82"/>
                    <a:pt x="64" y="73"/>
                    <a:pt x="70" y="65"/>
                  </a:cubicBezTo>
                  <a:cubicBezTo>
                    <a:pt x="70" y="63"/>
                    <a:pt x="71" y="61"/>
                    <a:pt x="71" y="60"/>
                  </a:cubicBezTo>
                  <a:moveTo>
                    <a:pt x="144" y="0"/>
                  </a:moveTo>
                  <a:cubicBezTo>
                    <a:pt x="120" y="13"/>
                    <a:pt x="98" y="30"/>
                    <a:pt x="80" y="50"/>
                  </a:cubicBezTo>
                  <a:cubicBezTo>
                    <a:pt x="79" y="51"/>
                    <a:pt x="79" y="52"/>
                    <a:pt x="79" y="54"/>
                  </a:cubicBezTo>
                  <a:cubicBezTo>
                    <a:pt x="102" y="25"/>
                    <a:pt x="124" y="11"/>
                    <a:pt x="142" y="4"/>
                  </a:cubicBezTo>
                  <a:cubicBezTo>
                    <a:pt x="142" y="2"/>
                    <a:pt x="143" y="1"/>
                    <a:pt x="144" y="0"/>
                  </a:cubicBezTo>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4" name="Google Shape;1654;p58">
              <a:extLst>
                <a:ext uri="{FF2B5EF4-FFF2-40B4-BE49-F238E27FC236}">
                  <a16:creationId xmlns:a16="http://schemas.microsoft.com/office/drawing/2014/main" id="{7005DA85-FCFD-1595-977F-54B6A6EC7438}"/>
                </a:ext>
              </a:extLst>
            </p:cNvPr>
            <p:cNvSpPr/>
            <p:nvPr/>
          </p:nvSpPr>
          <p:spPr>
            <a:xfrm>
              <a:off x="1964531" y="2801541"/>
              <a:ext cx="391502" cy="586323"/>
            </a:xfrm>
            <a:custGeom>
              <a:avLst/>
              <a:gdLst/>
              <a:ahLst/>
              <a:cxnLst/>
              <a:rect l="l" t="t" r="r" b="b"/>
              <a:pathLst>
                <a:path w="328" h="490" extrusionOk="0">
                  <a:moveTo>
                    <a:pt x="295" y="430"/>
                  </a:moveTo>
                  <a:cubicBezTo>
                    <a:pt x="289" y="431"/>
                    <a:pt x="283" y="433"/>
                    <a:pt x="277" y="435"/>
                  </a:cubicBezTo>
                  <a:cubicBezTo>
                    <a:pt x="295" y="462"/>
                    <a:pt x="295" y="462"/>
                    <a:pt x="295" y="462"/>
                  </a:cubicBezTo>
                  <a:cubicBezTo>
                    <a:pt x="310" y="481"/>
                    <a:pt x="310" y="481"/>
                    <a:pt x="310" y="481"/>
                  </a:cubicBezTo>
                  <a:cubicBezTo>
                    <a:pt x="295" y="430"/>
                    <a:pt x="295" y="430"/>
                    <a:pt x="295" y="430"/>
                  </a:cubicBezTo>
                  <a:moveTo>
                    <a:pt x="313" y="425"/>
                  </a:moveTo>
                  <a:cubicBezTo>
                    <a:pt x="309" y="426"/>
                    <a:pt x="305" y="427"/>
                    <a:pt x="301" y="428"/>
                  </a:cubicBezTo>
                  <a:cubicBezTo>
                    <a:pt x="319" y="490"/>
                    <a:pt x="319" y="490"/>
                    <a:pt x="319" y="490"/>
                  </a:cubicBezTo>
                  <a:cubicBezTo>
                    <a:pt x="322" y="490"/>
                    <a:pt x="328" y="488"/>
                    <a:pt x="322" y="469"/>
                  </a:cubicBezTo>
                  <a:cubicBezTo>
                    <a:pt x="319" y="456"/>
                    <a:pt x="318" y="440"/>
                    <a:pt x="317" y="425"/>
                  </a:cubicBezTo>
                  <a:cubicBezTo>
                    <a:pt x="316" y="425"/>
                    <a:pt x="314" y="425"/>
                    <a:pt x="313" y="425"/>
                  </a:cubicBezTo>
                  <a:moveTo>
                    <a:pt x="299" y="421"/>
                  </a:moveTo>
                  <a:cubicBezTo>
                    <a:pt x="299" y="422"/>
                    <a:pt x="299" y="422"/>
                    <a:pt x="299" y="422"/>
                  </a:cubicBezTo>
                  <a:cubicBezTo>
                    <a:pt x="300" y="422"/>
                    <a:pt x="300" y="421"/>
                    <a:pt x="301" y="421"/>
                  </a:cubicBezTo>
                  <a:cubicBezTo>
                    <a:pt x="300" y="421"/>
                    <a:pt x="299" y="421"/>
                    <a:pt x="299" y="421"/>
                  </a:cubicBezTo>
                  <a:moveTo>
                    <a:pt x="179" y="357"/>
                  </a:moveTo>
                  <a:cubicBezTo>
                    <a:pt x="180" y="362"/>
                    <a:pt x="182" y="366"/>
                    <a:pt x="183" y="371"/>
                  </a:cubicBezTo>
                  <a:cubicBezTo>
                    <a:pt x="199" y="372"/>
                    <a:pt x="261" y="412"/>
                    <a:pt x="261" y="412"/>
                  </a:cubicBezTo>
                  <a:cubicBezTo>
                    <a:pt x="273" y="430"/>
                    <a:pt x="273" y="430"/>
                    <a:pt x="273" y="430"/>
                  </a:cubicBezTo>
                  <a:cubicBezTo>
                    <a:pt x="280" y="428"/>
                    <a:pt x="286" y="426"/>
                    <a:pt x="293" y="423"/>
                  </a:cubicBezTo>
                  <a:cubicBezTo>
                    <a:pt x="292" y="419"/>
                    <a:pt x="292" y="419"/>
                    <a:pt x="292" y="419"/>
                  </a:cubicBezTo>
                  <a:cubicBezTo>
                    <a:pt x="253" y="407"/>
                    <a:pt x="216" y="387"/>
                    <a:pt x="186" y="363"/>
                  </a:cubicBezTo>
                  <a:cubicBezTo>
                    <a:pt x="183" y="361"/>
                    <a:pt x="181" y="359"/>
                    <a:pt x="179" y="357"/>
                  </a:cubicBezTo>
                  <a:moveTo>
                    <a:pt x="167" y="346"/>
                  </a:moveTo>
                  <a:cubicBezTo>
                    <a:pt x="167" y="346"/>
                    <a:pt x="166" y="347"/>
                    <a:pt x="166" y="347"/>
                  </a:cubicBezTo>
                  <a:cubicBezTo>
                    <a:pt x="161" y="350"/>
                    <a:pt x="156" y="353"/>
                    <a:pt x="152" y="356"/>
                  </a:cubicBezTo>
                  <a:cubicBezTo>
                    <a:pt x="158" y="364"/>
                    <a:pt x="163" y="375"/>
                    <a:pt x="168" y="378"/>
                  </a:cubicBezTo>
                  <a:cubicBezTo>
                    <a:pt x="172" y="381"/>
                    <a:pt x="177" y="386"/>
                    <a:pt x="179" y="386"/>
                  </a:cubicBezTo>
                  <a:cubicBezTo>
                    <a:pt x="180" y="386"/>
                    <a:pt x="180" y="385"/>
                    <a:pt x="181" y="385"/>
                  </a:cubicBezTo>
                  <a:cubicBezTo>
                    <a:pt x="177" y="373"/>
                    <a:pt x="173" y="361"/>
                    <a:pt x="170" y="349"/>
                  </a:cubicBezTo>
                  <a:cubicBezTo>
                    <a:pt x="169" y="348"/>
                    <a:pt x="168" y="347"/>
                    <a:pt x="167" y="346"/>
                  </a:cubicBezTo>
                  <a:moveTo>
                    <a:pt x="136" y="311"/>
                  </a:moveTo>
                  <a:cubicBezTo>
                    <a:pt x="132" y="326"/>
                    <a:pt x="128" y="344"/>
                    <a:pt x="139" y="346"/>
                  </a:cubicBezTo>
                  <a:cubicBezTo>
                    <a:pt x="142" y="346"/>
                    <a:pt x="145" y="348"/>
                    <a:pt x="147" y="351"/>
                  </a:cubicBezTo>
                  <a:cubicBezTo>
                    <a:pt x="152" y="348"/>
                    <a:pt x="157" y="345"/>
                    <a:pt x="162" y="342"/>
                  </a:cubicBezTo>
                  <a:cubicBezTo>
                    <a:pt x="153" y="332"/>
                    <a:pt x="144" y="322"/>
                    <a:pt x="136" y="311"/>
                  </a:cubicBezTo>
                  <a:moveTo>
                    <a:pt x="36" y="98"/>
                  </a:moveTo>
                  <a:cubicBezTo>
                    <a:pt x="34" y="112"/>
                    <a:pt x="32" y="128"/>
                    <a:pt x="31" y="145"/>
                  </a:cubicBezTo>
                  <a:cubicBezTo>
                    <a:pt x="47" y="158"/>
                    <a:pt x="66" y="173"/>
                    <a:pt x="79" y="181"/>
                  </a:cubicBezTo>
                  <a:cubicBezTo>
                    <a:pt x="76" y="160"/>
                    <a:pt x="74" y="139"/>
                    <a:pt x="76" y="117"/>
                  </a:cubicBezTo>
                  <a:cubicBezTo>
                    <a:pt x="76" y="112"/>
                    <a:pt x="76" y="107"/>
                    <a:pt x="77" y="102"/>
                  </a:cubicBezTo>
                  <a:cubicBezTo>
                    <a:pt x="64" y="101"/>
                    <a:pt x="50" y="100"/>
                    <a:pt x="36" y="98"/>
                  </a:cubicBezTo>
                  <a:moveTo>
                    <a:pt x="14" y="94"/>
                  </a:moveTo>
                  <a:cubicBezTo>
                    <a:pt x="9" y="102"/>
                    <a:pt x="5" y="111"/>
                    <a:pt x="0" y="120"/>
                  </a:cubicBezTo>
                  <a:cubicBezTo>
                    <a:pt x="0" y="120"/>
                    <a:pt x="11" y="129"/>
                    <a:pt x="25" y="140"/>
                  </a:cubicBezTo>
                  <a:cubicBezTo>
                    <a:pt x="26" y="125"/>
                    <a:pt x="28" y="110"/>
                    <a:pt x="30" y="97"/>
                  </a:cubicBezTo>
                  <a:cubicBezTo>
                    <a:pt x="25" y="96"/>
                    <a:pt x="19" y="95"/>
                    <a:pt x="14" y="94"/>
                  </a:cubicBezTo>
                  <a:moveTo>
                    <a:pt x="36" y="61"/>
                  </a:moveTo>
                  <a:cubicBezTo>
                    <a:pt x="30" y="69"/>
                    <a:pt x="24" y="78"/>
                    <a:pt x="18" y="88"/>
                  </a:cubicBezTo>
                  <a:cubicBezTo>
                    <a:pt x="22" y="89"/>
                    <a:pt x="26" y="90"/>
                    <a:pt x="31" y="90"/>
                  </a:cubicBezTo>
                  <a:cubicBezTo>
                    <a:pt x="32" y="80"/>
                    <a:pt x="34" y="70"/>
                    <a:pt x="36" y="61"/>
                  </a:cubicBezTo>
                  <a:moveTo>
                    <a:pt x="108" y="0"/>
                  </a:moveTo>
                  <a:cubicBezTo>
                    <a:pt x="90" y="7"/>
                    <a:pt x="68" y="21"/>
                    <a:pt x="45" y="50"/>
                  </a:cubicBezTo>
                  <a:cubicBezTo>
                    <a:pt x="42" y="62"/>
                    <a:pt x="39" y="76"/>
                    <a:pt x="37" y="91"/>
                  </a:cubicBezTo>
                  <a:cubicBezTo>
                    <a:pt x="51" y="93"/>
                    <a:pt x="64" y="95"/>
                    <a:pt x="78" y="95"/>
                  </a:cubicBezTo>
                  <a:cubicBezTo>
                    <a:pt x="82" y="61"/>
                    <a:pt x="92" y="29"/>
                    <a:pt x="108" y="0"/>
                  </a:cubicBezTo>
                </a:path>
              </a:pathLst>
            </a:custGeom>
            <a:solidFill>
              <a:srgbClr val="3CA1AC"/>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5" name="Google Shape;1655;p58">
              <a:extLst>
                <a:ext uri="{FF2B5EF4-FFF2-40B4-BE49-F238E27FC236}">
                  <a16:creationId xmlns:a16="http://schemas.microsoft.com/office/drawing/2014/main" id="{EA16FFAB-40FB-052D-9550-7799E05C558E}"/>
                </a:ext>
              </a:extLst>
            </p:cNvPr>
            <p:cNvSpPr/>
            <p:nvPr/>
          </p:nvSpPr>
          <p:spPr>
            <a:xfrm>
              <a:off x="1930003" y="2856310"/>
              <a:ext cx="617092" cy="598289"/>
            </a:xfrm>
            <a:custGeom>
              <a:avLst/>
              <a:gdLst/>
              <a:ahLst/>
              <a:cxnLst/>
              <a:rect l="l" t="t" r="r" b="b"/>
              <a:pathLst>
                <a:path w="517" h="500" extrusionOk="0">
                  <a:moveTo>
                    <a:pt x="339" y="435"/>
                  </a:moveTo>
                  <a:cubicBezTo>
                    <a:pt x="354" y="490"/>
                    <a:pt x="354" y="490"/>
                    <a:pt x="354" y="490"/>
                  </a:cubicBezTo>
                  <a:cubicBezTo>
                    <a:pt x="355" y="490"/>
                    <a:pt x="356" y="490"/>
                    <a:pt x="358" y="489"/>
                  </a:cubicBezTo>
                  <a:cubicBezTo>
                    <a:pt x="358" y="489"/>
                    <a:pt x="358" y="489"/>
                    <a:pt x="358" y="489"/>
                  </a:cubicBezTo>
                  <a:cubicBezTo>
                    <a:pt x="358" y="489"/>
                    <a:pt x="358" y="489"/>
                    <a:pt x="358" y="489"/>
                  </a:cubicBezTo>
                  <a:cubicBezTo>
                    <a:pt x="359" y="489"/>
                    <a:pt x="360" y="489"/>
                    <a:pt x="361" y="489"/>
                  </a:cubicBezTo>
                  <a:cubicBezTo>
                    <a:pt x="348" y="444"/>
                    <a:pt x="348" y="444"/>
                    <a:pt x="348" y="444"/>
                  </a:cubicBezTo>
                  <a:cubicBezTo>
                    <a:pt x="348" y="444"/>
                    <a:pt x="348" y="444"/>
                    <a:pt x="348" y="444"/>
                  </a:cubicBezTo>
                  <a:cubicBezTo>
                    <a:pt x="347" y="444"/>
                    <a:pt x="346" y="444"/>
                    <a:pt x="346" y="444"/>
                  </a:cubicBezTo>
                  <a:cubicBezTo>
                    <a:pt x="339" y="435"/>
                    <a:pt x="339" y="435"/>
                    <a:pt x="339" y="435"/>
                  </a:cubicBezTo>
                  <a:moveTo>
                    <a:pt x="411" y="385"/>
                  </a:moveTo>
                  <a:cubicBezTo>
                    <a:pt x="409" y="385"/>
                    <a:pt x="407" y="385"/>
                    <a:pt x="405" y="385"/>
                  </a:cubicBezTo>
                  <a:cubicBezTo>
                    <a:pt x="407" y="413"/>
                    <a:pt x="408" y="442"/>
                    <a:pt x="407" y="470"/>
                  </a:cubicBezTo>
                  <a:cubicBezTo>
                    <a:pt x="409" y="469"/>
                    <a:pt x="411" y="467"/>
                    <a:pt x="414" y="466"/>
                  </a:cubicBezTo>
                  <a:cubicBezTo>
                    <a:pt x="415" y="439"/>
                    <a:pt x="414" y="412"/>
                    <a:pt x="411" y="385"/>
                  </a:cubicBezTo>
                  <a:moveTo>
                    <a:pt x="502" y="357"/>
                  </a:moveTo>
                  <a:cubicBezTo>
                    <a:pt x="500" y="358"/>
                    <a:pt x="498" y="359"/>
                    <a:pt x="495" y="361"/>
                  </a:cubicBezTo>
                  <a:cubicBezTo>
                    <a:pt x="495" y="361"/>
                    <a:pt x="495" y="361"/>
                    <a:pt x="495" y="361"/>
                  </a:cubicBezTo>
                  <a:cubicBezTo>
                    <a:pt x="495" y="361"/>
                    <a:pt x="495" y="361"/>
                    <a:pt x="495" y="361"/>
                  </a:cubicBezTo>
                  <a:cubicBezTo>
                    <a:pt x="491" y="363"/>
                    <a:pt x="488" y="365"/>
                    <a:pt x="485" y="367"/>
                  </a:cubicBezTo>
                  <a:cubicBezTo>
                    <a:pt x="488" y="367"/>
                    <a:pt x="491" y="367"/>
                    <a:pt x="495" y="367"/>
                  </a:cubicBezTo>
                  <a:cubicBezTo>
                    <a:pt x="493" y="380"/>
                    <a:pt x="491" y="392"/>
                    <a:pt x="489" y="404"/>
                  </a:cubicBezTo>
                  <a:cubicBezTo>
                    <a:pt x="491" y="401"/>
                    <a:pt x="494" y="397"/>
                    <a:pt x="497" y="394"/>
                  </a:cubicBezTo>
                  <a:cubicBezTo>
                    <a:pt x="499" y="385"/>
                    <a:pt x="500" y="377"/>
                    <a:pt x="501" y="368"/>
                  </a:cubicBezTo>
                  <a:cubicBezTo>
                    <a:pt x="505" y="369"/>
                    <a:pt x="509" y="369"/>
                    <a:pt x="513" y="370"/>
                  </a:cubicBezTo>
                  <a:cubicBezTo>
                    <a:pt x="515" y="368"/>
                    <a:pt x="516" y="366"/>
                    <a:pt x="517" y="364"/>
                  </a:cubicBezTo>
                  <a:cubicBezTo>
                    <a:pt x="512" y="363"/>
                    <a:pt x="507" y="362"/>
                    <a:pt x="502" y="362"/>
                  </a:cubicBezTo>
                  <a:cubicBezTo>
                    <a:pt x="502" y="360"/>
                    <a:pt x="502" y="358"/>
                    <a:pt x="502" y="357"/>
                  </a:cubicBezTo>
                  <a:moveTo>
                    <a:pt x="54" y="94"/>
                  </a:moveTo>
                  <a:cubicBezTo>
                    <a:pt x="52" y="117"/>
                    <a:pt x="52" y="141"/>
                    <a:pt x="53" y="167"/>
                  </a:cubicBezTo>
                  <a:cubicBezTo>
                    <a:pt x="36" y="163"/>
                    <a:pt x="18" y="159"/>
                    <a:pt x="1" y="153"/>
                  </a:cubicBezTo>
                  <a:cubicBezTo>
                    <a:pt x="0" y="155"/>
                    <a:pt x="0" y="157"/>
                    <a:pt x="0" y="159"/>
                  </a:cubicBezTo>
                  <a:cubicBezTo>
                    <a:pt x="18" y="165"/>
                    <a:pt x="35" y="170"/>
                    <a:pt x="53" y="174"/>
                  </a:cubicBezTo>
                  <a:cubicBezTo>
                    <a:pt x="54" y="203"/>
                    <a:pt x="58" y="236"/>
                    <a:pt x="66" y="270"/>
                  </a:cubicBezTo>
                  <a:cubicBezTo>
                    <a:pt x="9" y="285"/>
                    <a:pt x="9" y="285"/>
                    <a:pt x="9" y="285"/>
                  </a:cubicBezTo>
                  <a:cubicBezTo>
                    <a:pt x="10" y="287"/>
                    <a:pt x="10" y="289"/>
                    <a:pt x="11" y="291"/>
                  </a:cubicBezTo>
                  <a:cubicBezTo>
                    <a:pt x="68" y="276"/>
                    <a:pt x="68" y="276"/>
                    <a:pt x="68" y="276"/>
                  </a:cubicBezTo>
                  <a:cubicBezTo>
                    <a:pt x="74" y="305"/>
                    <a:pt x="84" y="335"/>
                    <a:pt x="98" y="365"/>
                  </a:cubicBezTo>
                  <a:cubicBezTo>
                    <a:pt x="86" y="376"/>
                    <a:pt x="76" y="386"/>
                    <a:pt x="67" y="395"/>
                  </a:cubicBezTo>
                  <a:cubicBezTo>
                    <a:pt x="68" y="397"/>
                    <a:pt x="70" y="398"/>
                    <a:pt x="71" y="400"/>
                  </a:cubicBezTo>
                  <a:cubicBezTo>
                    <a:pt x="79" y="391"/>
                    <a:pt x="89" y="382"/>
                    <a:pt x="100" y="371"/>
                  </a:cubicBezTo>
                  <a:cubicBezTo>
                    <a:pt x="115" y="403"/>
                    <a:pt x="133" y="434"/>
                    <a:pt x="156" y="465"/>
                  </a:cubicBezTo>
                  <a:cubicBezTo>
                    <a:pt x="155" y="466"/>
                    <a:pt x="155" y="466"/>
                    <a:pt x="154" y="467"/>
                  </a:cubicBezTo>
                  <a:cubicBezTo>
                    <a:pt x="157" y="468"/>
                    <a:pt x="161" y="470"/>
                    <a:pt x="164" y="472"/>
                  </a:cubicBezTo>
                  <a:cubicBezTo>
                    <a:pt x="167" y="473"/>
                    <a:pt x="169" y="474"/>
                    <a:pt x="172" y="475"/>
                  </a:cubicBezTo>
                  <a:cubicBezTo>
                    <a:pt x="169" y="472"/>
                    <a:pt x="167" y="469"/>
                    <a:pt x="165" y="466"/>
                  </a:cubicBezTo>
                  <a:cubicBezTo>
                    <a:pt x="181" y="454"/>
                    <a:pt x="199" y="441"/>
                    <a:pt x="219" y="429"/>
                  </a:cubicBezTo>
                  <a:cubicBezTo>
                    <a:pt x="226" y="425"/>
                    <a:pt x="233" y="422"/>
                    <a:pt x="240" y="418"/>
                  </a:cubicBezTo>
                  <a:cubicBezTo>
                    <a:pt x="252" y="446"/>
                    <a:pt x="267" y="474"/>
                    <a:pt x="283" y="500"/>
                  </a:cubicBezTo>
                  <a:cubicBezTo>
                    <a:pt x="283" y="500"/>
                    <a:pt x="284" y="500"/>
                    <a:pt x="284" y="500"/>
                  </a:cubicBezTo>
                  <a:cubicBezTo>
                    <a:pt x="286" y="500"/>
                    <a:pt x="288" y="500"/>
                    <a:pt x="290" y="500"/>
                  </a:cubicBezTo>
                  <a:cubicBezTo>
                    <a:pt x="273" y="473"/>
                    <a:pt x="259" y="444"/>
                    <a:pt x="246" y="415"/>
                  </a:cubicBezTo>
                  <a:cubicBezTo>
                    <a:pt x="264" y="406"/>
                    <a:pt x="284" y="397"/>
                    <a:pt x="306" y="389"/>
                  </a:cubicBezTo>
                  <a:cubicBezTo>
                    <a:pt x="302" y="384"/>
                    <a:pt x="302" y="384"/>
                    <a:pt x="302" y="384"/>
                  </a:cubicBezTo>
                  <a:cubicBezTo>
                    <a:pt x="281" y="391"/>
                    <a:pt x="261" y="400"/>
                    <a:pt x="243" y="409"/>
                  </a:cubicBezTo>
                  <a:cubicBezTo>
                    <a:pt x="231" y="382"/>
                    <a:pt x="221" y="353"/>
                    <a:pt x="212" y="325"/>
                  </a:cubicBezTo>
                  <a:cubicBezTo>
                    <a:pt x="212" y="325"/>
                    <a:pt x="211" y="325"/>
                    <a:pt x="211" y="325"/>
                  </a:cubicBezTo>
                  <a:cubicBezTo>
                    <a:pt x="209" y="325"/>
                    <a:pt x="208" y="326"/>
                    <a:pt x="208" y="329"/>
                  </a:cubicBezTo>
                  <a:cubicBezTo>
                    <a:pt x="210" y="334"/>
                    <a:pt x="210" y="337"/>
                    <a:pt x="210" y="339"/>
                  </a:cubicBezTo>
                  <a:cubicBezTo>
                    <a:pt x="218" y="363"/>
                    <a:pt x="227" y="388"/>
                    <a:pt x="237" y="412"/>
                  </a:cubicBezTo>
                  <a:cubicBezTo>
                    <a:pt x="230" y="416"/>
                    <a:pt x="223" y="420"/>
                    <a:pt x="216" y="424"/>
                  </a:cubicBezTo>
                  <a:cubicBezTo>
                    <a:pt x="196" y="436"/>
                    <a:pt x="177" y="448"/>
                    <a:pt x="161" y="461"/>
                  </a:cubicBezTo>
                  <a:cubicBezTo>
                    <a:pt x="138" y="430"/>
                    <a:pt x="119" y="398"/>
                    <a:pt x="105" y="367"/>
                  </a:cubicBezTo>
                  <a:cubicBezTo>
                    <a:pt x="126" y="348"/>
                    <a:pt x="151" y="328"/>
                    <a:pt x="181" y="310"/>
                  </a:cubicBezTo>
                  <a:cubicBezTo>
                    <a:pt x="179" y="308"/>
                    <a:pt x="178" y="306"/>
                    <a:pt x="176" y="305"/>
                  </a:cubicBezTo>
                  <a:cubicBezTo>
                    <a:pt x="148" y="323"/>
                    <a:pt x="123" y="343"/>
                    <a:pt x="103" y="361"/>
                  </a:cubicBezTo>
                  <a:cubicBezTo>
                    <a:pt x="90" y="332"/>
                    <a:pt x="80" y="303"/>
                    <a:pt x="74" y="275"/>
                  </a:cubicBezTo>
                  <a:cubicBezTo>
                    <a:pt x="156" y="253"/>
                    <a:pt x="156" y="253"/>
                    <a:pt x="156" y="253"/>
                  </a:cubicBezTo>
                  <a:cubicBezTo>
                    <a:pt x="155" y="251"/>
                    <a:pt x="153" y="249"/>
                    <a:pt x="152" y="247"/>
                  </a:cubicBezTo>
                  <a:cubicBezTo>
                    <a:pt x="72" y="268"/>
                    <a:pt x="72" y="268"/>
                    <a:pt x="72" y="268"/>
                  </a:cubicBezTo>
                  <a:cubicBezTo>
                    <a:pt x="65" y="235"/>
                    <a:pt x="61" y="204"/>
                    <a:pt x="59" y="175"/>
                  </a:cubicBezTo>
                  <a:cubicBezTo>
                    <a:pt x="81" y="180"/>
                    <a:pt x="101" y="182"/>
                    <a:pt x="121" y="184"/>
                  </a:cubicBezTo>
                  <a:cubicBezTo>
                    <a:pt x="120" y="182"/>
                    <a:pt x="120" y="179"/>
                    <a:pt x="119" y="177"/>
                  </a:cubicBezTo>
                  <a:cubicBezTo>
                    <a:pt x="100" y="176"/>
                    <a:pt x="80" y="173"/>
                    <a:pt x="59" y="169"/>
                  </a:cubicBezTo>
                  <a:cubicBezTo>
                    <a:pt x="58" y="144"/>
                    <a:pt x="58" y="121"/>
                    <a:pt x="60" y="99"/>
                  </a:cubicBezTo>
                  <a:cubicBezTo>
                    <a:pt x="58" y="98"/>
                    <a:pt x="56" y="96"/>
                    <a:pt x="54" y="94"/>
                  </a:cubicBezTo>
                  <a:moveTo>
                    <a:pt x="42" y="41"/>
                  </a:moveTo>
                  <a:cubicBezTo>
                    <a:pt x="41" y="43"/>
                    <a:pt x="40" y="45"/>
                    <a:pt x="39" y="47"/>
                  </a:cubicBezTo>
                  <a:cubicBezTo>
                    <a:pt x="40" y="48"/>
                    <a:pt x="42" y="48"/>
                    <a:pt x="43" y="48"/>
                  </a:cubicBezTo>
                  <a:cubicBezTo>
                    <a:pt x="44" y="46"/>
                    <a:pt x="45" y="44"/>
                    <a:pt x="47" y="42"/>
                  </a:cubicBezTo>
                  <a:cubicBezTo>
                    <a:pt x="45" y="42"/>
                    <a:pt x="44" y="42"/>
                    <a:pt x="42" y="41"/>
                  </a:cubicBezTo>
                  <a:moveTo>
                    <a:pt x="75" y="0"/>
                  </a:moveTo>
                  <a:cubicBezTo>
                    <a:pt x="72" y="3"/>
                    <a:pt x="69" y="6"/>
                    <a:pt x="66" y="10"/>
                  </a:cubicBezTo>
                  <a:cubicBezTo>
                    <a:pt x="66" y="11"/>
                    <a:pt x="65" y="13"/>
                    <a:pt x="65" y="15"/>
                  </a:cubicBezTo>
                  <a:cubicBezTo>
                    <a:pt x="68" y="11"/>
                    <a:pt x="71" y="7"/>
                    <a:pt x="74" y="4"/>
                  </a:cubicBezTo>
                  <a:cubicBezTo>
                    <a:pt x="74" y="2"/>
                    <a:pt x="74" y="1"/>
                    <a:pt x="75"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6" name="Google Shape;1656;p58">
              <a:extLst>
                <a:ext uri="{FF2B5EF4-FFF2-40B4-BE49-F238E27FC236}">
                  <a16:creationId xmlns:a16="http://schemas.microsoft.com/office/drawing/2014/main" id="{2BF14261-9313-88D3-9920-3341B0066F4D}"/>
                </a:ext>
              </a:extLst>
            </p:cNvPr>
            <p:cNvSpPr/>
            <p:nvPr/>
          </p:nvSpPr>
          <p:spPr>
            <a:xfrm>
              <a:off x="1981200" y="2861073"/>
              <a:ext cx="364049" cy="526494"/>
            </a:xfrm>
            <a:custGeom>
              <a:avLst/>
              <a:gdLst/>
              <a:ahLst/>
              <a:cxnLst/>
              <a:rect l="l" t="t" r="r" b="b"/>
              <a:pathLst>
                <a:path w="305" h="440" extrusionOk="0">
                  <a:moveTo>
                    <a:pt x="278" y="369"/>
                  </a:moveTo>
                  <a:cubicBezTo>
                    <a:pt x="279" y="373"/>
                    <a:pt x="279" y="373"/>
                    <a:pt x="279" y="373"/>
                  </a:cubicBezTo>
                  <a:cubicBezTo>
                    <a:pt x="272" y="376"/>
                    <a:pt x="266" y="378"/>
                    <a:pt x="259" y="380"/>
                  </a:cubicBezTo>
                  <a:cubicBezTo>
                    <a:pt x="263" y="385"/>
                    <a:pt x="263" y="385"/>
                    <a:pt x="263" y="385"/>
                  </a:cubicBezTo>
                  <a:cubicBezTo>
                    <a:pt x="269" y="383"/>
                    <a:pt x="275" y="381"/>
                    <a:pt x="281" y="380"/>
                  </a:cubicBezTo>
                  <a:cubicBezTo>
                    <a:pt x="296" y="431"/>
                    <a:pt x="296" y="431"/>
                    <a:pt x="296" y="431"/>
                  </a:cubicBezTo>
                  <a:cubicBezTo>
                    <a:pt x="303" y="440"/>
                    <a:pt x="303" y="440"/>
                    <a:pt x="303" y="440"/>
                  </a:cubicBezTo>
                  <a:cubicBezTo>
                    <a:pt x="303" y="440"/>
                    <a:pt x="304" y="440"/>
                    <a:pt x="305" y="440"/>
                  </a:cubicBezTo>
                  <a:cubicBezTo>
                    <a:pt x="305" y="440"/>
                    <a:pt x="305" y="440"/>
                    <a:pt x="305" y="440"/>
                  </a:cubicBezTo>
                  <a:cubicBezTo>
                    <a:pt x="287" y="378"/>
                    <a:pt x="287" y="378"/>
                    <a:pt x="287" y="378"/>
                  </a:cubicBezTo>
                  <a:cubicBezTo>
                    <a:pt x="291" y="377"/>
                    <a:pt x="295" y="376"/>
                    <a:pt x="299" y="375"/>
                  </a:cubicBezTo>
                  <a:cubicBezTo>
                    <a:pt x="295" y="374"/>
                    <a:pt x="291" y="372"/>
                    <a:pt x="287" y="371"/>
                  </a:cubicBezTo>
                  <a:cubicBezTo>
                    <a:pt x="286" y="371"/>
                    <a:pt x="286" y="372"/>
                    <a:pt x="285" y="372"/>
                  </a:cubicBezTo>
                  <a:cubicBezTo>
                    <a:pt x="285" y="371"/>
                    <a:pt x="285" y="371"/>
                    <a:pt x="285" y="371"/>
                  </a:cubicBezTo>
                  <a:cubicBezTo>
                    <a:pt x="283" y="370"/>
                    <a:pt x="280" y="369"/>
                    <a:pt x="278" y="369"/>
                  </a:cubicBezTo>
                  <a:moveTo>
                    <a:pt x="156" y="299"/>
                  </a:moveTo>
                  <a:cubicBezTo>
                    <a:pt x="159" y="311"/>
                    <a:pt x="163" y="323"/>
                    <a:pt x="167" y="335"/>
                  </a:cubicBezTo>
                  <a:cubicBezTo>
                    <a:pt x="167" y="333"/>
                    <a:pt x="167" y="330"/>
                    <a:pt x="165" y="325"/>
                  </a:cubicBezTo>
                  <a:cubicBezTo>
                    <a:pt x="165" y="322"/>
                    <a:pt x="166" y="321"/>
                    <a:pt x="168" y="321"/>
                  </a:cubicBezTo>
                  <a:cubicBezTo>
                    <a:pt x="168" y="321"/>
                    <a:pt x="169" y="321"/>
                    <a:pt x="169" y="321"/>
                  </a:cubicBezTo>
                  <a:cubicBezTo>
                    <a:pt x="168" y="316"/>
                    <a:pt x="166" y="312"/>
                    <a:pt x="165" y="307"/>
                  </a:cubicBezTo>
                  <a:cubicBezTo>
                    <a:pt x="162" y="305"/>
                    <a:pt x="159" y="302"/>
                    <a:pt x="156" y="299"/>
                  </a:cubicBezTo>
                  <a:moveTo>
                    <a:pt x="148" y="292"/>
                  </a:moveTo>
                  <a:cubicBezTo>
                    <a:pt x="143" y="295"/>
                    <a:pt x="138" y="298"/>
                    <a:pt x="133" y="301"/>
                  </a:cubicBezTo>
                  <a:cubicBezTo>
                    <a:pt x="135" y="302"/>
                    <a:pt x="136" y="304"/>
                    <a:pt x="138" y="306"/>
                  </a:cubicBezTo>
                  <a:cubicBezTo>
                    <a:pt x="142" y="303"/>
                    <a:pt x="147" y="300"/>
                    <a:pt x="152" y="297"/>
                  </a:cubicBezTo>
                  <a:cubicBezTo>
                    <a:pt x="152" y="297"/>
                    <a:pt x="153" y="296"/>
                    <a:pt x="153" y="296"/>
                  </a:cubicBezTo>
                  <a:cubicBezTo>
                    <a:pt x="151" y="295"/>
                    <a:pt x="150" y="293"/>
                    <a:pt x="148" y="292"/>
                  </a:cubicBezTo>
                  <a:moveTo>
                    <a:pt x="31" y="0"/>
                  </a:moveTo>
                  <a:cubicBezTo>
                    <a:pt x="28" y="3"/>
                    <a:pt x="25" y="7"/>
                    <a:pt x="22" y="11"/>
                  </a:cubicBezTo>
                  <a:cubicBezTo>
                    <a:pt x="20" y="20"/>
                    <a:pt x="18" y="30"/>
                    <a:pt x="17" y="40"/>
                  </a:cubicBezTo>
                  <a:cubicBezTo>
                    <a:pt x="12" y="40"/>
                    <a:pt x="8" y="39"/>
                    <a:pt x="4" y="38"/>
                  </a:cubicBezTo>
                  <a:cubicBezTo>
                    <a:pt x="2" y="40"/>
                    <a:pt x="1" y="42"/>
                    <a:pt x="0" y="44"/>
                  </a:cubicBezTo>
                  <a:cubicBezTo>
                    <a:pt x="5" y="45"/>
                    <a:pt x="11" y="46"/>
                    <a:pt x="16" y="47"/>
                  </a:cubicBezTo>
                  <a:cubicBezTo>
                    <a:pt x="14" y="60"/>
                    <a:pt x="12" y="75"/>
                    <a:pt x="11" y="90"/>
                  </a:cubicBezTo>
                  <a:cubicBezTo>
                    <a:pt x="13" y="92"/>
                    <a:pt x="15" y="94"/>
                    <a:pt x="17" y="95"/>
                  </a:cubicBezTo>
                  <a:cubicBezTo>
                    <a:pt x="18" y="78"/>
                    <a:pt x="20" y="62"/>
                    <a:pt x="22" y="48"/>
                  </a:cubicBezTo>
                  <a:cubicBezTo>
                    <a:pt x="36" y="50"/>
                    <a:pt x="50" y="51"/>
                    <a:pt x="63" y="52"/>
                  </a:cubicBezTo>
                  <a:cubicBezTo>
                    <a:pt x="63" y="49"/>
                    <a:pt x="63" y="47"/>
                    <a:pt x="64" y="45"/>
                  </a:cubicBezTo>
                  <a:cubicBezTo>
                    <a:pt x="50" y="45"/>
                    <a:pt x="37" y="43"/>
                    <a:pt x="23" y="41"/>
                  </a:cubicBezTo>
                  <a:cubicBezTo>
                    <a:pt x="25" y="26"/>
                    <a:pt x="28" y="12"/>
                    <a:pt x="31" y="0"/>
                  </a:cubicBezTo>
                </a:path>
              </a:pathLst>
            </a:custGeom>
            <a:solidFill>
              <a:srgbClr val="FFFFFF">
                <a:alpha val="2093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657" name="Google Shape;1657;p58">
              <a:extLst>
                <a:ext uri="{FF2B5EF4-FFF2-40B4-BE49-F238E27FC236}">
                  <a16:creationId xmlns:a16="http://schemas.microsoft.com/office/drawing/2014/main" id="{5CBC98B4-9D60-8A9E-09D9-602AD9D17716}"/>
                </a:ext>
              </a:extLst>
            </p:cNvPr>
            <p:cNvSpPr/>
            <p:nvPr/>
          </p:nvSpPr>
          <p:spPr>
            <a:xfrm>
              <a:off x="2207419" y="3496866"/>
              <a:ext cx="354806" cy="139303"/>
            </a:xfrm>
            <a:custGeom>
              <a:avLst/>
              <a:gdLst/>
              <a:ahLst/>
              <a:cxnLst/>
              <a:rect l="l" t="t" r="r" b="b"/>
              <a:pathLst>
                <a:path w="298" h="117" extrusionOk="0">
                  <a:moveTo>
                    <a:pt x="282" y="41"/>
                  </a:moveTo>
                  <a:cubicBezTo>
                    <a:pt x="27" y="114"/>
                    <a:pt x="27" y="114"/>
                    <a:pt x="27" y="114"/>
                  </a:cubicBezTo>
                  <a:cubicBezTo>
                    <a:pt x="17" y="117"/>
                    <a:pt x="6" y="111"/>
                    <a:pt x="4" y="101"/>
                  </a:cubicBezTo>
                  <a:cubicBezTo>
                    <a:pt x="3" y="100"/>
                    <a:pt x="3" y="100"/>
                    <a:pt x="3" y="100"/>
                  </a:cubicBezTo>
                  <a:cubicBezTo>
                    <a:pt x="0" y="90"/>
                    <a:pt x="6" y="79"/>
                    <a:pt x="16" y="76"/>
                  </a:cubicBezTo>
                  <a:cubicBezTo>
                    <a:pt x="271" y="3"/>
                    <a:pt x="271" y="3"/>
                    <a:pt x="271" y="3"/>
                  </a:cubicBezTo>
                  <a:cubicBezTo>
                    <a:pt x="281" y="0"/>
                    <a:pt x="292" y="6"/>
                    <a:pt x="295" y="16"/>
                  </a:cubicBezTo>
                  <a:cubicBezTo>
                    <a:pt x="295" y="17"/>
                    <a:pt x="295" y="17"/>
                    <a:pt x="295" y="17"/>
                  </a:cubicBezTo>
                  <a:cubicBezTo>
                    <a:pt x="298" y="27"/>
                    <a:pt x="292" y="38"/>
                    <a:pt x="282" y="41"/>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1982557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8" name="Google Shape;418;p37"/>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latin typeface="DG 3asomy" panose="00000800000000000000" pitchFamily="2" charset="-78"/>
                <a:cs typeface="DG 3asomy" panose="00000800000000000000" pitchFamily="2" charset="-78"/>
              </a:rPr>
              <a:t>الحيوانات</a:t>
            </a:r>
            <a:endParaRPr dirty="0">
              <a:latin typeface="DG 3asomy" panose="00000800000000000000" pitchFamily="2" charset="-78"/>
              <a:cs typeface="DG 3asomy" panose="00000800000000000000" pitchFamily="2" charset="-78"/>
            </a:endParaRPr>
          </a:p>
        </p:txBody>
      </p:sp>
      <p:sp>
        <p:nvSpPr>
          <p:cNvPr id="423" name="Google Shape;423;p37"/>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4B099F59-E71D-0338-BB8B-31EE35BE311B}"/>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r>
              <a:rPr lang="ar-SA" sz="2000" dirty="0">
                <a:latin typeface="DG 3asomy Thin" panose="00000800000000000000" pitchFamily="2" charset="-78"/>
                <a:cs typeface="DG 3asomy Thin" panose="00000800000000000000" pitchFamily="2" charset="-78"/>
              </a:rPr>
              <a:t>نتائج الأداء</a:t>
            </a:r>
          </a:p>
        </p:txBody>
      </p:sp>
      <p:graphicFrame>
        <p:nvGraphicFramePr>
          <p:cNvPr id="3" name="جدول 2">
            <a:extLst>
              <a:ext uri="{FF2B5EF4-FFF2-40B4-BE49-F238E27FC236}">
                <a16:creationId xmlns:a16="http://schemas.microsoft.com/office/drawing/2014/main" id="{17C5069F-1E3B-8C92-F6A2-66679FCF7E35}"/>
              </a:ext>
            </a:extLst>
          </p:cNvPr>
          <p:cNvGraphicFramePr>
            <a:graphicFrameLocks noGrp="1"/>
          </p:cNvGraphicFramePr>
          <p:nvPr>
            <p:extLst>
              <p:ext uri="{D42A27DB-BD31-4B8C-83A1-F6EECF244321}">
                <p14:modId xmlns:p14="http://schemas.microsoft.com/office/powerpoint/2010/main" val="1962651252"/>
              </p:ext>
            </p:extLst>
          </p:nvPr>
        </p:nvGraphicFramePr>
        <p:xfrm>
          <a:off x="713225" y="2323836"/>
          <a:ext cx="7717444" cy="1310640"/>
        </p:xfrm>
        <a:graphic>
          <a:graphicData uri="http://schemas.openxmlformats.org/drawingml/2006/table">
            <a:tbl>
              <a:tblPr rtl="1" firstRow="1" firstCol="1" bandRow="1">
                <a:tableStyleId>{79EA6846-48AC-4BFA-B7D9-BD55E0E9EB38}</a:tableStyleId>
              </a:tblPr>
              <a:tblGrid>
                <a:gridCol w="1102367">
                  <a:extLst>
                    <a:ext uri="{9D8B030D-6E8A-4147-A177-3AD203B41FA5}">
                      <a16:colId xmlns:a16="http://schemas.microsoft.com/office/drawing/2014/main" val="387931941"/>
                    </a:ext>
                  </a:extLst>
                </a:gridCol>
                <a:gridCol w="1102367">
                  <a:extLst>
                    <a:ext uri="{9D8B030D-6E8A-4147-A177-3AD203B41FA5}">
                      <a16:colId xmlns:a16="http://schemas.microsoft.com/office/drawing/2014/main" val="3989391768"/>
                    </a:ext>
                  </a:extLst>
                </a:gridCol>
                <a:gridCol w="1102367">
                  <a:extLst>
                    <a:ext uri="{9D8B030D-6E8A-4147-A177-3AD203B41FA5}">
                      <a16:colId xmlns:a16="http://schemas.microsoft.com/office/drawing/2014/main" val="2498599716"/>
                    </a:ext>
                  </a:extLst>
                </a:gridCol>
                <a:gridCol w="1102367">
                  <a:extLst>
                    <a:ext uri="{9D8B030D-6E8A-4147-A177-3AD203B41FA5}">
                      <a16:colId xmlns:a16="http://schemas.microsoft.com/office/drawing/2014/main" val="1735452593"/>
                    </a:ext>
                  </a:extLst>
                </a:gridCol>
                <a:gridCol w="1102367">
                  <a:extLst>
                    <a:ext uri="{9D8B030D-6E8A-4147-A177-3AD203B41FA5}">
                      <a16:colId xmlns:a16="http://schemas.microsoft.com/office/drawing/2014/main" val="3798992077"/>
                    </a:ext>
                  </a:extLst>
                </a:gridCol>
                <a:gridCol w="1102367">
                  <a:extLst>
                    <a:ext uri="{9D8B030D-6E8A-4147-A177-3AD203B41FA5}">
                      <a16:colId xmlns:a16="http://schemas.microsoft.com/office/drawing/2014/main" val="1986175518"/>
                    </a:ext>
                  </a:extLst>
                </a:gridCol>
                <a:gridCol w="1103242">
                  <a:extLst>
                    <a:ext uri="{9D8B030D-6E8A-4147-A177-3AD203B41FA5}">
                      <a16:colId xmlns:a16="http://schemas.microsoft.com/office/drawing/2014/main" val="20298976"/>
                    </a:ext>
                  </a:extLst>
                </a:gridCol>
              </a:tblGrid>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المقياس</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400" kern="100" dirty="0">
                          <a:effectLst/>
                          <a:latin typeface="DG 3asomy" panose="00000800000000000000" pitchFamily="2" charset="-78"/>
                          <a:cs typeface="DG 3asomy" panose="00000800000000000000" pitchFamily="2" charset="-78"/>
                        </a:rPr>
                        <a:t>mAP50</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400" kern="100" dirty="0">
                          <a:effectLst/>
                          <a:latin typeface="DG 3asomy" panose="00000800000000000000" pitchFamily="2" charset="-78"/>
                          <a:cs typeface="DG 3asomy" panose="00000800000000000000" pitchFamily="2" charset="-78"/>
                        </a:rPr>
                        <a:t>mAP50-95</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سرعة المعالجة المسبقة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سرعة الاستدلال</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الخسارة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سرعة المعالجة اللاحقة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493699538"/>
                  </a:ext>
                </a:extLst>
              </a:tr>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القيمة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0">
                        <a:lnSpc>
                          <a:spcPct val="150000"/>
                        </a:lnSpc>
                        <a:spcAft>
                          <a:spcPts val="800"/>
                        </a:spcAft>
                        <a:buNone/>
                      </a:pPr>
                      <a:r>
                        <a:rPr lang="en-US" sz="1800" kern="100" dirty="0">
                          <a:effectLst/>
                          <a:latin typeface="Dubai" panose="020B0503030403030204" pitchFamily="34" charset="-78"/>
                          <a:cs typeface="Dubai" panose="020B0503030403030204" pitchFamily="34" charset="-78"/>
                        </a:rPr>
                        <a:t>0.992</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tc>
                  <a:txBody>
                    <a:bodyPr/>
                    <a:lstStyle/>
                    <a:p>
                      <a:pPr algn="ctr" rtl="0">
                        <a:lnSpc>
                          <a:spcPct val="150000"/>
                        </a:lnSpc>
                        <a:spcAft>
                          <a:spcPts val="800"/>
                        </a:spcAft>
                        <a:buNone/>
                      </a:pPr>
                      <a:r>
                        <a:rPr lang="en-US" sz="1800" kern="100" dirty="0">
                          <a:effectLst/>
                          <a:latin typeface="Dubai" panose="020B0503030403030204" pitchFamily="34" charset="-78"/>
                          <a:cs typeface="Dubai" panose="020B0503030403030204" pitchFamily="34" charset="-78"/>
                        </a:rPr>
                        <a:t>0.784</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tc>
                  <a:txBody>
                    <a:bodyPr/>
                    <a:lstStyle/>
                    <a:p>
                      <a:pPr algn="ctr" rtl="0">
                        <a:lnSpc>
                          <a:spcPct val="150000"/>
                        </a:lnSpc>
                        <a:spcAft>
                          <a:spcPts val="800"/>
                        </a:spcAft>
                        <a:buNone/>
                      </a:pPr>
                      <a:r>
                        <a:rPr lang="en-US" sz="1800" kern="100" dirty="0">
                          <a:effectLst/>
                          <a:latin typeface="Dubai" panose="020B0503030403030204" pitchFamily="34" charset="-78"/>
                          <a:cs typeface="Dubai" panose="020B0503030403030204" pitchFamily="34" charset="-78"/>
                        </a:rPr>
                        <a:t>16.7 ms</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cs typeface="Dubai" panose="020B0503030403030204" pitchFamily="34" charset="-78"/>
                        </a:rPr>
                        <a:t>28.4 ms</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cs typeface="Dubai" panose="020B0503030403030204" pitchFamily="34" charset="-78"/>
                        </a:rPr>
                        <a:t>0.0 ms</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cs typeface="Dubai" panose="020B0503030403030204" pitchFamily="34" charset="-78"/>
                        </a:rPr>
                        <a:t>12.4 ms</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extLst>
                  <a:ext uri="{0D108BD9-81ED-4DB2-BD59-A6C34878D82A}">
                    <a16:rowId xmlns:a16="http://schemas.microsoft.com/office/drawing/2014/main" val="1196662226"/>
                  </a:ext>
                </a:extLst>
              </a:tr>
            </a:tbl>
          </a:graphicData>
        </a:graphic>
      </p:graphicFrame>
      <p:grpSp>
        <p:nvGrpSpPr>
          <p:cNvPr id="4" name="مجموعة 3">
            <a:extLst>
              <a:ext uri="{FF2B5EF4-FFF2-40B4-BE49-F238E27FC236}">
                <a16:creationId xmlns:a16="http://schemas.microsoft.com/office/drawing/2014/main" id="{27515552-3D5A-AD60-45B7-AF1191B38701}"/>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92E713BC-EB46-B837-9A1D-A8F6C9294B15}"/>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1CC354AF-9E19-9445-DA54-81172EBC6C2B}"/>
                </a:ext>
              </a:extLst>
            </p:cNvPr>
            <p:cNvSpPr txBox="1"/>
            <p:nvPr/>
          </p:nvSpPr>
          <p:spPr>
            <a:xfrm rot="5400000">
              <a:off x="8467895" y="2368781"/>
              <a:ext cx="872355"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29/44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2B76BCCA-BDF4-78C4-43EE-2AF839DCCFBF}"/>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A2B74E6A-7950-4765-87DE-53F0DB60C98C}"/>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latin typeface="DG 3asomy" panose="00000800000000000000" pitchFamily="2" charset="-78"/>
                <a:cs typeface="DG 3asomy" panose="00000800000000000000" pitchFamily="2" charset="-78"/>
              </a:rPr>
              <a:t>الحيوانات</a:t>
            </a:r>
            <a:endParaRPr dirty="0">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EB64BB91-7B0B-92A9-E4E5-ED7741FDFC97}"/>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820D0F4A-ED04-4A3D-89B8-1BC81C8BE63D}"/>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C306C466-EEE4-E582-1D55-5CC2090E9F08}"/>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r>
              <a:rPr lang="ar-SA" sz="2000" dirty="0">
                <a:latin typeface="DG 3asomy Thin" panose="00000800000000000000" pitchFamily="2" charset="-78"/>
                <a:cs typeface="DG 3asomy Thin" panose="00000800000000000000" pitchFamily="2" charset="-78"/>
              </a:rPr>
              <a:t>منحني الاستدعاء - الثقة</a:t>
            </a:r>
          </a:p>
        </p:txBody>
      </p:sp>
      <p:pic>
        <p:nvPicPr>
          <p:cNvPr id="4" name="صورة 3" descr="صورة تحتوي على نص, لقطة شاشة, رسم بياني, تخطيط&#10;&#10;قد يكون المحتوى الذي تم إنشاؤه بواسطة الذكاء الاصطناعي غير صحيح.">
            <a:extLst>
              <a:ext uri="{FF2B5EF4-FFF2-40B4-BE49-F238E27FC236}">
                <a16:creationId xmlns:a16="http://schemas.microsoft.com/office/drawing/2014/main" id="{8084EFAA-151D-0F98-E695-D09C362901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993" y="1824127"/>
            <a:ext cx="3889239" cy="2592598"/>
          </a:xfrm>
          <a:prstGeom prst="rect">
            <a:avLst/>
          </a:prstGeom>
          <a:noFill/>
          <a:ln>
            <a:noFill/>
          </a:ln>
        </p:spPr>
      </p:pic>
      <p:graphicFrame>
        <p:nvGraphicFramePr>
          <p:cNvPr id="5" name="جدول 4">
            <a:extLst>
              <a:ext uri="{FF2B5EF4-FFF2-40B4-BE49-F238E27FC236}">
                <a16:creationId xmlns:a16="http://schemas.microsoft.com/office/drawing/2014/main" id="{9058F89B-4B72-A3C4-C72F-CEAA2751CA10}"/>
              </a:ext>
            </a:extLst>
          </p:cNvPr>
          <p:cNvGraphicFramePr>
            <a:graphicFrameLocks noGrp="1"/>
          </p:cNvGraphicFramePr>
          <p:nvPr>
            <p:extLst>
              <p:ext uri="{D42A27DB-BD31-4B8C-83A1-F6EECF244321}">
                <p14:modId xmlns:p14="http://schemas.microsoft.com/office/powerpoint/2010/main" val="1339812127"/>
              </p:ext>
            </p:extLst>
          </p:nvPr>
        </p:nvGraphicFramePr>
        <p:xfrm>
          <a:off x="5157643" y="2444875"/>
          <a:ext cx="3157364" cy="1310640"/>
        </p:xfrm>
        <a:graphic>
          <a:graphicData uri="http://schemas.openxmlformats.org/drawingml/2006/table">
            <a:tbl>
              <a:tblPr rtl="1" firstRow="1" firstCol="1" bandRow="1">
                <a:tableStyleId>{79EA6846-48AC-4BFA-B7D9-BD55E0E9EB38}</a:tableStyleId>
              </a:tblPr>
              <a:tblGrid>
                <a:gridCol w="1578682">
                  <a:extLst>
                    <a:ext uri="{9D8B030D-6E8A-4147-A177-3AD203B41FA5}">
                      <a16:colId xmlns:a16="http://schemas.microsoft.com/office/drawing/2014/main" val="2870329819"/>
                    </a:ext>
                  </a:extLst>
                </a:gridCol>
                <a:gridCol w="1578682">
                  <a:extLst>
                    <a:ext uri="{9D8B030D-6E8A-4147-A177-3AD203B41FA5}">
                      <a16:colId xmlns:a16="http://schemas.microsoft.com/office/drawing/2014/main" val="800396475"/>
                    </a:ext>
                  </a:extLst>
                </a:gridCol>
              </a:tblGrid>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الحد الأدنى للثقة </a:t>
                      </a:r>
                      <a:r>
                        <a:rPr lang="en-US" sz="1400" kern="100" dirty="0">
                          <a:effectLst/>
                          <a:latin typeface="DG 3asomy" panose="00000800000000000000" pitchFamily="2" charset="-78"/>
                          <a:cs typeface="DG 3asomy" panose="00000800000000000000" pitchFamily="2" charset="-78"/>
                        </a:rPr>
                        <a:t>(Confidence)</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الاستدعاء عند هذا الحد (</a:t>
                      </a:r>
                      <a:r>
                        <a:rPr lang="en-US" sz="1400" kern="100" dirty="0">
                          <a:effectLst/>
                          <a:latin typeface="DG 3asomy" panose="00000800000000000000" pitchFamily="2" charset="-78"/>
                          <a:cs typeface="DG 3asomy" panose="00000800000000000000" pitchFamily="2" charset="-78"/>
                        </a:rPr>
                        <a:t>Recall</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35647047"/>
                  </a:ext>
                </a:extLst>
              </a:tr>
              <a:tr h="0">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0.000</a:t>
                      </a: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1.00</a:t>
                      </a: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extLst>
                  <a:ext uri="{0D108BD9-81ED-4DB2-BD59-A6C34878D82A}">
                    <a16:rowId xmlns:a16="http://schemas.microsoft.com/office/drawing/2014/main" val="1643905062"/>
                  </a:ext>
                </a:extLst>
              </a:tr>
            </a:tbl>
          </a:graphicData>
        </a:graphic>
      </p:graphicFrame>
      <p:grpSp>
        <p:nvGrpSpPr>
          <p:cNvPr id="3" name="مجموعة 2">
            <a:extLst>
              <a:ext uri="{FF2B5EF4-FFF2-40B4-BE49-F238E27FC236}">
                <a16:creationId xmlns:a16="http://schemas.microsoft.com/office/drawing/2014/main" id="{51A73B02-6FE3-D7BB-FA76-73549BE4374E}"/>
              </a:ext>
            </a:extLst>
          </p:cNvPr>
          <p:cNvGrpSpPr/>
          <p:nvPr/>
        </p:nvGrpSpPr>
        <p:grpSpPr>
          <a:xfrm>
            <a:off x="8711227" y="2096248"/>
            <a:ext cx="385689" cy="914400"/>
            <a:chOff x="8711227" y="2096248"/>
            <a:chExt cx="385689" cy="914400"/>
          </a:xfrm>
        </p:grpSpPr>
        <p:sp>
          <p:nvSpPr>
            <p:cNvPr id="6" name="مستطيل: زوايا علوية مستديرة 5">
              <a:extLst>
                <a:ext uri="{FF2B5EF4-FFF2-40B4-BE49-F238E27FC236}">
                  <a16:creationId xmlns:a16="http://schemas.microsoft.com/office/drawing/2014/main" id="{AD7B7DB8-1AAA-6119-E6E7-37E5164E9CFA}"/>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D0EA6E8D-7196-BC4D-CFFB-38C9946D06EF}"/>
                </a:ext>
              </a:extLst>
            </p:cNvPr>
            <p:cNvSpPr txBox="1"/>
            <p:nvPr/>
          </p:nvSpPr>
          <p:spPr>
            <a:xfrm rot="5400000">
              <a:off x="8466292" y="2368781"/>
              <a:ext cx="875561"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30/44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400748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DA6FFA58-4093-7AE9-F6C4-2B628713B0AE}"/>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E74EAD80-EA60-CBD1-67BE-94E9E4E070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693" y="1866051"/>
            <a:ext cx="3971607" cy="2550674"/>
          </a:xfrm>
          <a:prstGeom prst="rect">
            <a:avLst/>
          </a:prstGeom>
          <a:noFill/>
          <a:ln>
            <a:noFill/>
          </a:ln>
        </p:spPr>
      </p:pic>
      <p:sp>
        <p:nvSpPr>
          <p:cNvPr id="418" name="Google Shape;418;p37">
            <a:extLst>
              <a:ext uri="{FF2B5EF4-FFF2-40B4-BE49-F238E27FC236}">
                <a16:creationId xmlns:a16="http://schemas.microsoft.com/office/drawing/2014/main" id="{34B12416-359F-48A5-3B9B-712E556C38E2}"/>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latin typeface="DG 3asomy" panose="00000800000000000000" pitchFamily="2" charset="-78"/>
                <a:cs typeface="DG 3asomy" panose="00000800000000000000" pitchFamily="2" charset="-78"/>
              </a:rPr>
              <a:t>الحيوانات</a:t>
            </a:r>
            <a:endParaRPr dirty="0">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AF2F5EC9-83EB-6DA0-F5DB-5C1022D7D5B3}"/>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F5282300-0DB5-9117-5DF9-75E31AC65E5F}"/>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0DB41488-7D21-3EBD-03E3-A98906B6F96D}"/>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r>
              <a:rPr lang="ar-SA" sz="2000" dirty="0">
                <a:latin typeface="DG 3asomy Thin" panose="00000800000000000000" pitchFamily="2" charset="-78"/>
                <a:cs typeface="DG 3asomy Thin" panose="00000800000000000000" pitchFamily="2" charset="-78"/>
              </a:rPr>
              <a:t>منحني الدقة - الاستدعاء</a:t>
            </a:r>
          </a:p>
        </p:txBody>
      </p:sp>
      <p:graphicFrame>
        <p:nvGraphicFramePr>
          <p:cNvPr id="6" name="جدول 5">
            <a:extLst>
              <a:ext uri="{FF2B5EF4-FFF2-40B4-BE49-F238E27FC236}">
                <a16:creationId xmlns:a16="http://schemas.microsoft.com/office/drawing/2014/main" id="{6A0C038F-63E7-C37A-E7E6-1BF85B85AD1C}"/>
              </a:ext>
            </a:extLst>
          </p:cNvPr>
          <p:cNvGraphicFramePr>
            <a:graphicFrameLocks noGrp="1"/>
          </p:cNvGraphicFramePr>
          <p:nvPr>
            <p:extLst>
              <p:ext uri="{D42A27DB-BD31-4B8C-83A1-F6EECF244321}">
                <p14:modId xmlns:p14="http://schemas.microsoft.com/office/powerpoint/2010/main" val="257793989"/>
              </p:ext>
            </p:extLst>
          </p:nvPr>
        </p:nvGraphicFramePr>
        <p:xfrm>
          <a:off x="5372415" y="2478785"/>
          <a:ext cx="2802892" cy="1331330"/>
        </p:xfrm>
        <a:graphic>
          <a:graphicData uri="http://schemas.openxmlformats.org/drawingml/2006/table">
            <a:tbl>
              <a:tblPr rtl="1" firstRow="1" firstCol="1" bandRow="1">
                <a:tableStyleId>{79EA6846-48AC-4BFA-B7D9-BD55E0E9EB38}</a:tableStyleId>
              </a:tblPr>
              <a:tblGrid>
                <a:gridCol w="1401446">
                  <a:extLst>
                    <a:ext uri="{9D8B030D-6E8A-4147-A177-3AD203B41FA5}">
                      <a16:colId xmlns:a16="http://schemas.microsoft.com/office/drawing/2014/main" val="2340657283"/>
                    </a:ext>
                  </a:extLst>
                </a:gridCol>
                <a:gridCol w="1401446">
                  <a:extLst>
                    <a:ext uri="{9D8B030D-6E8A-4147-A177-3AD203B41FA5}">
                      <a16:colId xmlns:a16="http://schemas.microsoft.com/office/drawing/2014/main" val="3232149775"/>
                    </a:ext>
                  </a:extLst>
                </a:gridCol>
              </a:tblGrid>
              <a:tr h="54266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المقياس</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القيمة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283056466"/>
                  </a:ext>
                </a:extLst>
              </a:tr>
              <a:tr h="387615">
                <a:tc>
                  <a:txBody>
                    <a:bodyPr/>
                    <a:lstStyle/>
                    <a:p>
                      <a:pPr algn="ctr" rtl="1">
                        <a:lnSpc>
                          <a:spcPct val="150000"/>
                        </a:lnSpc>
                        <a:spcAft>
                          <a:spcPts val="800"/>
                        </a:spcAft>
                        <a:buNone/>
                      </a:pPr>
                      <a:r>
                        <a:rPr lang="en-US" sz="1800" kern="100" dirty="0">
                          <a:effectLst/>
                          <a:latin typeface="Dubai" panose="020B0503030403030204" pitchFamily="34" charset="-78"/>
                          <a:cs typeface="Dubai" panose="020B0503030403030204" pitchFamily="34" charset="-78"/>
                        </a:rPr>
                        <a:t>mAP@0.5</a:t>
                      </a:r>
                      <a:r>
                        <a:rPr lang="ar-SA" sz="1800" kern="100" dirty="0">
                          <a:effectLst/>
                          <a:latin typeface="Dubai" panose="020B0503030403030204" pitchFamily="34" charset="-78"/>
                          <a:cs typeface="Dubai" panose="020B0503030403030204" pitchFamily="34" charset="-78"/>
                        </a:rPr>
                        <a:t> لجميع الفئات</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cs typeface="Dubai" panose="020B0503030403030204" pitchFamily="34" charset="-78"/>
                        </a:rPr>
                        <a:t>0.992</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extLst>
                  <a:ext uri="{0D108BD9-81ED-4DB2-BD59-A6C34878D82A}">
                    <a16:rowId xmlns:a16="http://schemas.microsoft.com/office/drawing/2014/main" val="4039009428"/>
                  </a:ext>
                </a:extLst>
              </a:tr>
            </a:tbl>
          </a:graphicData>
        </a:graphic>
      </p:graphicFrame>
      <p:grpSp>
        <p:nvGrpSpPr>
          <p:cNvPr id="4" name="مجموعة 3">
            <a:extLst>
              <a:ext uri="{FF2B5EF4-FFF2-40B4-BE49-F238E27FC236}">
                <a16:creationId xmlns:a16="http://schemas.microsoft.com/office/drawing/2014/main" id="{0D9F4F80-3350-B9EA-9150-A6E6B75D6EA8}"/>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E317E0BA-B448-5086-EAEA-DD7CB135DAE6}"/>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1EC4609C-D7A3-465C-1491-0AE4FC2D7398}"/>
                </a:ext>
              </a:extLst>
            </p:cNvPr>
            <p:cNvSpPr txBox="1"/>
            <p:nvPr/>
          </p:nvSpPr>
          <p:spPr>
            <a:xfrm rot="5400000">
              <a:off x="8487131" y="2368781"/>
              <a:ext cx="83388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31/44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32473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F881E7E8-47C0-61E2-62DA-3647143C9882}"/>
            </a:ext>
          </a:extLst>
        </p:cNvPr>
        <p:cNvGrpSpPr/>
        <p:nvPr/>
      </p:nvGrpSpPr>
      <p:grpSpPr>
        <a:xfrm>
          <a:off x="0" y="0"/>
          <a:ext cx="0" cy="0"/>
          <a:chOff x="0" y="0"/>
          <a:chExt cx="0" cy="0"/>
        </a:xfrm>
      </p:grpSpPr>
      <p:pic>
        <p:nvPicPr>
          <p:cNvPr id="4" name="صورة 3">
            <a:extLst>
              <a:ext uri="{FF2B5EF4-FFF2-40B4-BE49-F238E27FC236}">
                <a16:creationId xmlns:a16="http://schemas.microsoft.com/office/drawing/2014/main" id="{723ED508-D809-66E1-879A-FA5F038E772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693" y="1866051"/>
            <a:ext cx="3971607" cy="2550674"/>
          </a:xfrm>
          <a:prstGeom prst="rect">
            <a:avLst/>
          </a:prstGeom>
          <a:noFill/>
          <a:ln>
            <a:noFill/>
          </a:ln>
        </p:spPr>
      </p:pic>
      <p:sp>
        <p:nvSpPr>
          <p:cNvPr id="418" name="Google Shape;418;p37">
            <a:extLst>
              <a:ext uri="{FF2B5EF4-FFF2-40B4-BE49-F238E27FC236}">
                <a16:creationId xmlns:a16="http://schemas.microsoft.com/office/drawing/2014/main" id="{CAE35B6B-1866-52E0-14F2-45A314C26B67}"/>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latin typeface="DG 3asomy" panose="00000800000000000000" pitchFamily="2" charset="-78"/>
                <a:cs typeface="DG 3asomy" panose="00000800000000000000" pitchFamily="2" charset="-78"/>
              </a:rPr>
              <a:t>الحيوانات</a:t>
            </a:r>
            <a:endParaRPr dirty="0">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D65B90BB-DD5B-5BA8-796A-C2996AA41AA3}"/>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1291EBBA-7A99-7640-9F05-1F6ECC6E13E6}"/>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47C91029-303E-AF14-8C22-965D187FCFE1}"/>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r>
              <a:rPr lang="ar-SA" sz="2000" dirty="0">
                <a:latin typeface="DG 3asomy Thin" panose="00000800000000000000" pitchFamily="2" charset="-78"/>
                <a:cs typeface="DG 3asomy Thin" panose="00000800000000000000" pitchFamily="2" charset="-78"/>
              </a:rPr>
              <a:t>منحني الدقة - الثقة</a:t>
            </a:r>
          </a:p>
        </p:txBody>
      </p:sp>
      <p:graphicFrame>
        <p:nvGraphicFramePr>
          <p:cNvPr id="5" name="جدول 4">
            <a:extLst>
              <a:ext uri="{FF2B5EF4-FFF2-40B4-BE49-F238E27FC236}">
                <a16:creationId xmlns:a16="http://schemas.microsoft.com/office/drawing/2014/main" id="{FE887DE7-D312-8D13-4D42-E63FF9EBA2FC}"/>
              </a:ext>
            </a:extLst>
          </p:cNvPr>
          <p:cNvGraphicFramePr>
            <a:graphicFrameLocks noGrp="1"/>
          </p:cNvGraphicFramePr>
          <p:nvPr>
            <p:extLst>
              <p:ext uri="{D42A27DB-BD31-4B8C-83A1-F6EECF244321}">
                <p14:modId xmlns:p14="http://schemas.microsoft.com/office/powerpoint/2010/main" val="3452604565"/>
              </p:ext>
            </p:extLst>
          </p:nvPr>
        </p:nvGraphicFramePr>
        <p:xfrm>
          <a:off x="5104297" y="2221273"/>
          <a:ext cx="3071010" cy="1840230"/>
        </p:xfrm>
        <a:graphic>
          <a:graphicData uri="http://schemas.openxmlformats.org/drawingml/2006/table">
            <a:tbl>
              <a:tblPr rtl="1" firstRow="1" firstCol="1" bandRow="1">
                <a:tableStyleId>{79EA6846-48AC-4BFA-B7D9-BD55E0E9EB38}</a:tableStyleId>
              </a:tblPr>
              <a:tblGrid>
                <a:gridCol w="1535505">
                  <a:extLst>
                    <a:ext uri="{9D8B030D-6E8A-4147-A177-3AD203B41FA5}">
                      <a16:colId xmlns:a16="http://schemas.microsoft.com/office/drawing/2014/main" val="1806594687"/>
                    </a:ext>
                  </a:extLst>
                </a:gridCol>
                <a:gridCol w="1535505">
                  <a:extLst>
                    <a:ext uri="{9D8B030D-6E8A-4147-A177-3AD203B41FA5}">
                      <a16:colId xmlns:a16="http://schemas.microsoft.com/office/drawing/2014/main" val="1404925393"/>
                    </a:ext>
                  </a:extLst>
                </a:gridCol>
              </a:tblGrid>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المقياس</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القيمة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18709790"/>
                  </a:ext>
                </a:extLst>
              </a:tr>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الدقة (</a:t>
                      </a:r>
                      <a:r>
                        <a:rPr lang="en-US" sz="1400" kern="100" dirty="0">
                          <a:effectLst/>
                          <a:latin typeface="DG 3asomy" panose="00000800000000000000" pitchFamily="2" charset="-78"/>
                          <a:cs typeface="DG 3asomy" panose="00000800000000000000" pitchFamily="2" charset="-78"/>
                        </a:rPr>
                        <a:t>Precision</a:t>
                      </a:r>
                      <a:r>
                        <a:rPr lang="ar-SA" sz="1400" kern="100" dirty="0">
                          <a:effectLst/>
                          <a:latin typeface="DG 3asomy" panose="00000800000000000000" pitchFamily="2" charset="-78"/>
                          <a:cs typeface="DG 3asomy" panose="00000800000000000000" pitchFamily="2" charset="-78"/>
                        </a:rPr>
                        <a:t>) لجميع الفئات</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rPr>
                        <a:t>1.00</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extLst>
                  <a:ext uri="{0D108BD9-81ED-4DB2-BD59-A6C34878D82A}">
                    <a16:rowId xmlns:a16="http://schemas.microsoft.com/office/drawing/2014/main" val="2870549083"/>
                  </a:ext>
                </a:extLst>
              </a:tr>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عتبة الثقة (</a:t>
                      </a:r>
                      <a:r>
                        <a:rPr lang="en-US" sz="1400" kern="100" dirty="0">
                          <a:effectLst/>
                          <a:latin typeface="DG 3asomy" panose="00000800000000000000" pitchFamily="2" charset="-78"/>
                          <a:cs typeface="DG 3asomy" panose="00000800000000000000" pitchFamily="2" charset="-78"/>
                        </a:rPr>
                        <a:t>Confidence</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0.799</a:t>
                      </a: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extLst>
                  <a:ext uri="{0D108BD9-81ED-4DB2-BD59-A6C34878D82A}">
                    <a16:rowId xmlns:a16="http://schemas.microsoft.com/office/drawing/2014/main" val="1327650115"/>
                  </a:ext>
                </a:extLst>
              </a:tr>
            </a:tbl>
          </a:graphicData>
        </a:graphic>
      </p:graphicFrame>
      <p:grpSp>
        <p:nvGrpSpPr>
          <p:cNvPr id="3" name="مجموعة 2">
            <a:extLst>
              <a:ext uri="{FF2B5EF4-FFF2-40B4-BE49-F238E27FC236}">
                <a16:creationId xmlns:a16="http://schemas.microsoft.com/office/drawing/2014/main" id="{046EC44B-44C1-2AF5-E5AF-1AF3D9A60719}"/>
              </a:ext>
            </a:extLst>
          </p:cNvPr>
          <p:cNvGrpSpPr/>
          <p:nvPr/>
        </p:nvGrpSpPr>
        <p:grpSpPr>
          <a:xfrm>
            <a:off x="8711227" y="2096248"/>
            <a:ext cx="385689" cy="914400"/>
            <a:chOff x="8711227" y="2096248"/>
            <a:chExt cx="385689" cy="914400"/>
          </a:xfrm>
        </p:grpSpPr>
        <p:sp>
          <p:nvSpPr>
            <p:cNvPr id="6" name="مستطيل: زوايا علوية مستديرة 5">
              <a:extLst>
                <a:ext uri="{FF2B5EF4-FFF2-40B4-BE49-F238E27FC236}">
                  <a16:creationId xmlns:a16="http://schemas.microsoft.com/office/drawing/2014/main" id="{F7E6E184-1395-4EBC-2B48-8AD2A269795A}"/>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5C600DE8-B37E-A090-D524-2C4CBF945442}"/>
                </a:ext>
              </a:extLst>
            </p:cNvPr>
            <p:cNvSpPr txBox="1"/>
            <p:nvPr/>
          </p:nvSpPr>
          <p:spPr>
            <a:xfrm rot="5400000">
              <a:off x="8465492" y="2368781"/>
              <a:ext cx="87716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32/44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607260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6DB4D41E-74E8-B469-FE24-A7A7AF13BBC5}"/>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99EA7709-EFB5-65B5-3BF8-4823C335F045}"/>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latin typeface="DG 3asomy" panose="00000800000000000000" pitchFamily="2" charset="-78"/>
                <a:cs typeface="DG 3asomy" panose="00000800000000000000" pitchFamily="2" charset="-78"/>
              </a:rPr>
              <a:t>الحيوانات</a:t>
            </a:r>
            <a:endParaRPr dirty="0">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DC7E14B7-A121-7525-6AE3-82242362662E}"/>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7FAF8BFF-2FA5-3473-9BC7-76175482A39B}"/>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970E50BA-1F1D-C9E1-F8A8-9CC707E74665}"/>
              </a:ext>
            </a:extLst>
          </p:cNvPr>
          <p:cNvSpPr txBox="1">
            <a:spLocks/>
          </p:cNvSpPr>
          <p:nvPr/>
        </p:nvSpPr>
        <p:spPr>
          <a:xfrm>
            <a:off x="1124561" y="2476200"/>
            <a:ext cx="2279208" cy="978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r>
              <a:rPr lang="ar-SA" sz="2400" dirty="0">
                <a:latin typeface="DG 3asomy Thin" panose="00000800000000000000" pitchFamily="2" charset="-78"/>
                <a:cs typeface="DG 3asomy Thin" panose="00000800000000000000" pitchFamily="2" charset="-78"/>
              </a:rPr>
              <a:t>مصفوفة الالتباس</a:t>
            </a:r>
          </a:p>
        </p:txBody>
      </p:sp>
      <p:sp>
        <p:nvSpPr>
          <p:cNvPr id="6" name="قوس متوسط مزدوج 5">
            <a:extLst>
              <a:ext uri="{FF2B5EF4-FFF2-40B4-BE49-F238E27FC236}">
                <a16:creationId xmlns:a16="http://schemas.microsoft.com/office/drawing/2014/main" id="{7245AC11-B1A7-8CD9-6508-028C7AC69882}"/>
              </a:ext>
            </a:extLst>
          </p:cNvPr>
          <p:cNvSpPr/>
          <p:nvPr/>
        </p:nvSpPr>
        <p:spPr>
          <a:xfrm>
            <a:off x="3835400" y="1320800"/>
            <a:ext cx="4319530" cy="3289300"/>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pic>
        <p:nvPicPr>
          <p:cNvPr id="7" name="صورة 6" descr="صورة تحتوي على نص, لقطة شاشة, مستطيل, رسم بياني&#10;&#10;قد يكون المحتوى الذي تم إنشاؤه بواسطة الذكاء الاصطناعي غير صحيح.">
            <a:extLst>
              <a:ext uri="{FF2B5EF4-FFF2-40B4-BE49-F238E27FC236}">
                <a16:creationId xmlns:a16="http://schemas.microsoft.com/office/drawing/2014/main" id="{CA84D9D3-607C-FA73-CD48-E3C5302B44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00" r="11620" b="5561"/>
          <a:stretch>
            <a:fillRect/>
          </a:stretch>
        </p:blipFill>
        <p:spPr bwMode="auto">
          <a:xfrm>
            <a:off x="4076701" y="1299475"/>
            <a:ext cx="3791791" cy="3362532"/>
          </a:xfrm>
          <a:prstGeom prst="rect">
            <a:avLst/>
          </a:prstGeom>
          <a:noFill/>
          <a:ln>
            <a:noFill/>
          </a:ln>
          <a:extLst>
            <a:ext uri="{53640926-AAD7-44D8-BBD7-CCE9431645EC}">
              <a14:shadowObscured xmlns:a14="http://schemas.microsoft.com/office/drawing/2010/main"/>
            </a:ext>
          </a:extLst>
        </p:spPr>
      </p:pic>
      <p:sp>
        <p:nvSpPr>
          <p:cNvPr id="8" name="مربع نص 7">
            <a:extLst>
              <a:ext uri="{FF2B5EF4-FFF2-40B4-BE49-F238E27FC236}">
                <a16:creationId xmlns:a16="http://schemas.microsoft.com/office/drawing/2014/main" id="{E154C9B2-24CF-1EAF-3E81-434DDF7F55B9}"/>
              </a:ext>
            </a:extLst>
          </p:cNvPr>
          <p:cNvSpPr txBox="1"/>
          <p:nvPr/>
        </p:nvSpPr>
        <p:spPr>
          <a:xfrm>
            <a:off x="6464300" y="1948375"/>
            <a:ext cx="356188" cy="461665"/>
          </a:xfrm>
          <a:prstGeom prst="rect">
            <a:avLst/>
          </a:prstGeom>
          <a:solidFill>
            <a:srgbClr val="E5EFF9"/>
          </a:solidFill>
        </p:spPr>
        <p:txBody>
          <a:bodyPr wrap="none" rtlCol="1">
            <a:spAutoFit/>
          </a:bodyPr>
          <a:lstStyle/>
          <a:p>
            <a:r>
              <a:rPr lang="en-US" sz="2400" dirty="0"/>
              <a:t>6</a:t>
            </a:r>
            <a:endParaRPr lang="ar-SA" sz="2400" dirty="0"/>
          </a:p>
        </p:txBody>
      </p:sp>
      <p:sp>
        <p:nvSpPr>
          <p:cNvPr id="9" name="مربع نص 8">
            <a:extLst>
              <a:ext uri="{FF2B5EF4-FFF2-40B4-BE49-F238E27FC236}">
                <a16:creationId xmlns:a16="http://schemas.microsoft.com/office/drawing/2014/main" id="{43FBD557-3B46-A574-7FA1-9BC3E6ACE39C}"/>
              </a:ext>
            </a:extLst>
          </p:cNvPr>
          <p:cNvSpPr txBox="1"/>
          <p:nvPr/>
        </p:nvSpPr>
        <p:spPr>
          <a:xfrm>
            <a:off x="5152441" y="1948374"/>
            <a:ext cx="527709" cy="461665"/>
          </a:xfrm>
          <a:prstGeom prst="rect">
            <a:avLst/>
          </a:prstGeom>
          <a:solidFill>
            <a:srgbClr val="08306B"/>
          </a:solidFill>
        </p:spPr>
        <p:txBody>
          <a:bodyPr wrap="none" rtlCol="1">
            <a:spAutoFit/>
          </a:bodyPr>
          <a:lstStyle/>
          <a:p>
            <a:r>
              <a:rPr lang="en-US" sz="2400" dirty="0">
                <a:solidFill>
                  <a:schemeClr val="bg1"/>
                </a:solidFill>
              </a:rPr>
              <a:t>68</a:t>
            </a:r>
            <a:endParaRPr lang="ar-SA" sz="2400" dirty="0">
              <a:solidFill>
                <a:schemeClr val="bg1"/>
              </a:solidFill>
            </a:endParaRPr>
          </a:p>
        </p:txBody>
      </p:sp>
      <p:grpSp>
        <p:nvGrpSpPr>
          <p:cNvPr id="3" name="مجموعة 2">
            <a:extLst>
              <a:ext uri="{FF2B5EF4-FFF2-40B4-BE49-F238E27FC236}">
                <a16:creationId xmlns:a16="http://schemas.microsoft.com/office/drawing/2014/main" id="{511B5B70-BC34-3C65-81B7-A80755B5742E}"/>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33A34F54-95B2-5CAF-01DA-8564C0C7E12F}"/>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مربع نص 4">
              <a:extLst>
                <a:ext uri="{FF2B5EF4-FFF2-40B4-BE49-F238E27FC236}">
                  <a16:creationId xmlns:a16="http://schemas.microsoft.com/office/drawing/2014/main" id="{8131E7D1-DD64-9EBE-1A70-C0C03F709992}"/>
                </a:ext>
              </a:extLst>
            </p:cNvPr>
            <p:cNvSpPr txBox="1"/>
            <p:nvPr/>
          </p:nvSpPr>
          <p:spPr>
            <a:xfrm rot="5400000">
              <a:off x="8469498" y="2368781"/>
              <a:ext cx="86914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33/44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026364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C3503CE3-54AE-190C-C06C-92BA7BE67F32}"/>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0AC8B073-F5D3-29D9-E84F-B4F466526192}"/>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latin typeface="DG 3asomy" panose="00000800000000000000" pitchFamily="2" charset="-78"/>
                <a:cs typeface="DG 3asomy" panose="00000800000000000000" pitchFamily="2" charset="-78"/>
              </a:rPr>
              <a:t>الحيوانات</a:t>
            </a:r>
            <a:endParaRPr dirty="0">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500D9116-9015-E503-4F3D-A8756CF36CC8}"/>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3C2557BC-7471-BAB3-F90F-16C80056FDA2}"/>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E94CB1B8-E7AF-DC5A-B405-3E5E2AB50281}"/>
              </a:ext>
            </a:extLst>
          </p:cNvPr>
          <p:cNvSpPr txBox="1">
            <a:spLocks/>
          </p:cNvSpPr>
          <p:nvPr/>
        </p:nvSpPr>
        <p:spPr>
          <a:xfrm>
            <a:off x="1124561" y="2476200"/>
            <a:ext cx="2279208" cy="978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r>
              <a:rPr lang="ar-SA" sz="2400" dirty="0">
                <a:latin typeface="DG 3asomy Thin" panose="00000800000000000000" pitchFamily="2" charset="-78"/>
                <a:cs typeface="DG 3asomy Thin" panose="00000800000000000000" pitchFamily="2" charset="-78"/>
              </a:rPr>
              <a:t>العينات</a:t>
            </a:r>
          </a:p>
        </p:txBody>
      </p:sp>
      <p:sp>
        <p:nvSpPr>
          <p:cNvPr id="6" name="قوس متوسط مزدوج 5">
            <a:extLst>
              <a:ext uri="{FF2B5EF4-FFF2-40B4-BE49-F238E27FC236}">
                <a16:creationId xmlns:a16="http://schemas.microsoft.com/office/drawing/2014/main" id="{D8C52B33-F8C7-73E5-CB96-850A12BDCD7F}"/>
              </a:ext>
            </a:extLst>
          </p:cNvPr>
          <p:cNvSpPr/>
          <p:nvPr/>
        </p:nvSpPr>
        <p:spPr>
          <a:xfrm>
            <a:off x="3835400" y="1320800"/>
            <a:ext cx="4319530" cy="3289300"/>
          </a:xfrm>
          <a:prstGeom prst="bracketPair">
            <a:avLst>
              <a:gd name="adj" fmla="val 4137"/>
            </a:avLst>
          </a:prstGeom>
          <a:ln w="19050">
            <a:solidFill>
              <a:schemeClr val="accent3"/>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pic>
        <p:nvPicPr>
          <p:cNvPr id="3" name="صورة 2">
            <a:extLst>
              <a:ext uri="{FF2B5EF4-FFF2-40B4-BE49-F238E27FC236}">
                <a16:creationId xmlns:a16="http://schemas.microsoft.com/office/drawing/2014/main" id="{07591649-2155-F108-C617-9CBA759C0D0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4608" y="1429840"/>
            <a:ext cx="4101115" cy="3071221"/>
          </a:xfrm>
          <a:prstGeom prst="rect">
            <a:avLst/>
          </a:prstGeom>
          <a:noFill/>
          <a:ln>
            <a:noFill/>
          </a:ln>
        </p:spPr>
      </p:pic>
      <p:grpSp>
        <p:nvGrpSpPr>
          <p:cNvPr id="4" name="مجموعة 3">
            <a:extLst>
              <a:ext uri="{FF2B5EF4-FFF2-40B4-BE49-F238E27FC236}">
                <a16:creationId xmlns:a16="http://schemas.microsoft.com/office/drawing/2014/main" id="{EC8B9735-63ED-1EF1-7CBD-9665BD3CCB98}"/>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658D3ACB-2ACC-3F51-4FB1-A1A8EAD5E391}"/>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24CC3995-8607-E65A-0CD5-D64A7869A529}"/>
                </a:ext>
              </a:extLst>
            </p:cNvPr>
            <p:cNvSpPr txBox="1"/>
            <p:nvPr/>
          </p:nvSpPr>
          <p:spPr>
            <a:xfrm rot="5400000">
              <a:off x="8459080" y="2368781"/>
              <a:ext cx="88998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34/44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15594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8B88269E-1297-6458-FE5D-5E811894BCB4}"/>
            </a:ext>
          </a:extLst>
        </p:cNvPr>
        <p:cNvGrpSpPr/>
        <p:nvPr/>
      </p:nvGrpSpPr>
      <p:grpSpPr>
        <a:xfrm>
          <a:off x="0" y="0"/>
          <a:ext cx="0" cy="0"/>
          <a:chOff x="0" y="0"/>
          <a:chExt cx="0" cy="0"/>
        </a:xfrm>
      </p:grpSpPr>
      <p:pic>
        <p:nvPicPr>
          <p:cNvPr id="3" name="صورة 2">
            <a:extLst>
              <a:ext uri="{FF2B5EF4-FFF2-40B4-BE49-F238E27FC236}">
                <a16:creationId xmlns:a16="http://schemas.microsoft.com/office/drawing/2014/main" id="{52AF6F2A-1364-2054-26DE-074C4A375BA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693" y="1866051"/>
            <a:ext cx="3971607" cy="2550674"/>
          </a:xfrm>
          <a:prstGeom prst="rect">
            <a:avLst/>
          </a:prstGeom>
          <a:noFill/>
          <a:ln>
            <a:noFill/>
          </a:ln>
        </p:spPr>
      </p:pic>
      <p:sp>
        <p:nvSpPr>
          <p:cNvPr id="418" name="Google Shape;418;p37">
            <a:extLst>
              <a:ext uri="{FF2B5EF4-FFF2-40B4-BE49-F238E27FC236}">
                <a16:creationId xmlns:a16="http://schemas.microsoft.com/office/drawing/2014/main" id="{550A5FE1-CCD0-FC30-15DD-BC200E9501D6}"/>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latin typeface="DG 3asomy" panose="00000800000000000000" pitchFamily="2" charset="-78"/>
                <a:cs typeface="DG 3asomy" panose="00000800000000000000" pitchFamily="2" charset="-78"/>
              </a:rPr>
              <a:t>الحيوانات</a:t>
            </a:r>
            <a:endParaRPr dirty="0">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49D529B3-E3E3-D8C2-E4CB-400B77791B29}"/>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247A09BB-9439-ED74-6665-7468B930F281}"/>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B72BFB85-7EF9-E740-FD5E-F867A5895807}"/>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latin typeface="DG 3asomy Thin" panose="00000800000000000000" pitchFamily="2" charset="-78"/>
                <a:cs typeface="DG 3asomy Thin" panose="00000800000000000000" pitchFamily="2" charset="-78"/>
              </a:rPr>
              <a:t>منحني </a:t>
            </a:r>
            <a:r>
              <a:rPr lang="en-US" sz="2000" dirty="0">
                <a:latin typeface="DG 3asomy Thin" panose="00000800000000000000" pitchFamily="2" charset="-78"/>
                <a:cs typeface="DG 3asomy Thin" panose="00000800000000000000" pitchFamily="2" charset="-78"/>
              </a:rPr>
              <a:t>F1</a:t>
            </a:r>
            <a:r>
              <a:rPr lang="ar-SA" sz="2000" dirty="0">
                <a:latin typeface="DG 3asomy Thin" panose="00000800000000000000" pitchFamily="2" charset="-78"/>
                <a:cs typeface="DG 3asomy Thin" panose="00000800000000000000" pitchFamily="2" charset="-78"/>
              </a:rPr>
              <a:t> - الثقة</a:t>
            </a:r>
          </a:p>
        </p:txBody>
      </p:sp>
      <p:graphicFrame>
        <p:nvGraphicFramePr>
          <p:cNvPr id="6" name="جدول 5">
            <a:extLst>
              <a:ext uri="{FF2B5EF4-FFF2-40B4-BE49-F238E27FC236}">
                <a16:creationId xmlns:a16="http://schemas.microsoft.com/office/drawing/2014/main" id="{5065837E-77BF-4C24-FA34-81FEB107B987}"/>
              </a:ext>
            </a:extLst>
          </p:cNvPr>
          <p:cNvGraphicFramePr>
            <a:graphicFrameLocks noGrp="1"/>
          </p:cNvGraphicFramePr>
          <p:nvPr>
            <p:extLst>
              <p:ext uri="{D42A27DB-BD31-4B8C-83A1-F6EECF244321}">
                <p14:modId xmlns:p14="http://schemas.microsoft.com/office/powerpoint/2010/main" val="915070477"/>
              </p:ext>
            </p:extLst>
          </p:nvPr>
        </p:nvGraphicFramePr>
        <p:xfrm>
          <a:off x="5042215" y="2384355"/>
          <a:ext cx="3133092" cy="1520190"/>
        </p:xfrm>
        <a:graphic>
          <a:graphicData uri="http://schemas.openxmlformats.org/drawingml/2006/table">
            <a:tbl>
              <a:tblPr rtl="1" firstRow="1" firstCol="1" bandRow="1">
                <a:tableStyleId>{79EA6846-48AC-4BFA-B7D9-BD55E0E9EB38}</a:tableStyleId>
              </a:tblPr>
              <a:tblGrid>
                <a:gridCol w="1566546">
                  <a:extLst>
                    <a:ext uri="{9D8B030D-6E8A-4147-A177-3AD203B41FA5}">
                      <a16:colId xmlns:a16="http://schemas.microsoft.com/office/drawing/2014/main" val="1532007139"/>
                    </a:ext>
                  </a:extLst>
                </a:gridCol>
                <a:gridCol w="1566546">
                  <a:extLst>
                    <a:ext uri="{9D8B030D-6E8A-4147-A177-3AD203B41FA5}">
                      <a16:colId xmlns:a16="http://schemas.microsoft.com/office/drawing/2014/main" val="2055626002"/>
                    </a:ext>
                  </a:extLst>
                </a:gridCol>
              </a:tblGrid>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المقياس</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القيمة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005851013"/>
                  </a:ext>
                </a:extLst>
              </a:tr>
              <a:tr h="0">
                <a:tc>
                  <a:txBody>
                    <a:bodyPr/>
                    <a:lstStyle/>
                    <a:p>
                      <a:pPr algn="ctr" rtl="1">
                        <a:lnSpc>
                          <a:spcPct val="150000"/>
                        </a:lnSpc>
                        <a:spcAft>
                          <a:spcPts val="800"/>
                        </a:spcAft>
                        <a:buNone/>
                      </a:pPr>
                      <a:r>
                        <a:rPr lang="en-US" sz="1400" kern="100" dirty="0">
                          <a:effectLst/>
                          <a:latin typeface="DG 3asomy" panose="00000800000000000000" pitchFamily="2" charset="-78"/>
                          <a:cs typeface="DG 3asomy" panose="00000800000000000000" pitchFamily="2" charset="-78"/>
                        </a:rPr>
                        <a:t>F1 Score</a:t>
                      </a:r>
                      <a:r>
                        <a:rPr lang="ar-SA" sz="1400" kern="100" dirty="0">
                          <a:effectLst/>
                          <a:latin typeface="DG 3asomy" panose="00000800000000000000" pitchFamily="2" charset="-78"/>
                          <a:cs typeface="DG 3asomy" panose="00000800000000000000" pitchFamily="2" charset="-78"/>
                        </a:rPr>
                        <a:t> لجميع الفئات</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cs typeface="Dubai" panose="020B0503030403030204" pitchFamily="34" charset="-78"/>
                        </a:rPr>
                        <a:t>0.98</a:t>
                      </a:r>
                      <a:endParaRPr lang="en-US" sz="18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extLst>
                  <a:ext uri="{0D108BD9-81ED-4DB2-BD59-A6C34878D82A}">
                    <a16:rowId xmlns:a16="http://schemas.microsoft.com/office/drawing/2014/main" val="2035358964"/>
                  </a:ext>
                </a:extLst>
              </a:tr>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عتبة الثقة (</a:t>
                      </a:r>
                      <a:r>
                        <a:rPr lang="en-US" sz="1400" kern="100" dirty="0">
                          <a:effectLst/>
                          <a:latin typeface="DG 3asomy" panose="00000800000000000000" pitchFamily="2" charset="-78"/>
                          <a:cs typeface="DG 3asomy" panose="00000800000000000000" pitchFamily="2" charset="-78"/>
                        </a:rPr>
                        <a:t>Confidence</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0.591</a:t>
                      </a:r>
                    </a:p>
                  </a:txBody>
                  <a:tcPr marL="68580" marR="68580" marT="0" marB="0" anchor="ctr">
                    <a:lnL w="19050" cap="flat" cmpd="sng" algn="ctr">
                      <a:solidFill>
                        <a:srgbClr val="51BEAF"/>
                      </a:solidFill>
                      <a:prstDash val="sysDash"/>
                      <a:round/>
                      <a:headEnd type="none" w="med" len="med"/>
                      <a:tailEnd type="none" w="med" len="med"/>
                    </a:lnL>
                    <a:lnR w="19050" cap="flat" cmpd="sng" algn="ctr">
                      <a:solidFill>
                        <a:srgbClr val="51BEAF"/>
                      </a:solidFill>
                      <a:prstDash val="sysDash"/>
                      <a:round/>
                      <a:headEnd type="none" w="med" len="med"/>
                      <a:tailEnd type="none" w="med" len="med"/>
                    </a:lnR>
                    <a:lnT w="19050" cap="flat" cmpd="sng" algn="ctr">
                      <a:solidFill>
                        <a:srgbClr val="51BEAF"/>
                      </a:solidFill>
                      <a:prstDash val="sysDash"/>
                      <a:round/>
                      <a:headEnd type="none" w="med" len="med"/>
                      <a:tailEnd type="none" w="med" len="med"/>
                    </a:lnT>
                    <a:lnB w="19050" cap="flat" cmpd="sng" algn="ctr">
                      <a:solidFill>
                        <a:srgbClr val="51BEAF"/>
                      </a:solidFill>
                      <a:prstDash val="sysDash"/>
                      <a:round/>
                      <a:headEnd type="none" w="med" len="med"/>
                      <a:tailEnd type="none" w="med" len="med"/>
                    </a:lnB>
                    <a:solidFill>
                      <a:schemeClr val="bg1"/>
                    </a:solidFill>
                  </a:tcPr>
                </a:tc>
                <a:extLst>
                  <a:ext uri="{0D108BD9-81ED-4DB2-BD59-A6C34878D82A}">
                    <a16:rowId xmlns:a16="http://schemas.microsoft.com/office/drawing/2014/main" val="705979598"/>
                  </a:ext>
                </a:extLst>
              </a:tr>
            </a:tbl>
          </a:graphicData>
        </a:graphic>
      </p:graphicFrame>
      <p:grpSp>
        <p:nvGrpSpPr>
          <p:cNvPr id="4" name="مجموعة 3">
            <a:extLst>
              <a:ext uri="{FF2B5EF4-FFF2-40B4-BE49-F238E27FC236}">
                <a16:creationId xmlns:a16="http://schemas.microsoft.com/office/drawing/2014/main" id="{36BF3349-2C4D-13F8-D0D6-2915ED3087E3}"/>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339DAD44-638F-79FF-7A0F-8DC97B9DBBAF}"/>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A4C6A529-DC0E-6E1D-71CB-50F8676B0B17}"/>
                </a:ext>
              </a:extLst>
            </p:cNvPr>
            <p:cNvSpPr txBox="1"/>
            <p:nvPr/>
          </p:nvSpPr>
          <p:spPr>
            <a:xfrm rot="5400000">
              <a:off x="8467895" y="2368781"/>
              <a:ext cx="872355"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35/44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1587211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3A5DD3E6-1117-B81F-57A9-D73F4182A672}"/>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A087045A-10A9-0EF4-5B32-FCDE63D0C003}"/>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3"/>
                </a:solidFill>
                <a:latin typeface="DG 3asomy" panose="00000800000000000000" pitchFamily="2" charset="-78"/>
                <a:cs typeface="DG 3asomy" panose="00000800000000000000" pitchFamily="2" charset="-78"/>
              </a:rPr>
              <a:t>الألوان</a:t>
            </a:r>
            <a:endParaRPr dirty="0">
              <a:solidFill>
                <a:schemeClr val="accent3"/>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35E0C68C-DF40-2BE6-7D50-D8D168DE9021}"/>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545C9EC5-6AB8-0A0A-9881-04EC50C384BB}"/>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مربع نص 4">
            <a:extLst>
              <a:ext uri="{FF2B5EF4-FFF2-40B4-BE49-F238E27FC236}">
                <a16:creationId xmlns:a16="http://schemas.microsoft.com/office/drawing/2014/main" id="{B3890C60-51E1-C2F2-3EE9-74B1A082DD9C}"/>
              </a:ext>
            </a:extLst>
          </p:cNvPr>
          <p:cNvSpPr txBox="1"/>
          <p:nvPr/>
        </p:nvSpPr>
        <p:spPr>
          <a:xfrm>
            <a:off x="1753237" y="2014965"/>
            <a:ext cx="5637475" cy="738664"/>
          </a:xfrm>
          <a:prstGeom prst="rect">
            <a:avLst/>
          </a:prstGeom>
          <a:noFill/>
        </p:spPr>
        <p:txBody>
          <a:bodyPr wrap="square">
            <a:spAutoFit/>
          </a:bodyPr>
          <a:lstStyle/>
          <a:p>
            <a:pPr algn="ctr" rtl="1"/>
            <a:r>
              <a:rPr lang="ar-SA" dirty="0">
                <a:solidFill>
                  <a:schemeClr val="tx1"/>
                </a:solidFill>
                <a:latin typeface="DG 3asomy Thin" panose="00000800000000000000" pitchFamily="2" charset="-78"/>
                <a:cs typeface="DG 3asomy Thin" panose="00000800000000000000" pitchFamily="2" charset="-78"/>
              </a:rPr>
              <a:t>تم حساب دقة النظام عبر اختبار يدوي باستخدام الكود المعتمد على قيم </a:t>
            </a:r>
            <a:r>
              <a:rPr lang="en-US" dirty="0">
                <a:solidFill>
                  <a:schemeClr val="tx1"/>
                </a:solidFill>
                <a:latin typeface="DG 3asomy Thin" panose="00000800000000000000" pitchFamily="2" charset="-78"/>
                <a:cs typeface="DG 3asomy Thin" panose="00000800000000000000" pitchFamily="2" charset="-78"/>
              </a:rPr>
              <a:t>HSV، </a:t>
            </a:r>
            <a:r>
              <a:rPr lang="ar-SA" dirty="0">
                <a:solidFill>
                  <a:schemeClr val="tx1"/>
                </a:solidFill>
                <a:latin typeface="DG 3asomy Thin" panose="00000800000000000000" pitchFamily="2" charset="-78"/>
                <a:cs typeface="DG 3asomy Thin" panose="00000800000000000000" pitchFamily="2" charset="-78"/>
              </a:rPr>
              <a:t>حيث تم مقارنة الألوان المتوقعة مع الألوان الفعلية، وتسجيل </a:t>
            </a:r>
            <a:r>
              <a:rPr lang="en-US" dirty="0">
                <a:solidFill>
                  <a:schemeClr val="tx1"/>
                </a:solidFill>
                <a:latin typeface="DG 3asomy Thin" panose="00000800000000000000" pitchFamily="2" charset="-78"/>
                <a:cs typeface="DG 3asomy Thin" panose="00000800000000000000" pitchFamily="2" charset="-78"/>
              </a:rPr>
              <a:t>6</a:t>
            </a:r>
            <a:r>
              <a:rPr lang="ar-SA" dirty="0">
                <a:solidFill>
                  <a:schemeClr val="tx1"/>
                </a:solidFill>
                <a:latin typeface="DG 3asomy Thin" panose="00000800000000000000" pitchFamily="2" charset="-78"/>
                <a:cs typeface="DG 3asomy Thin" panose="00000800000000000000" pitchFamily="2" charset="-78"/>
              </a:rPr>
              <a:t> عينات صحيحة من </a:t>
            </a:r>
            <a:r>
              <a:rPr lang="en-US" dirty="0">
                <a:solidFill>
                  <a:schemeClr val="tx1"/>
                </a:solidFill>
                <a:latin typeface="DG 3asomy Thin" panose="00000800000000000000" pitchFamily="2" charset="-78"/>
                <a:cs typeface="DG 3asomy Thin" panose="00000800000000000000" pitchFamily="2" charset="-78"/>
              </a:rPr>
              <a:t>10</a:t>
            </a:r>
            <a:r>
              <a:rPr lang="ar-SA" dirty="0">
                <a:solidFill>
                  <a:schemeClr val="tx1"/>
                </a:solidFill>
                <a:latin typeface="DG 3asomy Thin" panose="00000800000000000000" pitchFamily="2" charset="-78"/>
                <a:cs typeface="DG 3asomy Thin" panose="00000800000000000000" pitchFamily="2" charset="-78"/>
              </a:rPr>
              <a:t> محاولات.</a:t>
            </a:r>
          </a:p>
        </p:txBody>
      </p:sp>
      <p:grpSp>
        <p:nvGrpSpPr>
          <p:cNvPr id="10" name="مجموعة 9">
            <a:extLst>
              <a:ext uri="{FF2B5EF4-FFF2-40B4-BE49-F238E27FC236}">
                <a16:creationId xmlns:a16="http://schemas.microsoft.com/office/drawing/2014/main" id="{7F83A14A-02CD-CCCF-7AB9-6E145B1A257A}"/>
              </a:ext>
            </a:extLst>
          </p:cNvPr>
          <p:cNvGrpSpPr/>
          <p:nvPr/>
        </p:nvGrpSpPr>
        <p:grpSpPr>
          <a:xfrm>
            <a:off x="1281813" y="2878373"/>
            <a:ext cx="6580375" cy="1057523"/>
            <a:chOff x="1288117" y="2878373"/>
            <a:chExt cx="6580375" cy="1057523"/>
          </a:xfrm>
        </p:grpSpPr>
        <p:sp>
          <p:nvSpPr>
            <p:cNvPr id="8" name="مستطيل: زوايا مستديرة 7">
              <a:extLst>
                <a:ext uri="{FF2B5EF4-FFF2-40B4-BE49-F238E27FC236}">
                  <a16:creationId xmlns:a16="http://schemas.microsoft.com/office/drawing/2014/main" id="{FBBBDC76-E83F-B074-562D-A26DC42892DE}"/>
                </a:ext>
              </a:extLst>
            </p:cNvPr>
            <p:cNvSpPr/>
            <p:nvPr/>
          </p:nvSpPr>
          <p:spPr>
            <a:xfrm>
              <a:off x="1288117" y="2878373"/>
              <a:ext cx="6580375" cy="1057523"/>
            </a:xfrm>
            <a:prstGeom prst="roundRect">
              <a:avLst/>
            </a:prstGeom>
            <a:no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mc:AlternateContent xmlns:mc="http://schemas.openxmlformats.org/markup-compatibility/2006" xmlns:a14="http://schemas.microsoft.com/office/drawing/2010/main">
          <mc:Choice Requires="a14">
            <p:sp>
              <p:nvSpPr>
                <p:cNvPr id="9" name="مربع نص 8">
                  <a:extLst>
                    <a:ext uri="{FF2B5EF4-FFF2-40B4-BE49-F238E27FC236}">
                      <a16:creationId xmlns:a16="http://schemas.microsoft.com/office/drawing/2014/main" id="{5813FB92-A90A-E048-0DFF-D031E2B32CE0}"/>
                    </a:ext>
                  </a:extLst>
                </p:cNvPr>
                <p:cNvSpPr txBox="1"/>
                <p:nvPr/>
              </p:nvSpPr>
              <p:spPr>
                <a:xfrm>
                  <a:off x="1462865" y="3024975"/>
                  <a:ext cx="6230878" cy="7861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ar-SA" sz="2400" b="1" i="1" smtClean="0">
                            <a:latin typeface="Cambria Math" panose="02040503050406030204" pitchFamily="18" charset="0"/>
                          </a:rPr>
                          <m:t>𝑨𝒄𝒄𝒖𝒓𝒂𝒄𝒚</m:t>
                        </m:r>
                        <m:r>
                          <a:rPr lang="ar-SA" sz="2400" b="1" i="0">
                            <a:latin typeface="Cambria Math" panose="02040503050406030204" pitchFamily="18" charset="0"/>
                          </a:rPr>
                          <m:t>=</m:t>
                        </m:r>
                        <m:f>
                          <m:fPr>
                            <m:ctrlPr>
                              <a:rPr lang="ar-SA" sz="2400" b="1" i="1" smtClean="0">
                                <a:latin typeface="Cambria Math" panose="02040503050406030204" pitchFamily="18" charset="0"/>
                              </a:rPr>
                            </m:ctrlPr>
                          </m:fPr>
                          <m:num>
                            <m:r>
                              <a:rPr lang="en-US" sz="2400" b="1" i="1" smtClean="0">
                                <a:latin typeface="Cambria Math" panose="02040503050406030204" pitchFamily="18" charset="0"/>
                              </a:rPr>
                              <m:t>𝑪</m:t>
                            </m:r>
                          </m:num>
                          <m:den>
                            <m:r>
                              <a:rPr lang="en-US" sz="2400" b="1" i="1" smtClean="0">
                                <a:latin typeface="Cambria Math" panose="02040503050406030204" pitchFamily="18" charset="0"/>
                              </a:rPr>
                              <m:t>𝑻</m:t>
                            </m:r>
                          </m:den>
                        </m:f>
                        <m:r>
                          <a:rPr lang="ar-SA" sz="2400" b="1" i="1">
                            <a:latin typeface="Cambria Math" panose="02040503050406030204" pitchFamily="18" charset="0"/>
                            <a:ea typeface="Cambria Math" panose="02040503050406030204" pitchFamily="18" charset="0"/>
                          </a:rPr>
                          <m:t>×</m:t>
                        </m:r>
                        <m:r>
                          <a:rPr lang="ar-SA" sz="2400" b="1" i="0" smtClean="0">
                            <a:latin typeface="Cambria Math" panose="02040503050406030204" pitchFamily="18" charset="0"/>
                            <a:ea typeface="Cambria Math" panose="02040503050406030204" pitchFamily="18" charset="0"/>
                          </a:rPr>
                          <m:t>𝟏𝟎𝟎</m:t>
                        </m:r>
                        <m:r>
                          <a:rPr lang="ar-SA" sz="2400" b="1" i="0" smtClean="0">
                            <a:latin typeface="Cambria Math" panose="02040503050406030204" pitchFamily="18" charset="0"/>
                            <a:ea typeface="Cambria Math" panose="02040503050406030204" pitchFamily="18" charset="0"/>
                          </a:rPr>
                          <m:t>=  </m:t>
                        </m:r>
                        <m:f>
                          <m:fPr>
                            <m:ctrlPr>
                              <a:rPr lang="ar-SA" sz="2400" b="1" i="1">
                                <a:solidFill>
                                  <a:srgbClr val="836967"/>
                                </a:solidFill>
                                <a:latin typeface="Cambria Math" panose="02040503050406030204" pitchFamily="18" charset="0"/>
                              </a:rPr>
                            </m:ctrlPr>
                          </m:fPr>
                          <m:num>
                            <m:r>
                              <a:rPr lang="ar-SA" sz="2400" b="1" i="0" smtClean="0">
                                <a:latin typeface="Cambria Math" panose="02040503050406030204" pitchFamily="18" charset="0"/>
                              </a:rPr>
                              <m:t>𝟔</m:t>
                            </m:r>
                          </m:num>
                          <m:den>
                            <m:r>
                              <a:rPr lang="ar-SA" sz="2400" b="1" i="0">
                                <a:latin typeface="Cambria Math" panose="02040503050406030204" pitchFamily="18" charset="0"/>
                              </a:rPr>
                              <m:t>𝟏𝟎</m:t>
                            </m:r>
                          </m:den>
                        </m:f>
                        <m:r>
                          <a:rPr lang="ar-SA" sz="2400" b="1" i="0">
                            <a:latin typeface="Cambria Math" panose="02040503050406030204" pitchFamily="18" charset="0"/>
                          </a:rPr>
                          <m:t> ×</m:t>
                        </m:r>
                        <m:r>
                          <a:rPr lang="ar-SA" sz="2400" b="1" i="0">
                            <a:latin typeface="Cambria Math" panose="02040503050406030204" pitchFamily="18" charset="0"/>
                          </a:rPr>
                          <m:t>𝟏𝟎𝟎</m:t>
                        </m:r>
                        <m:r>
                          <a:rPr lang="ar-SA" sz="2400" b="1" i="0">
                            <a:latin typeface="Cambria Math" panose="02040503050406030204" pitchFamily="18" charset="0"/>
                          </a:rPr>
                          <m:t>=</m:t>
                        </m:r>
                        <m:r>
                          <a:rPr lang="ar-SA" sz="2400" b="1" i="0" smtClean="0">
                            <a:latin typeface="Cambria Math" panose="02040503050406030204" pitchFamily="18" charset="0"/>
                          </a:rPr>
                          <m:t>𝟔𝟎</m:t>
                        </m:r>
                        <m:r>
                          <a:rPr lang="ar-SA" sz="2400" b="1" i="0">
                            <a:latin typeface="Cambria Math" panose="02040503050406030204" pitchFamily="18" charset="0"/>
                          </a:rPr>
                          <m:t>%</m:t>
                        </m:r>
                      </m:oMath>
                    </m:oMathPara>
                  </a14:m>
                  <a:endParaRPr lang="ar-SA" sz="2400" b="1" dirty="0">
                    <a:latin typeface="DG 3asomy" panose="00000800000000000000" pitchFamily="2" charset="-78"/>
                    <a:cs typeface="DG 3asomy" panose="00000800000000000000" pitchFamily="2" charset="-78"/>
                  </a:endParaRPr>
                </a:p>
              </p:txBody>
            </p:sp>
          </mc:Choice>
          <mc:Fallback xmlns="">
            <p:sp>
              <p:nvSpPr>
                <p:cNvPr id="9" name="مربع نص 8">
                  <a:extLst>
                    <a:ext uri="{FF2B5EF4-FFF2-40B4-BE49-F238E27FC236}">
                      <a16:creationId xmlns:a16="http://schemas.microsoft.com/office/drawing/2014/main" id="{5813FB92-A90A-E048-0DFF-D031E2B32CE0}"/>
                    </a:ext>
                  </a:extLst>
                </p:cNvPr>
                <p:cNvSpPr txBox="1">
                  <a:spLocks noRot="1" noChangeAspect="1" noMove="1" noResize="1" noEditPoints="1" noAdjustHandles="1" noChangeArrowheads="1" noChangeShapeType="1" noTextEdit="1"/>
                </p:cNvSpPr>
                <p:nvPr/>
              </p:nvSpPr>
              <p:spPr>
                <a:xfrm>
                  <a:off x="1462865" y="3024975"/>
                  <a:ext cx="6230878" cy="786177"/>
                </a:xfrm>
                <a:prstGeom prst="rect">
                  <a:avLst/>
                </a:prstGeom>
                <a:blipFill>
                  <a:blip r:embed="rId3"/>
                  <a:stretch>
                    <a:fillRect/>
                  </a:stretch>
                </a:blipFill>
              </p:spPr>
              <p:txBody>
                <a:bodyPr/>
                <a:lstStyle/>
                <a:p>
                  <a:r>
                    <a:rPr lang="ar-SA">
                      <a:noFill/>
                    </a:rPr>
                    <a:t> </a:t>
                  </a:r>
                </a:p>
              </p:txBody>
            </p:sp>
          </mc:Fallback>
        </mc:AlternateContent>
      </p:grpSp>
      <p:sp>
        <p:nvSpPr>
          <p:cNvPr id="2" name="Google Shape;418;p37">
            <a:extLst>
              <a:ext uri="{FF2B5EF4-FFF2-40B4-BE49-F238E27FC236}">
                <a16:creationId xmlns:a16="http://schemas.microsoft.com/office/drawing/2014/main" id="{3733FAD1-10A6-63CA-96A3-1356A9A9F0F6}"/>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solidFill>
                  <a:srgbClr val="51BEAF"/>
                </a:solidFill>
                <a:latin typeface="DG 3asomy Thin" panose="00000800000000000000" pitchFamily="2" charset="-78"/>
                <a:cs typeface="DG 3asomy Thin" panose="00000800000000000000" pitchFamily="2" charset="-78"/>
              </a:rPr>
              <a:t>معادلة حساب الدقة</a:t>
            </a:r>
          </a:p>
        </p:txBody>
      </p:sp>
      <p:grpSp>
        <p:nvGrpSpPr>
          <p:cNvPr id="3" name="مجموعة 2">
            <a:extLst>
              <a:ext uri="{FF2B5EF4-FFF2-40B4-BE49-F238E27FC236}">
                <a16:creationId xmlns:a16="http://schemas.microsoft.com/office/drawing/2014/main" id="{1A93E560-82B4-87A8-354F-94A72C71D502}"/>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80779F02-8707-4DDB-40AA-C1DAEE42E053}"/>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839471B7-0621-1FF5-9926-FB7BB8123184}"/>
                </a:ext>
              </a:extLst>
            </p:cNvPr>
            <p:cNvSpPr txBox="1"/>
            <p:nvPr/>
          </p:nvSpPr>
          <p:spPr>
            <a:xfrm rot="5400000">
              <a:off x="8468698" y="2368781"/>
              <a:ext cx="870751"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36/44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3722243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8AB2BF11-8BEC-3476-CD2F-277DADC391F4}"/>
            </a:ext>
          </a:extLst>
        </p:cNvPr>
        <p:cNvGrpSpPr/>
        <p:nvPr/>
      </p:nvGrpSpPr>
      <p:grpSpPr>
        <a:xfrm>
          <a:off x="0" y="0"/>
          <a:ext cx="0" cy="0"/>
          <a:chOff x="0" y="0"/>
          <a:chExt cx="0" cy="0"/>
        </a:xfrm>
      </p:grpSpPr>
      <p:sp>
        <p:nvSpPr>
          <p:cNvPr id="17" name="مستطيل: زوايا مستديرة 16">
            <a:extLst>
              <a:ext uri="{FF2B5EF4-FFF2-40B4-BE49-F238E27FC236}">
                <a16:creationId xmlns:a16="http://schemas.microsoft.com/office/drawing/2014/main" id="{05E96B0C-EB40-CDC7-C7DE-641C62F31CD9}"/>
              </a:ext>
            </a:extLst>
          </p:cNvPr>
          <p:cNvSpPr/>
          <p:nvPr/>
        </p:nvSpPr>
        <p:spPr>
          <a:xfrm>
            <a:off x="1052531" y="1960609"/>
            <a:ext cx="1800000" cy="914400"/>
          </a:xfrm>
          <a:prstGeom prst="roundRect">
            <a:avLst/>
          </a:prstGeom>
          <a:solidFill>
            <a:schemeClr val="accent2">
              <a:lumMod val="20000"/>
              <a:lumOff val="80000"/>
            </a:schemeClr>
          </a:solid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8" name="Google Shape;418;p37">
            <a:extLst>
              <a:ext uri="{FF2B5EF4-FFF2-40B4-BE49-F238E27FC236}">
                <a16:creationId xmlns:a16="http://schemas.microsoft.com/office/drawing/2014/main" id="{8FF4108E-6A72-A79D-5E6E-DED371D9D505}"/>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3"/>
                </a:solidFill>
                <a:latin typeface="DG 3asomy" panose="00000800000000000000" pitchFamily="2" charset="-78"/>
                <a:cs typeface="DG 3asomy" panose="00000800000000000000" pitchFamily="2" charset="-78"/>
              </a:rPr>
              <a:t>الألوان</a:t>
            </a:r>
            <a:endParaRPr dirty="0">
              <a:solidFill>
                <a:schemeClr val="accent3"/>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7B48A0B6-BF63-9BD4-309E-A4684386F3D7}"/>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CF4B7F0A-25B0-E06E-C058-D6D0448DD20D}"/>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3B218AF5-0215-5F14-8F23-50C81B06EC64}"/>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solidFill>
                  <a:schemeClr val="accent3"/>
                </a:solidFill>
                <a:latin typeface="DG 3asomy Thin" panose="00000800000000000000" pitchFamily="2" charset="-78"/>
                <a:cs typeface="DG 3asomy Thin" panose="00000800000000000000" pitchFamily="2" charset="-78"/>
              </a:rPr>
              <a:t>العوامل المؤثرة على الدقة</a:t>
            </a:r>
          </a:p>
        </p:txBody>
      </p:sp>
      <p:sp>
        <p:nvSpPr>
          <p:cNvPr id="18" name="مستطيل: زوايا مستديرة 17">
            <a:extLst>
              <a:ext uri="{FF2B5EF4-FFF2-40B4-BE49-F238E27FC236}">
                <a16:creationId xmlns:a16="http://schemas.microsoft.com/office/drawing/2014/main" id="{2FFF7951-EBD8-5EDF-CF88-5BADFE5575A3}"/>
              </a:ext>
            </a:extLst>
          </p:cNvPr>
          <p:cNvSpPr/>
          <p:nvPr/>
        </p:nvSpPr>
        <p:spPr>
          <a:xfrm>
            <a:off x="3671975" y="1960609"/>
            <a:ext cx="1800000" cy="914400"/>
          </a:xfrm>
          <a:prstGeom prst="roundRect">
            <a:avLst/>
          </a:prstGeom>
          <a:solidFill>
            <a:schemeClr val="accent2">
              <a:lumMod val="20000"/>
              <a:lumOff val="80000"/>
            </a:schemeClr>
          </a:solid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ستطيل: زوايا مستديرة 18">
            <a:extLst>
              <a:ext uri="{FF2B5EF4-FFF2-40B4-BE49-F238E27FC236}">
                <a16:creationId xmlns:a16="http://schemas.microsoft.com/office/drawing/2014/main" id="{57CA17E4-B9D9-82D2-417E-70F62F369307}"/>
              </a:ext>
            </a:extLst>
          </p:cNvPr>
          <p:cNvSpPr/>
          <p:nvPr/>
        </p:nvSpPr>
        <p:spPr>
          <a:xfrm>
            <a:off x="6291419" y="1960609"/>
            <a:ext cx="1800000" cy="914400"/>
          </a:xfrm>
          <a:prstGeom prst="roundRect">
            <a:avLst/>
          </a:prstGeom>
          <a:solidFill>
            <a:schemeClr val="accent2">
              <a:lumMod val="20000"/>
              <a:lumOff val="80000"/>
            </a:schemeClr>
          </a:solid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50561F76-F5E8-F9F2-4643-1B7DB1A6D4C8}"/>
              </a:ext>
            </a:extLst>
          </p:cNvPr>
          <p:cNvSpPr txBox="1"/>
          <p:nvPr/>
        </p:nvSpPr>
        <p:spPr>
          <a:xfrm>
            <a:off x="6291469" y="2181206"/>
            <a:ext cx="1800000" cy="473206"/>
          </a:xfrm>
          <a:prstGeom prst="rect">
            <a:avLst/>
          </a:prstGeom>
          <a:noFill/>
        </p:spPr>
        <p:txBody>
          <a:bodyPr wrap="square" anchor="ctr">
            <a:spAutoFit/>
          </a:bodyPr>
          <a:lstStyle/>
          <a:p>
            <a:pPr lvl="0" algn="ctr" rtl="1">
              <a:lnSpc>
                <a:spcPct val="150000"/>
              </a:lnSpc>
            </a:pPr>
            <a:r>
              <a:rPr lang="ar-SA" sz="1800" b="1" kern="100" dirty="0">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الإضاءة</a:t>
            </a:r>
          </a:p>
        </p:txBody>
      </p:sp>
      <p:sp>
        <p:nvSpPr>
          <p:cNvPr id="7" name="مربع نص 6">
            <a:extLst>
              <a:ext uri="{FF2B5EF4-FFF2-40B4-BE49-F238E27FC236}">
                <a16:creationId xmlns:a16="http://schemas.microsoft.com/office/drawing/2014/main" id="{5B66AEF6-C75D-F71A-F1AE-01097768C56C}"/>
              </a:ext>
            </a:extLst>
          </p:cNvPr>
          <p:cNvSpPr txBox="1"/>
          <p:nvPr/>
        </p:nvSpPr>
        <p:spPr>
          <a:xfrm>
            <a:off x="3671975" y="2181206"/>
            <a:ext cx="1800000" cy="473206"/>
          </a:xfrm>
          <a:prstGeom prst="rect">
            <a:avLst/>
          </a:prstGeom>
          <a:noFill/>
        </p:spPr>
        <p:txBody>
          <a:bodyPr wrap="square" anchor="ctr">
            <a:spAutoFit/>
          </a:bodyPr>
          <a:lstStyle/>
          <a:p>
            <a:pPr lvl="0" algn="ctr" rtl="1">
              <a:lnSpc>
                <a:spcPct val="150000"/>
              </a:lnSpc>
            </a:pPr>
            <a:r>
              <a:rPr lang="ar-SA" sz="1800" b="1" kern="100" dirty="0">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نوع الكاميرا</a:t>
            </a:r>
          </a:p>
        </p:txBody>
      </p:sp>
      <p:sp>
        <p:nvSpPr>
          <p:cNvPr id="12" name="مربع نص 11">
            <a:extLst>
              <a:ext uri="{FF2B5EF4-FFF2-40B4-BE49-F238E27FC236}">
                <a16:creationId xmlns:a16="http://schemas.microsoft.com/office/drawing/2014/main" id="{F60D3EF8-A161-E100-05AF-41991D921E33}"/>
              </a:ext>
            </a:extLst>
          </p:cNvPr>
          <p:cNvSpPr txBox="1"/>
          <p:nvPr/>
        </p:nvSpPr>
        <p:spPr>
          <a:xfrm>
            <a:off x="1052531" y="1973457"/>
            <a:ext cx="1800000" cy="888705"/>
          </a:xfrm>
          <a:prstGeom prst="rect">
            <a:avLst/>
          </a:prstGeom>
          <a:noFill/>
        </p:spPr>
        <p:txBody>
          <a:bodyPr wrap="square" anchor="ctr">
            <a:spAutoFit/>
          </a:bodyPr>
          <a:lstStyle/>
          <a:p>
            <a:pPr lvl="0" algn="ctr" rtl="1">
              <a:lnSpc>
                <a:spcPct val="150000"/>
              </a:lnSpc>
            </a:pPr>
            <a:r>
              <a:rPr lang="ar-SA" sz="1800" b="1" kern="100" dirty="0">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الظلال والانعكاسات</a:t>
            </a:r>
          </a:p>
        </p:txBody>
      </p:sp>
      <p:sp>
        <p:nvSpPr>
          <p:cNvPr id="20" name="مستطيل: زوايا مستديرة 19">
            <a:extLst>
              <a:ext uri="{FF2B5EF4-FFF2-40B4-BE49-F238E27FC236}">
                <a16:creationId xmlns:a16="http://schemas.microsoft.com/office/drawing/2014/main" id="{BED73C44-CB04-7E4E-2DBE-44B3FECD0C07}"/>
              </a:ext>
            </a:extLst>
          </p:cNvPr>
          <p:cNvSpPr/>
          <p:nvPr/>
        </p:nvSpPr>
        <p:spPr>
          <a:xfrm>
            <a:off x="5047066" y="3402334"/>
            <a:ext cx="1800000" cy="914400"/>
          </a:xfrm>
          <a:prstGeom prst="roundRect">
            <a:avLst/>
          </a:prstGeom>
          <a:solidFill>
            <a:schemeClr val="accent2">
              <a:lumMod val="20000"/>
              <a:lumOff val="80000"/>
            </a:schemeClr>
          </a:solid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مستطيل: زوايا مستديرة 20">
            <a:extLst>
              <a:ext uri="{FF2B5EF4-FFF2-40B4-BE49-F238E27FC236}">
                <a16:creationId xmlns:a16="http://schemas.microsoft.com/office/drawing/2014/main" id="{1E1BDB8D-F640-2469-742A-A888DDFE54AD}"/>
              </a:ext>
            </a:extLst>
          </p:cNvPr>
          <p:cNvSpPr/>
          <p:nvPr/>
        </p:nvSpPr>
        <p:spPr>
          <a:xfrm>
            <a:off x="2296935" y="3402334"/>
            <a:ext cx="1800000" cy="914400"/>
          </a:xfrm>
          <a:prstGeom prst="roundRect">
            <a:avLst/>
          </a:prstGeom>
          <a:solidFill>
            <a:schemeClr val="accent2">
              <a:lumMod val="20000"/>
              <a:lumOff val="80000"/>
            </a:schemeClr>
          </a:solid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مربع نص 13">
            <a:extLst>
              <a:ext uri="{FF2B5EF4-FFF2-40B4-BE49-F238E27FC236}">
                <a16:creationId xmlns:a16="http://schemas.microsoft.com/office/drawing/2014/main" id="{ECE6316D-9985-58FD-E118-CE85BCFCB12A}"/>
              </a:ext>
            </a:extLst>
          </p:cNvPr>
          <p:cNvSpPr txBox="1"/>
          <p:nvPr/>
        </p:nvSpPr>
        <p:spPr>
          <a:xfrm>
            <a:off x="5047066" y="3622931"/>
            <a:ext cx="1800000" cy="473206"/>
          </a:xfrm>
          <a:prstGeom prst="rect">
            <a:avLst/>
          </a:prstGeom>
          <a:noFill/>
        </p:spPr>
        <p:txBody>
          <a:bodyPr wrap="square" anchor="ctr">
            <a:spAutoFit/>
          </a:bodyPr>
          <a:lstStyle/>
          <a:p>
            <a:pPr lvl="0" algn="ctr" rtl="1">
              <a:lnSpc>
                <a:spcPct val="150000"/>
              </a:lnSpc>
            </a:pPr>
            <a:r>
              <a:rPr lang="ar-SA" sz="1800" b="1" kern="100" dirty="0">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تشابه الألوان</a:t>
            </a:r>
            <a:endParaRPr lang="ar-SA" sz="1800" b="1" kern="100" dirty="0">
              <a:solidFill>
                <a:schemeClr val="tx1"/>
              </a:solidFill>
              <a:latin typeface="DG 3asomy Thin" panose="00000800000000000000" pitchFamily="2" charset="-78"/>
              <a:ea typeface="Aptos" panose="020B0004020202020204" pitchFamily="34" charset="0"/>
              <a:cs typeface="DG 3asomy Thin" panose="00000800000000000000" pitchFamily="2" charset="-78"/>
            </a:endParaRPr>
          </a:p>
        </p:txBody>
      </p:sp>
      <p:sp>
        <p:nvSpPr>
          <p:cNvPr id="16" name="مربع نص 15">
            <a:extLst>
              <a:ext uri="{FF2B5EF4-FFF2-40B4-BE49-F238E27FC236}">
                <a16:creationId xmlns:a16="http://schemas.microsoft.com/office/drawing/2014/main" id="{D4322241-50D2-E991-F6AE-A536FCEAE709}"/>
              </a:ext>
            </a:extLst>
          </p:cNvPr>
          <p:cNvSpPr txBox="1"/>
          <p:nvPr/>
        </p:nvSpPr>
        <p:spPr>
          <a:xfrm>
            <a:off x="2296935" y="3415182"/>
            <a:ext cx="1800000" cy="888705"/>
          </a:xfrm>
          <a:prstGeom prst="rect">
            <a:avLst/>
          </a:prstGeom>
          <a:noFill/>
        </p:spPr>
        <p:txBody>
          <a:bodyPr wrap="square" anchor="ctr">
            <a:spAutoFit/>
          </a:bodyPr>
          <a:lstStyle/>
          <a:p>
            <a:pPr lvl="0" algn="ctr" rtl="1">
              <a:lnSpc>
                <a:spcPct val="150000"/>
              </a:lnSpc>
            </a:pPr>
            <a:r>
              <a:rPr lang="ar-SA" sz="1800" b="1" kern="100" dirty="0">
                <a:solidFill>
                  <a:schemeClr val="tx1"/>
                </a:solidFill>
                <a:effectLst/>
                <a:latin typeface="DG 3asomy Thin" panose="00000800000000000000" pitchFamily="2" charset="-78"/>
                <a:ea typeface="Aptos" panose="020B0004020202020204" pitchFamily="34" charset="0"/>
                <a:cs typeface="DG 3asomy Thin" panose="00000800000000000000" pitchFamily="2" charset="-78"/>
              </a:rPr>
              <a:t>المسافة من الكاميرا</a:t>
            </a:r>
            <a:endParaRPr lang="ar-SA" sz="1800" dirty="0">
              <a:solidFill>
                <a:schemeClr val="tx1"/>
              </a:solidFill>
              <a:latin typeface="DG 3asomy Thin" panose="00000800000000000000" pitchFamily="2" charset="-78"/>
              <a:cs typeface="DG 3asomy Thin" panose="00000800000000000000" pitchFamily="2" charset="-78"/>
            </a:endParaRPr>
          </a:p>
        </p:txBody>
      </p:sp>
      <p:grpSp>
        <p:nvGrpSpPr>
          <p:cNvPr id="3" name="مجموعة 2">
            <a:extLst>
              <a:ext uri="{FF2B5EF4-FFF2-40B4-BE49-F238E27FC236}">
                <a16:creationId xmlns:a16="http://schemas.microsoft.com/office/drawing/2014/main" id="{2A249E5C-B40A-4F9E-F688-DBEBBD81749E}"/>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7AA1AEBD-989A-126B-BED1-6157160B6FA9}"/>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5B957C25-F6D2-2014-18AF-6DAB1540E113}"/>
                </a:ext>
              </a:extLst>
            </p:cNvPr>
            <p:cNvSpPr txBox="1"/>
            <p:nvPr/>
          </p:nvSpPr>
          <p:spPr>
            <a:xfrm rot="5400000">
              <a:off x="8469498" y="2368781"/>
              <a:ext cx="86914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37/44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262427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BA96430B-D1B2-5F65-A31C-36E6C13CCCB8}"/>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9499D013-0722-477A-7D0A-B5D4DE6DB35F}"/>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2"/>
                </a:solidFill>
                <a:latin typeface="DG 3asomy" panose="00000800000000000000" pitchFamily="2" charset="-78"/>
                <a:cs typeface="DG 3asomy" panose="00000800000000000000" pitchFamily="2" charset="-78"/>
              </a:rPr>
              <a:t>الأرقام</a:t>
            </a:r>
            <a:endParaRPr dirty="0">
              <a:solidFill>
                <a:schemeClr val="accent2"/>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479D30A6-3191-4779-851C-D41B9B1AE2D2}"/>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C888C21F-314B-4D61-DD84-729EC8ECB2E0}"/>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صورة 2">
            <a:extLst>
              <a:ext uri="{FF2B5EF4-FFF2-40B4-BE49-F238E27FC236}">
                <a16:creationId xmlns:a16="http://schemas.microsoft.com/office/drawing/2014/main" id="{E8E4A179-2928-E731-1905-F8DFB8FD62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3293" y="1399024"/>
            <a:ext cx="4324764" cy="3203692"/>
          </a:xfrm>
          <a:prstGeom prst="rect">
            <a:avLst/>
          </a:prstGeom>
          <a:noFill/>
          <a:ln>
            <a:noFill/>
          </a:ln>
        </p:spPr>
      </p:pic>
      <p:sp>
        <p:nvSpPr>
          <p:cNvPr id="4" name="قوس متوسط مزدوج 3">
            <a:extLst>
              <a:ext uri="{FF2B5EF4-FFF2-40B4-BE49-F238E27FC236}">
                <a16:creationId xmlns:a16="http://schemas.microsoft.com/office/drawing/2014/main" id="{AAE454FE-C339-9307-96F5-6BEAA08200B9}"/>
              </a:ext>
            </a:extLst>
          </p:cNvPr>
          <p:cNvSpPr/>
          <p:nvPr/>
        </p:nvSpPr>
        <p:spPr>
          <a:xfrm>
            <a:off x="2442791" y="1399024"/>
            <a:ext cx="4425768" cy="3203692"/>
          </a:xfrm>
          <a:prstGeom prst="bracketPair">
            <a:avLst>
              <a:gd name="adj" fmla="val 4137"/>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2" name="مجموعة 1">
            <a:extLst>
              <a:ext uri="{FF2B5EF4-FFF2-40B4-BE49-F238E27FC236}">
                <a16:creationId xmlns:a16="http://schemas.microsoft.com/office/drawing/2014/main" id="{14C179E3-455A-9BF6-9126-75D315003E05}"/>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CCFB4903-D894-768D-DA6D-66BCF4864224}"/>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C7817449-958E-391D-5F93-A63322BE7E85}"/>
                </a:ext>
              </a:extLst>
            </p:cNvPr>
            <p:cNvSpPr txBox="1"/>
            <p:nvPr/>
          </p:nvSpPr>
          <p:spPr>
            <a:xfrm rot="5400000">
              <a:off x="8472704" y="2368781"/>
              <a:ext cx="86273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38/44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264086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21CB404E-B9B6-3B23-D696-A1482365C292}"/>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EFB67CDE-F65F-D97F-72A0-13C2FAA9C8CC}"/>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2"/>
                </a:solidFill>
                <a:latin typeface="DG 3asomy" panose="00000800000000000000" pitchFamily="2" charset="-78"/>
                <a:cs typeface="DG 3asomy" panose="00000800000000000000" pitchFamily="2" charset="-78"/>
              </a:rPr>
              <a:t>الأرقام</a:t>
            </a:r>
            <a:endParaRPr dirty="0">
              <a:solidFill>
                <a:schemeClr val="accent2"/>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CE6B71A1-9592-0268-7D0E-19E65213E9E1}"/>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DB8F56AE-E78B-F834-04D8-DFEB20996231}"/>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E6D26A1C-2253-10CA-8F5B-4FAB4BF9BFFE}"/>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solidFill>
                  <a:schemeClr val="accent2"/>
                </a:solidFill>
                <a:latin typeface="DG 3asomy Thin" panose="00000800000000000000" pitchFamily="2" charset="-78"/>
                <a:cs typeface="DG 3asomy Thin" panose="00000800000000000000" pitchFamily="2" charset="-78"/>
              </a:rPr>
              <a:t>نتائج أداء </a:t>
            </a:r>
            <a:r>
              <a:rPr lang="en-US" sz="2000" dirty="0" err="1">
                <a:solidFill>
                  <a:schemeClr val="accent2"/>
                </a:solidFill>
                <a:latin typeface="DG 3asomy Thin" panose="00000800000000000000" pitchFamily="2" charset="-78"/>
                <a:cs typeface="DG 3asomy Thin" panose="00000800000000000000" pitchFamily="2" charset="-78"/>
              </a:rPr>
              <a:t>EasyOCR</a:t>
            </a:r>
            <a:endParaRPr lang="ar-SA" sz="2000" dirty="0">
              <a:solidFill>
                <a:schemeClr val="accent2"/>
              </a:solidFill>
              <a:latin typeface="DG 3asomy Thin" panose="00000800000000000000" pitchFamily="2" charset="-78"/>
              <a:cs typeface="DG 3asomy Thin" panose="00000800000000000000" pitchFamily="2" charset="-78"/>
            </a:endParaRPr>
          </a:p>
        </p:txBody>
      </p:sp>
      <p:graphicFrame>
        <p:nvGraphicFramePr>
          <p:cNvPr id="5" name="جدول 4">
            <a:extLst>
              <a:ext uri="{FF2B5EF4-FFF2-40B4-BE49-F238E27FC236}">
                <a16:creationId xmlns:a16="http://schemas.microsoft.com/office/drawing/2014/main" id="{6005BA1B-94A3-8192-8B03-EDAD4D4188EE}"/>
              </a:ext>
            </a:extLst>
          </p:cNvPr>
          <p:cNvGraphicFramePr>
            <a:graphicFrameLocks noGrp="1"/>
          </p:cNvGraphicFramePr>
          <p:nvPr>
            <p:extLst>
              <p:ext uri="{D42A27DB-BD31-4B8C-83A1-F6EECF244321}">
                <p14:modId xmlns:p14="http://schemas.microsoft.com/office/powerpoint/2010/main" val="1166512882"/>
              </p:ext>
            </p:extLst>
          </p:nvPr>
        </p:nvGraphicFramePr>
        <p:xfrm>
          <a:off x="713278" y="2213346"/>
          <a:ext cx="7717444" cy="1756410"/>
        </p:xfrm>
        <a:graphic>
          <a:graphicData uri="http://schemas.openxmlformats.org/drawingml/2006/table">
            <a:tbl>
              <a:tblPr rtl="1" firstRow="1" firstCol="1" bandRow="1">
                <a:tableStyleId>{79EA6846-48AC-4BFA-B7D9-BD55E0E9EB38}</a:tableStyleId>
              </a:tblPr>
              <a:tblGrid>
                <a:gridCol w="1102367">
                  <a:extLst>
                    <a:ext uri="{9D8B030D-6E8A-4147-A177-3AD203B41FA5}">
                      <a16:colId xmlns:a16="http://schemas.microsoft.com/office/drawing/2014/main" val="2492412899"/>
                    </a:ext>
                  </a:extLst>
                </a:gridCol>
                <a:gridCol w="1102367">
                  <a:extLst>
                    <a:ext uri="{9D8B030D-6E8A-4147-A177-3AD203B41FA5}">
                      <a16:colId xmlns:a16="http://schemas.microsoft.com/office/drawing/2014/main" val="1858347532"/>
                    </a:ext>
                  </a:extLst>
                </a:gridCol>
                <a:gridCol w="1102367">
                  <a:extLst>
                    <a:ext uri="{9D8B030D-6E8A-4147-A177-3AD203B41FA5}">
                      <a16:colId xmlns:a16="http://schemas.microsoft.com/office/drawing/2014/main" val="4276787056"/>
                    </a:ext>
                  </a:extLst>
                </a:gridCol>
                <a:gridCol w="1102367">
                  <a:extLst>
                    <a:ext uri="{9D8B030D-6E8A-4147-A177-3AD203B41FA5}">
                      <a16:colId xmlns:a16="http://schemas.microsoft.com/office/drawing/2014/main" val="3162387193"/>
                    </a:ext>
                  </a:extLst>
                </a:gridCol>
                <a:gridCol w="1102367">
                  <a:extLst>
                    <a:ext uri="{9D8B030D-6E8A-4147-A177-3AD203B41FA5}">
                      <a16:colId xmlns:a16="http://schemas.microsoft.com/office/drawing/2014/main" val="614440895"/>
                    </a:ext>
                  </a:extLst>
                </a:gridCol>
                <a:gridCol w="1102367">
                  <a:extLst>
                    <a:ext uri="{9D8B030D-6E8A-4147-A177-3AD203B41FA5}">
                      <a16:colId xmlns:a16="http://schemas.microsoft.com/office/drawing/2014/main" val="2772884762"/>
                    </a:ext>
                  </a:extLst>
                </a:gridCol>
                <a:gridCol w="1103242">
                  <a:extLst>
                    <a:ext uri="{9D8B030D-6E8A-4147-A177-3AD203B41FA5}">
                      <a16:colId xmlns:a16="http://schemas.microsoft.com/office/drawing/2014/main" val="3402507706"/>
                    </a:ext>
                  </a:extLst>
                </a:gridCol>
              </a:tblGrid>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المقياس</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الدقة (</a:t>
                      </a:r>
                      <a:r>
                        <a:rPr lang="en-US" sz="1400" kern="100" dirty="0">
                          <a:effectLst/>
                          <a:latin typeface="DG 3asomy" panose="00000800000000000000" pitchFamily="2" charset="-78"/>
                          <a:cs typeface="DG 3asomy" panose="00000800000000000000" pitchFamily="2" charset="-78"/>
                        </a:rPr>
                        <a:t>Accuracy</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الدقة (</a:t>
                      </a:r>
                      <a:r>
                        <a:rPr lang="en-US" sz="1400" kern="100" dirty="0">
                          <a:effectLst/>
                          <a:latin typeface="DG 3asomy" panose="00000800000000000000" pitchFamily="2" charset="-78"/>
                          <a:cs typeface="DG 3asomy" panose="00000800000000000000" pitchFamily="2" charset="-78"/>
                        </a:rPr>
                        <a:t>Precision</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الاستدعاء (</a:t>
                      </a:r>
                      <a:r>
                        <a:rPr lang="en-US" sz="1400" kern="100" dirty="0">
                          <a:effectLst/>
                          <a:latin typeface="DG 3asomy" panose="00000800000000000000" pitchFamily="2" charset="-78"/>
                          <a:cs typeface="DG 3asomy" panose="00000800000000000000" pitchFamily="2" charset="-78"/>
                        </a:rPr>
                        <a:t>Recall</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en-US" sz="1400" kern="100" dirty="0">
                          <a:effectLst/>
                          <a:latin typeface="DG 3asomy" panose="00000800000000000000" pitchFamily="2" charset="-78"/>
                          <a:cs typeface="DG 3asomy" panose="00000800000000000000" pitchFamily="2" charset="-78"/>
                        </a:rPr>
                        <a:t>F1-Score</a:t>
                      </a:r>
                      <a:r>
                        <a:rPr lang="ar-SA" sz="1400" kern="100" dirty="0">
                          <a:effectLst/>
                          <a:latin typeface="DG 3asomy" panose="00000800000000000000" pitchFamily="2" charset="-78"/>
                          <a:cs typeface="DG 3asomy" panose="00000800000000000000" pitchFamily="2" charset="-78"/>
                        </a:rPr>
                        <a:t>	</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الإيجابيات الخاطئة (</a:t>
                      </a:r>
                      <a:r>
                        <a:rPr lang="en-US" sz="1400" kern="100" dirty="0">
                          <a:effectLst/>
                          <a:latin typeface="DG 3asomy" panose="00000800000000000000" pitchFamily="2" charset="-78"/>
                          <a:cs typeface="DG 3asomy" panose="00000800000000000000" pitchFamily="2" charset="-78"/>
                        </a:rPr>
                        <a:t>False Positives</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السلبيات الخاطئة (</a:t>
                      </a:r>
                      <a:r>
                        <a:rPr lang="en-US" sz="1400" kern="100" dirty="0">
                          <a:effectLst/>
                          <a:latin typeface="DG 3asomy" panose="00000800000000000000" pitchFamily="2" charset="-78"/>
                          <a:cs typeface="DG 3asomy" panose="00000800000000000000" pitchFamily="2" charset="-78"/>
                        </a:rPr>
                        <a:t>False Negatives</a:t>
                      </a:r>
                      <a:r>
                        <a:rPr lang="ar-SA" sz="1400" kern="100" dirty="0">
                          <a:effectLst/>
                          <a:latin typeface="DG 3asomy" panose="00000800000000000000" pitchFamily="2" charset="-78"/>
                          <a:cs typeface="DG 3asomy" panose="00000800000000000000" pitchFamily="2" charset="-78"/>
                        </a:rPr>
                        <a:t>)</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37809867"/>
                  </a:ext>
                </a:extLst>
              </a:tr>
              <a:tr h="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القيمة</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0">
                        <a:lnSpc>
                          <a:spcPct val="150000"/>
                        </a:lnSpc>
                        <a:spcAft>
                          <a:spcPts val="800"/>
                        </a:spcAft>
                        <a:buNone/>
                      </a:pPr>
                      <a:r>
                        <a:rPr lang="en-US" sz="2400" kern="100" dirty="0">
                          <a:effectLst/>
                          <a:latin typeface="Dubai" panose="020B0503030403030204" pitchFamily="34" charset="-78"/>
                          <a:cs typeface="Dubai" panose="020B0503030403030204" pitchFamily="34" charset="-78"/>
                        </a:rPr>
                        <a:t>87.4%</a:t>
                      </a:r>
                      <a:endParaRPr lang="en-US" sz="24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2400" kern="100" dirty="0">
                          <a:effectLst/>
                          <a:latin typeface="Dubai" panose="020B0503030403030204" pitchFamily="34" charset="-78"/>
                          <a:cs typeface="Dubai" panose="020B0503030403030204" pitchFamily="34" charset="-78"/>
                        </a:rPr>
                        <a:t>0.89</a:t>
                      </a:r>
                      <a:endParaRPr lang="en-US" sz="24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0">
                        <a:lnSpc>
                          <a:spcPct val="150000"/>
                        </a:lnSpc>
                        <a:spcAft>
                          <a:spcPts val="800"/>
                        </a:spcAft>
                        <a:buNone/>
                      </a:pPr>
                      <a:r>
                        <a:rPr lang="en-US" sz="2400" kern="100" dirty="0">
                          <a:effectLst/>
                          <a:latin typeface="Dubai" panose="020B0503030403030204" pitchFamily="34" charset="-78"/>
                          <a:cs typeface="Dubai" panose="020B0503030403030204" pitchFamily="34" charset="-78"/>
                        </a:rPr>
                        <a:t>0.83</a:t>
                      </a:r>
                      <a:endParaRPr lang="en-US" sz="24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2400" kern="100" dirty="0">
                          <a:effectLst/>
                          <a:latin typeface="Dubai" panose="020B0503030403030204" pitchFamily="34" charset="-78"/>
                          <a:cs typeface="Dubai" panose="020B0503030403030204" pitchFamily="34" charset="-78"/>
                        </a:rPr>
                        <a:t>0.86</a:t>
                      </a:r>
                      <a:endParaRPr lang="en-US" sz="24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2400" kern="100" dirty="0">
                          <a:effectLst/>
                          <a:latin typeface="Dubai" panose="020B0503030403030204" pitchFamily="34" charset="-78"/>
                          <a:cs typeface="Dubai" panose="020B0503030403030204" pitchFamily="34" charset="-78"/>
                        </a:rPr>
                        <a:t>45</a:t>
                      </a:r>
                      <a:endParaRPr lang="en-US" sz="24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2400" kern="100" dirty="0">
                          <a:effectLst/>
                          <a:latin typeface="Dubai" panose="020B0503030403030204" pitchFamily="34" charset="-78"/>
                          <a:cs typeface="Dubai" panose="020B0503030403030204" pitchFamily="34" charset="-78"/>
                        </a:rPr>
                        <a:t>81</a:t>
                      </a:r>
                      <a:endParaRPr lang="en-US" sz="2400" kern="100" dirty="0">
                        <a:effectLst/>
                        <a:latin typeface="Dubai" panose="020B0503030403030204" pitchFamily="34" charset="-78"/>
                        <a:ea typeface="Aptos" panose="020B0004020202020204" pitchFamily="34" charset="0"/>
                        <a:cs typeface="Dubai" panose="020B0503030403030204" pitchFamily="34"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extLst>
                  <a:ext uri="{0D108BD9-81ED-4DB2-BD59-A6C34878D82A}">
                    <a16:rowId xmlns:a16="http://schemas.microsoft.com/office/drawing/2014/main" val="2111625301"/>
                  </a:ext>
                </a:extLst>
              </a:tr>
            </a:tbl>
          </a:graphicData>
        </a:graphic>
      </p:graphicFrame>
      <p:grpSp>
        <p:nvGrpSpPr>
          <p:cNvPr id="3" name="مجموعة 2">
            <a:extLst>
              <a:ext uri="{FF2B5EF4-FFF2-40B4-BE49-F238E27FC236}">
                <a16:creationId xmlns:a16="http://schemas.microsoft.com/office/drawing/2014/main" id="{C0FA545C-C3BA-8AD7-0154-BE399ED60BB8}"/>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68289B10-A2D5-406E-731E-7DD0A73E76F1}"/>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BF5F97C9-CC10-F765-2773-23A16F1B8204}"/>
                </a:ext>
              </a:extLst>
            </p:cNvPr>
            <p:cNvSpPr txBox="1"/>
            <p:nvPr/>
          </p:nvSpPr>
          <p:spPr>
            <a:xfrm rot="5400000">
              <a:off x="8471904" y="2368781"/>
              <a:ext cx="86433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39/44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645524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76A4D3D6-18BF-C4C6-FC27-7BE7241BD0C9}"/>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A2D6EB92-D6F9-32C0-6DBC-CE5F78B92E22}"/>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2"/>
                </a:solidFill>
                <a:latin typeface="DG 3asomy" panose="00000800000000000000" pitchFamily="2" charset="-78"/>
                <a:cs typeface="DG 3asomy" panose="00000800000000000000" pitchFamily="2" charset="-78"/>
              </a:rPr>
              <a:t>الأرقام</a:t>
            </a:r>
            <a:endParaRPr dirty="0">
              <a:solidFill>
                <a:schemeClr val="accent2"/>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8057A766-575F-2B65-D2F8-1C7346337BFA}"/>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7">
            <a:extLst>
              <a:ext uri="{FF2B5EF4-FFF2-40B4-BE49-F238E27FC236}">
                <a16:creationId xmlns:a16="http://schemas.microsoft.com/office/drawing/2014/main" id="{19A38DEC-9985-4C9F-9EF8-419F0321DF1F}"/>
              </a:ext>
            </a:extLst>
          </p:cNvPr>
          <p:cNvSpPr/>
          <p:nvPr/>
        </p:nvSpPr>
        <p:spPr>
          <a:xfrm rot="-900196">
            <a:off x="7648070" y="914044"/>
            <a:ext cx="198148" cy="198174"/>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79FA7539-F572-44F9-6BBD-C58BC9CC7508}"/>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solidFill>
                  <a:schemeClr val="accent2"/>
                </a:solidFill>
                <a:latin typeface="DG 3asomy Thin" panose="00000800000000000000" pitchFamily="2" charset="-78"/>
                <a:cs typeface="DG 3asomy Thin" panose="00000800000000000000" pitchFamily="2" charset="-78"/>
              </a:rPr>
              <a:t>العينات</a:t>
            </a:r>
          </a:p>
        </p:txBody>
      </p:sp>
      <p:graphicFrame>
        <p:nvGraphicFramePr>
          <p:cNvPr id="5" name="جدول 4">
            <a:extLst>
              <a:ext uri="{FF2B5EF4-FFF2-40B4-BE49-F238E27FC236}">
                <a16:creationId xmlns:a16="http://schemas.microsoft.com/office/drawing/2014/main" id="{F7CB136A-2D41-39A9-5F3D-199DFD20440D}"/>
              </a:ext>
            </a:extLst>
          </p:cNvPr>
          <p:cNvGraphicFramePr>
            <a:graphicFrameLocks noGrp="1"/>
          </p:cNvGraphicFramePr>
          <p:nvPr>
            <p:extLst>
              <p:ext uri="{D42A27DB-BD31-4B8C-83A1-F6EECF244321}">
                <p14:modId xmlns:p14="http://schemas.microsoft.com/office/powerpoint/2010/main" val="2489924011"/>
              </p:ext>
            </p:extLst>
          </p:nvPr>
        </p:nvGraphicFramePr>
        <p:xfrm>
          <a:off x="1601975" y="2126688"/>
          <a:ext cx="5940000" cy="1800000"/>
        </p:xfrm>
        <a:graphic>
          <a:graphicData uri="http://schemas.openxmlformats.org/drawingml/2006/table">
            <a:tbl>
              <a:tblPr rtl="1" firstRow="1" firstCol="1" bandRow="1">
                <a:tableStyleId>{79EA6846-48AC-4BFA-B7D9-BD55E0E9EB38}</a:tableStyleId>
              </a:tblPr>
              <a:tblGrid>
                <a:gridCol w="1620000">
                  <a:extLst>
                    <a:ext uri="{9D8B030D-6E8A-4147-A177-3AD203B41FA5}">
                      <a16:colId xmlns:a16="http://schemas.microsoft.com/office/drawing/2014/main" val="2492412899"/>
                    </a:ext>
                  </a:extLst>
                </a:gridCol>
                <a:gridCol w="432000">
                  <a:extLst>
                    <a:ext uri="{9D8B030D-6E8A-4147-A177-3AD203B41FA5}">
                      <a16:colId xmlns:a16="http://schemas.microsoft.com/office/drawing/2014/main" val="2519215745"/>
                    </a:ext>
                  </a:extLst>
                </a:gridCol>
                <a:gridCol w="432000">
                  <a:extLst>
                    <a:ext uri="{9D8B030D-6E8A-4147-A177-3AD203B41FA5}">
                      <a16:colId xmlns:a16="http://schemas.microsoft.com/office/drawing/2014/main" val="2116945816"/>
                    </a:ext>
                  </a:extLst>
                </a:gridCol>
                <a:gridCol w="432000">
                  <a:extLst>
                    <a:ext uri="{9D8B030D-6E8A-4147-A177-3AD203B41FA5}">
                      <a16:colId xmlns:a16="http://schemas.microsoft.com/office/drawing/2014/main" val="600173196"/>
                    </a:ext>
                  </a:extLst>
                </a:gridCol>
                <a:gridCol w="432000">
                  <a:extLst>
                    <a:ext uri="{9D8B030D-6E8A-4147-A177-3AD203B41FA5}">
                      <a16:colId xmlns:a16="http://schemas.microsoft.com/office/drawing/2014/main" val="2020715119"/>
                    </a:ext>
                  </a:extLst>
                </a:gridCol>
                <a:gridCol w="432000">
                  <a:extLst>
                    <a:ext uri="{9D8B030D-6E8A-4147-A177-3AD203B41FA5}">
                      <a16:colId xmlns:a16="http://schemas.microsoft.com/office/drawing/2014/main" val="1858347532"/>
                    </a:ext>
                  </a:extLst>
                </a:gridCol>
                <a:gridCol w="432000">
                  <a:extLst>
                    <a:ext uri="{9D8B030D-6E8A-4147-A177-3AD203B41FA5}">
                      <a16:colId xmlns:a16="http://schemas.microsoft.com/office/drawing/2014/main" val="4276787056"/>
                    </a:ext>
                  </a:extLst>
                </a:gridCol>
                <a:gridCol w="432000">
                  <a:extLst>
                    <a:ext uri="{9D8B030D-6E8A-4147-A177-3AD203B41FA5}">
                      <a16:colId xmlns:a16="http://schemas.microsoft.com/office/drawing/2014/main" val="3162387193"/>
                    </a:ext>
                  </a:extLst>
                </a:gridCol>
                <a:gridCol w="432000">
                  <a:extLst>
                    <a:ext uri="{9D8B030D-6E8A-4147-A177-3AD203B41FA5}">
                      <a16:colId xmlns:a16="http://schemas.microsoft.com/office/drawing/2014/main" val="614440895"/>
                    </a:ext>
                  </a:extLst>
                </a:gridCol>
                <a:gridCol w="432000">
                  <a:extLst>
                    <a:ext uri="{9D8B030D-6E8A-4147-A177-3AD203B41FA5}">
                      <a16:colId xmlns:a16="http://schemas.microsoft.com/office/drawing/2014/main" val="2772884762"/>
                    </a:ext>
                  </a:extLst>
                </a:gridCol>
                <a:gridCol w="432000">
                  <a:extLst>
                    <a:ext uri="{9D8B030D-6E8A-4147-A177-3AD203B41FA5}">
                      <a16:colId xmlns:a16="http://schemas.microsoft.com/office/drawing/2014/main" val="3402507706"/>
                    </a:ext>
                  </a:extLst>
                </a:gridCol>
              </a:tblGrid>
              <a:tr h="90000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الرقم المعروض أمام الكاميرا</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1</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2</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3</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4</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5</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6</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7</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8</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9</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10</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bg1"/>
                    </a:solidFill>
                  </a:tcPr>
                </a:tc>
                <a:extLst>
                  <a:ext uri="{0D108BD9-81ED-4DB2-BD59-A6C34878D82A}">
                    <a16:rowId xmlns:a16="http://schemas.microsoft.com/office/drawing/2014/main" val="4237809867"/>
                  </a:ext>
                </a:extLst>
              </a:tr>
              <a:tr h="900000">
                <a:tc>
                  <a:txBody>
                    <a:bodyPr/>
                    <a:lstStyle/>
                    <a:p>
                      <a:pPr algn="ctr" rtl="1">
                        <a:lnSpc>
                          <a:spcPct val="150000"/>
                        </a:lnSpc>
                        <a:spcAft>
                          <a:spcPts val="800"/>
                        </a:spcAft>
                        <a:buNone/>
                      </a:pPr>
                      <a:r>
                        <a:rPr lang="ar-SA" sz="1400" kern="100" dirty="0">
                          <a:effectLst/>
                          <a:latin typeface="DG 3asomy" panose="00000800000000000000" pitchFamily="2" charset="-78"/>
                          <a:cs typeface="DG 3asomy" panose="00000800000000000000" pitchFamily="2" charset="-78"/>
                        </a:rPr>
                        <a:t>الرقم المقروء من </a:t>
                      </a:r>
                      <a:r>
                        <a:rPr lang="en-US" sz="1400" kern="100" dirty="0">
                          <a:effectLst/>
                          <a:latin typeface="DG 3asomy" panose="00000800000000000000" pitchFamily="2" charset="-78"/>
                          <a:cs typeface="DG 3asomy" panose="00000800000000000000" pitchFamily="2" charset="-78"/>
                        </a:rPr>
                        <a:t>OCR</a:t>
                      </a:r>
                      <a:endParaRPr lang="en-US" sz="1400" kern="100" dirty="0">
                        <a:effectLst/>
                        <a:latin typeface="DG 3asomy" panose="00000800000000000000" pitchFamily="2" charset="-78"/>
                        <a:ea typeface="Aptos" panose="020B0004020202020204" pitchFamily="34" charset="0"/>
                        <a:cs typeface="DG 3asomy" panose="00000800000000000000" pitchFamily="2" charset="-78"/>
                      </a:endParaRP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4">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1</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2</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3</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4</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3">
                        <a:lumMod val="20000"/>
                        <a:lumOff val="80000"/>
                      </a:schemeClr>
                    </a:solidFill>
                  </a:tcPr>
                </a:tc>
                <a:tc>
                  <a:txBody>
                    <a:bodyPr/>
                    <a:lstStyle/>
                    <a:p>
                      <a:pPr algn="ctr" rtl="0">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S</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1">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6</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3">
                        <a:lumMod val="20000"/>
                        <a:lumOff val="80000"/>
                      </a:schemeClr>
                    </a:solidFill>
                  </a:tcPr>
                </a:tc>
                <a:tc>
                  <a:txBody>
                    <a:bodyPr/>
                    <a:lstStyle/>
                    <a:p>
                      <a:pPr algn="ctr" rtl="0">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7</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B</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1">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9</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3">
                        <a:lumMod val="20000"/>
                        <a:lumOff val="80000"/>
                      </a:schemeClr>
                    </a:solidFill>
                  </a:tcPr>
                </a:tc>
                <a:tc>
                  <a:txBody>
                    <a:bodyPr/>
                    <a:lstStyle/>
                    <a:p>
                      <a:pPr algn="ctr" rtl="1">
                        <a:lnSpc>
                          <a:spcPct val="150000"/>
                        </a:lnSpc>
                        <a:spcAft>
                          <a:spcPts val="800"/>
                        </a:spcAft>
                        <a:buNone/>
                      </a:pPr>
                      <a:r>
                        <a:rPr lang="en-US" sz="1800" kern="100" dirty="0">
                          <a:effectLst/>
                          <a:latin typeface="Dubai" panose="020B0503030403030204" pitchFamily="34" charset="-78"/>
                          <a:ea typeface="Aptos" panose="020B0004020202020204" pitchFamily="34" charset="0"/>
                          <a:cs typeface="Dubai" panose="020B0503030403030204" pitchFamily="34" charset="-78"/>
                        </a:rPr>
                        <a:t>1O</a:t>
                      </a:r>
                    </a:p>
                  </a:txBody>
                  <a:tcPr marL="68580" marR="68580" marT="0" marB="0" anchor="ctr">
                    <a:lnL w="19050" cap="flat" cmpd="sng" algn="ctr">
                      <a:solidFill>
                        <a:schemeClr val="accent4"/>
                      </a:solidFill>
                      <a:prstDash val="sysDash"/>
                      <a:round/>
                      <a:headEnd type="none" w="med" len="med"/>
                      <a:tailEnd type="none" w="med" len="med"/>
                    </a:lnL>
                    <a:lnR w="19050" cap="flat" cmpd="sng" algn="ctr">
                      <a:solidFill>
                        <a:schemeClr val="accent4"/>
                      </a:solidFill>
                      <a:prstDash val="sysDash"/>
                      <a:round/>
                      <a:headEnd type="none" w="med" len="med"/>
                      <a:tailEnd type="none" w="med" len="med"/>
                    </a:lnR>
                    <a:lnT w="19050" cap="flat" cmpd="sng" algn="ctr">
                      <a:solidFill>
                        <a:schemeClr val="accent4"/>
                      </a:solidFill>
                      <a:prstDash val="sysDash"/>
                      <a:round/>
                      <a:headEnd type="none" w="med" len="med"/>
                      <a:tailEnd type="none" w="med" len="med"/>
                    </a:lnT>
                    <a:lnB w="19050" cap="flat" cmpd="sng" algn="ctr">
                      <a:solidFill>
                        <a:schemeClr val="accent4"/>
                      </a:solidFill>
                      <a:prstDash val="sysDash"/>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11625301"/>
                  </a:ext>
                </a:extLst>
              </a:tr>
            </a:tbl>
          </a:graphicData>
        </a:graphic>
      </p:graphicFrame>
      <p:grpSp>
        <p:nvGrpSpPr>
          <p:cNvPr id="3" name="مجموعة 2">
            <a:extLst>
              <a:ext uri="{FF2B5EF4-FFF2-40B4-BE49-F238E27FC236}">
                <a16:creationId xmlns:a16="http://schemas.microsoft.com/office/drawing/2014/main" id="{016DC2AC-2EEA-F7B3-6F7C-C4EC5B613975}"/>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B36967A6-A6DE-63AC-6B09-EB268A44C1CC}"/>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9BC932BE-5BEA-7CA2-2715-B1BA983B4A96}"/>
                </a:ext>
              </a:extLst>
            </p:cNvPr>
            <p:cNvSpPr txBox="1"/>
            <p:nvPr/>
          </p:nvSpPr>
          <p:spPr>
            <a:xfrm rot="5400000">
              <a:off x="8455874" y="2368781"/>
              <a:ext cx="896399"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40/44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4181171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3E82C652-523F-1AA2-299C-11783665C5BE}"/>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CC3F0580-A8F6-D45B-156E-4935702482B0}"/>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2"/>
                </a:solidFill>
                <a:latin typeface="DG 3asomy" panose="00000800000000000000" pitchFamily="2" charset="-78"/>
                <a:cs typeface="DG 3asomy" panose="00000800000000000000" pitchFamily="2" charset="-78"/>
              </a:rPr>
              <a:t>الأرقام</a:t>
            </a:r>
            <a:endParaRPr dirty="0">
              <a:solidFill>
                <a:schemeClr val="accent2"/>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98477301-1CFE-A355-A88D-BA123EC176CA}"/>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F43D731C-F213-B912-23D2-0C95095A773D}"/>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solidFill>
                  <a:schemeClr val="accent2"/>
                </a:solidFill>
                <a:latin typeface="DG 3asomy Thin" panose="00000800000000000000" pitchFamily="2" charset="-78"/>
                <a:cs typeface="DG 3asomy Thin" panose="00000800000000000000" pitchFamily="2" charset="-78"/>
              </a:rPr>
              <a:t>أخطاء الاكتشاف</a:t>
            </a:r>
          </a:p>
        </p:txBody>
      </p:sp>
      <p:sp>
        <p:nvSpPr>
          <p:cNvPr id="4" name="مربع نص 3">
            <a:extLst>
              <a:ext uri="{FF2B5EF4-FFF2-40B4-BE49-F238E27FC236}">
                <a16:creationId xmlns:a16="http://schemas.microsoft.com/office/drawing/2014/main" id="{1AD1C636-D902-3136-9DB2-21DB86D4BEF7}"/>
              </a:ext>
            </a:extLst>
          </p:cNvPr>
          <p:cNvSpPr txBox="1"/>
          <p:nvPr/>
        </p:nvSpPr>
        <p:spPr>
          <a:xfrm>
            <a:off x="1152082" y="1996832"/>
            <a:ext cx="6839786" cy="2419893"/>
          </a:xfrm>
          <a:prstGeom prst="rect">
            <a:avLst/>
          </a:prstGeom>
          <a:noFill/>
        </p:spPr>
        <p:txBody>
          <a:bodyPr wrap="square">
            <a:spAutoFit/>
          </a:bodyPr>
          <a:lstStyle/>
          <a:p>
            <a:pPr marL="342900" lvl="0" indent="-342900" algn="just" rtl="1">
              <a:lnSpc>
                <a:spcPct val="150000"/>
              </a:lnSpc>
              <a:buFont typeface="Courier New" panose="02070309020205020404" pitchFamily="49" charset="0"/>
              <a:buChar char="o"/>
            </a:pPr>
            <a:r>
              <a:rPr lang="ar-SA" sz="2000" kern="100" dirty="0">
                <a:effectLst/>
                <a:latin typeface="Dubai" panose="020B0503030403030204" pitchFamily="34" charset="-78"/>
                <a:ea typeface="Aptos" panose="020B0004020202020204" pitchFamily="34" charset="0"/>
                <a:cs typeface="Dubai" panose="020B0503030403030204" pitchFamily="34" charset="-78"/>
              </a:rPr>
              <a:t>الرقم </a:t>
            </a:r>
            <a:r>
              <a:rPr lang="en-US" sz="2000" kern="100" dirty="0">
                <a:effectLst/>
                <a:latin typeface="Dubai" panose="020B0503030403030204" pitchFamily="34" charset="-78"/>
                <a:ea typeface="Aptos" panose="020B0004020202020204" pitchFamily="34" charset="0"/>
                <a:cs typeface="Dubai" panose="020B0503030403030204" pitchFamily="34" charset="-78"/>
              </a:rPr>
              <a:t>5</a:t>
            </a:r>
            <a:r>
              <a:rPr lang="ar-SA" sz="2000" kern="100" dirty="0">
                <a:effectLst/>
                <a:latin typeface="Dubai" panose="020B0503030403030204" pitchFamily="34" charset="-78"/>
                <a:ea typeface="Aptos" panose="020B0004020202020204" pitchFamily="34" charset="0"/>
                <a:cs typeface="Dubai" panose="020B0503030403030204" pitchFamily="34" charset="-78"/>
              </a:rPr>
              <a:t> تم قراءته كـ </a:t>
            </a:r>
            <a:r>
              <a:rPr lang="en-US" sz="2000" kern="100" dirty="0">
                <a:effectLst/>
                <a:latin typeface="Dubai" panose="020B0503030403030204" pitchFamily="34" charset="-78"/>
                <a:ea typeface="Aptos" panose="020B0004020202020204" pitchFamily="34" charset="0"/>
                <a:cs typeface="Dubai" panose="020B0503030403030204" pitchFamily="34" charset="-78"/>
              </a:rPr>
              <a:t>S</a:t>
            </a:r>
            <a:r>
              <a:rPr lang="ar-SA" sz="2000" kern="100" dirty="0">
                <a:effectLst/>
                <a:latin typeface="Dubai" panose="020B0503030403030204" pitchFamily="34" charset="-78"/>
                <a:ea typeface="Aptos" panose="020B0004020202020204" pitchFamily="34" charset="0"/>
                <a:cs typeface="Dubai" panose="020B0503030403030204" pitchFamily="34" charset="-78"/>
              </a:rPr>
              <a:t> بسبب التشابه بين الشكلين.</a:t>
            </a:r>
          </a:p>
          <a:p>
            <a:pPr marL="342900" lvl="0" indent="-342900" algn="just" rtl="1">
              <a:lnSpc>
                <a:spcPct val="150000"/>
              </a:lnSpc>
              <a:buFont typeface="Courier New" panose="02070309020205020404" pitchFamily="49" charset="0"/>
              <a:buChar char="o"/>
            </a:pPr>
            <a:endParaRPr lang="en-US" sz="1050" kern="100" dirty="0">
              <a:effectLst/>
              <a:latin typeface="Dubai" panose="020B0503030403030204" pitchFamily="34" charset="-78"/>
              <a:ea typeface="Aptos" panose="020B0004020202020204" pitchFamily="34" charset="0"/>
              <a:cs typeface="Dubai" panose="020B0503030403030204" pitchFamily="34" charset="-78"/>
            </a:endParaRPr>
          </a:p>
          <a:p>
            <a:pPr marL="342900" lvl="0" indent="-342900" algn="just" rtl="1">
              <a:lnSpc>
                <a:spcPct val="150000"/>
              </a:lnSpc>
              <a:buFont typeface="Courier New" panose="02070309020205020404" pitchFamily="49" charset="0"/>
              <a:buChar char="o"/>
            </a:pPr>
            <a:r>
              <a:rPr lang="ar-SA" sz="2000" kern="100" dirty="0">
                <a:effectLst/>
                <a:latin typeface="Dubai" panose="020B0503030403030204" pitchFamily="34" charset="-78"/>
                <a:ea typeface="Aptos" panose="020B0004020202020204" pitchFamily="34" charset="0"/>
                <a:cs typeface="Dubai" panose="020B0503030403030204" pitchFamily="34" charset="-78"/>
              </a:rPr>
              <a:t>الرقم </a:t>
            </a:r>
            <a:r>
              <a:rPr lang="en-US" sz="2000" kern="100" dirty="0">
                <a:effectLst/>
                <a:latin typeface="Dubai" panose="020B0503030403030204" pitchFamily="34" charset="-78"/>
                <a:ea typeface="Aptos" panose="020B0004020202020204" pitchFamily="34" charset="0"/>
                <a:cs typeface="Dubai" panose="020B0503030403030204" pitchFamily="34" charset="-78"/>
              </a:rPr>
              <a:t>8</a:t>
            </a:r>
            <a:r>
              <a:rPr lang="ar-SA" sz="2000" kern="100" dirty="0">
                <a:effectLst/>
                <a:latin typeface="Dubai" panose="020B0503030403030204" pitchFamily="34" charset="-78"/>
                <a:ea typeface="Aptos" panose="020B0004020202020204" pitchFamily="34" charset="0"/>
                <a:cs typeface="Dubai" panose="020B0503030403030204" pitchFamily="34" charset="-78"/>
              </a:rPr>
              <a:t> تم قراءته كـ </a:t>
            </a:r>
            <a:r>
              <a:rPr lang="en-US" sz="2000" kern="100" dirty="0">
                <a:effectLst/>
                <a:latin typeface="Dubai" panose="020B0503030403030204" pitchFamily="34" charset="-78"/>
                <a:ea typeface="Aptos" panose="020B0004020202020204" pitchFamily="34" charset="0"/>
                <a:cs typeface="Dubai" panose="020B0503030403030204" pitchFamily="34" charset="-78"/>
              </a:rPr>
              <a:t>B</a:t>
            </a:r>
            <a:r>
              <a:rPr lang="ar-SA" sz="2000" kern="100" dirty="0">
                <a:effectLst/>
                <a:latin typeface="Dubai" panose="020B0503030403030204" pitchFamily="34" charset="-78"/>
                <a:ea typeface="Aptos" panose="020B0004020202020204" pitchFamily="34" charset="0"/>
                <a:cs typeface="Dubai" panose="020B0503030403030204" pitchFamily="34" charset="-78"/>
              </a:rPr>
              <a:t> </a:t>
            </a:r>
            <a:r>
              <a:rPr lang="ar-SA" sz="2000" kern="100" dirty="0">
                <a:latin typeface="Dubai" panose="020B0503030403030204" pitchFamily="34" charset="-78"/>
                <a:ea typeface="Aptos" panose="020B0004020202020204" pitchFamily="34" charset="0"/>
                <a:cs typeface="Dubai" panose="020B0503030403030204" pitchFamily="34" charset="-78"/>
              </a:rPr>
              <a:t>بسبب التشابه.</a:t>
            </a:r>
            <a:endParaRPr lang="ar-SA" sz="2000" kern="100" dirty="0">
              <a:effectLst/>
              <a:latin typeface="Dubai" panose="020B0503030403030204" pitchFamily="34" charset="-78"/>
              <a:ea typeface="Aptos" panose="020B0004020202020204" pitchFamily="34" charset="0"/>
              <a:cs typeface="Dubai" panose="020B0503030403030204" pitchFamily="34" charset="-78"/>
            </a:endParaRPr>
          </a:p>
          <a:p>
            <a:pPr marL="342900" lvl="0" indent="-342900" algn="just" rtl="1">
              <a:lnSpc>
                <a:spcPct val="150000"/>
              </a:lnSpc>
              <a:buFont typeface="Courier New" panose="02070309020205020404" pitchFamily="49" charset="0"/>
              <a:buChar char="o"/>
            </a:pPr>
            <a:endParaRPr lang="en-US" sz="1050" kern="100" dirty="0">
              <a:effectLst/>
              <a:latin typeface="Dubai" panose="020B0503030403030204" pitchFamily="34" charset="-78"/>
              <a:ea typeface="Aptos" panose="020B0004020202020204" pitchFamily="34" charset="0"/>
              <a:cs typeface="Dubai" panose="020B0503030403030204" pitchFamily="34" charset="-78"/>
            </a:endParaRPr>
          </a:p>
          <a:p>
            <a:pPr marL="342900" lvl="0" indent="-342900" algn="just" rtl="1">
              <a:lnSpc>
                <a:spcPct val="150000"/>
              </a:lnSpc>
              <a:spcAft>
                <a:spcPts val="800"/>
              </a:spcAft>
              <a:buFont typeface="Courier New" panose="02070309020205020404" pitchFamily="49" charset="0"/>
              <a:buChar char="o"/>
            </a:pPr>
            <a:r>
              <a:rPr lang="ar-SA" sz="2000" kern="100" dirty="0">
                <a:effectLst/>
                <a:latin typeface="Dubai" panose="020B0503030403030204" pitchFamily="34" charset="-78"/>
                <a:ea typeface="Aptos" panose="020B0004020202020204" pitchFamily="34" charset="0"/>
                <a:cs typeface="Dubai" panose="020B0503030403030204" pitchFamily="34" charset="-78"/>
              </a:rPr>
              <a:t>الرقم </a:t>
            </a:r>
            <a:r>
              <a:rPr lang="en-US" sz="2000" kern="100" dirty="0">
                <a:effectLst/>
                <a:latin typeface="Dubai" panose="020B0503030403030204" pitchFamily="34" charset="-78"/>
                <a:ea typeface="Aptos" panose="020B0004020202020204" pitchFamily="34" charset="0"/>
                <a:cs typeface="Dubai" panose="020B0503030403030204" pitchFamily="34" charset="-78"/>
              </a:rPr>
              <a:t>10</a:t>
            </a:r>
            <a:r>
              <a:rPr lang="ar-SA" sz="2000" kern="100" dirty="0">
                <a:effectLst/>
                <a:latin typeface="Dubai" panose="020B0503030403030204" pitchFamily="34" charset="-78"/>
                <a:ea typeface="Aptos" panose="020B0004020202020204" pitchFamily="34" charset="0"/>
                <a:cs typeface="Dubai" panose="020B0503030403030204" pitchFamily="34" charset="-78"/>
              </a:rPr>
              <a:t> تم التعرف عليه كـ “</a:t>
            </a:r>
            <a:r>
              <a:rPr lang="en-US" sz="2000" kern="100" dirty="0">
                <a:latin typeface="Dubai" panose="020B0503030403030204" pitchFamily="34" charset="-78"/>
                <a:ea typeface="Aptos" panose="020B0004020202020204" pitchFamily="34" charset="0"/>
                <a:cs typeface="Dubai" panose="020B0503030403030204" pitchFamily="34" charset="-78"/>
              </a:rPr>
              <a:t>1O</a:t>
            </a:r>
            <a:r>
              <a:rPr lang="ar-SA" sz="2000" kern="100" dirty="0">
                <a:effectLst/>
                <a:latin typeface="Dubai" panose="020B0503030403030204" pitchFamily="34" charset="-78"/>
                <a:ea typeface="Aptos" panose="020B0004020202020204" pitchFamily="34" charset="0"/>
                <a:cs typeface="Dubai" panose="020B0503030403030204" pitchFamily="34" charset="-78"/>
              </a:rPr>
              <a:t>" بحرف </a:t>
            </a:r>
            <a:r>
              <a:rPr lang="en-US" sz="2000" kern="100" dirty="0">
                <a:effectLst/>
                <a:latin typeface="Dubai" panose="020B0503030403030204" pitchFamily="34" charset="-78"/>
                <a:ea typeface="Aptos" panose="020B0004020202020204" pitchFamily="34" charset="0"/>
                <a:cs typeface="Dubai" panose="020B0503030403030204" pitchFamily="34" charset="-78"/>
              </a:rPr>
              <a:t>O</a:t>
            </a:r>
            <a:r>
              <a:rPr lang="ar-SA" sz="2000" kern="100" dirty="0">
                <a:effectLst/>
                <a:latin typeface="Dubai" panose="020B0503030403030204" pitchFamily="34" charset="-78"/>
                <a:ea typeface="Aptos" panose="020B0004020202020204" pitchFamily="34" charset="0"/>
                <a:cs typeface="Dubai" panose="020B0503030403030204" pitchFamily="34" charset="-78"/>
              </a:rPr>
              <a:t> بدل الرقم </a:t>
            </a:r>
            <a:r>
              <a:rPr lang="en-US" sz="2000" kern="100" dirty="0">
                <a:latin typeface="Dubai" panose="020B0503030403030204" pitchFamily="34" charset="-78"/>
                <a:ea typeface="Aptos" panose="020B0004020202020204" pitchFamily="34" charset="0"/>
                <a:cs typeface="Dubai" panose="020B0503030403030204" pitchFamily="34" charset="-78"/>
              </a:rPr>
              <a:t>0</a:t>
            </a:r>
            <a:r>
              <a:rPr lang="ar-SA" sz="2000" kern="100" dirty="0">
                <a:effectLst/>
                <a:latin typeface="Dubai" panose="020B0503030403030204" pitchFamily="34" charset="-78"/>
                <a:ea typeface="Aptos" panose="020B0004020202020204" pitchFamily="34" charset="0"/>
                <a:cs typeface="Dubai" panose="020B0503030403030204" pitchFamily="34" charset="-78"/>
              </a:rPr>
              <a:t>، وهذا شائع جدًا في الخطوط غير الواضحة.</a:t>
            </a:r>
            <a:endParaRPr lang="en-US" sz="2000" kern="100" dirty="0">
              <a:effectLst/>
              <a:latin typeface="Dubai" panose="020B0503030403030204" pitchFamily="34" charset="-78"/>
              <a:ea typeface="Aptos" panose="020B0004020202020204" pitchFamily="34" charset="0"/>
              <a:cs typeface="Dubai" panose="020B0503030403030204" pitchFamily="34" charset="-78"/>
            </a:endParaRPr>
          </a:p>
        </p:txBody>
      </p:sp>
      <p:sp>
        <p:nvSpPr>
          <p:cNvPr id="424" name="Google Shape;424;p37">
            <a:extLst>
              <a:ext uri="{FF2B5EF4-FFF2-40B4-BE49-F238E27FC236}">
                <a16:creationId xmlns:a16="http://schemas.microsoft.com/office/drawing/2014/main" id="{4A24A9E8-4CA0-9E75-C822-35BC60A7C6CA}"/>
              </a:ext>
            </a:extLst>
          </p:cNvPr>
          <p:cNvSpPr/>
          <p:nvPr/>
        </p:nvSpPr>
        <p:spPr>
          <a:xfrm rot="-900196">
            <a:off x="7671148" y="2153454"/>
            <a:ext cx="324000" cy="32400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24;p37">
            <a:extLst>
              <a:ext uri="{FF2B5EF4-FFF2-40B4-BE49-F238E27FC236}">
                <a16:creationId xmlns:a16="http://schemas.microsoft.com/office/drawing/2014/main" id="{D552D6DB-1BAC-9E5E-B810-4A4E29773AAF}"/>
              </a:ext>
            </a:extLst>
          </p:cNvPr>
          <p:cNvSpPr/>
          <p:nvPr/>
        </p:nvSpPr>
        <p:spPr>
          <a:xfrm rot="-900196">
            <a:off x="7671148" y="2860035"/>
            <a:ext cx="324000" cy="32400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24;p37">
            <a:extLst>
              <a:ext uri="{FF2B5EF4-FFF2-40B4-BE49-F238E27FC236}">
                <a16:creationId xmlns:a16="http://schemas.microsoft.com/office/drawing/2014/main" id="{59643121-5B70-DAE3-2FD9-FC8702BFDD06}"/>
              </a:ext>
            </a:extLst>
          </p:cNvPr>
          <p:cNvSpPr/>
          <p:nvPr/>
        </p:nvSpPr>
        <p:spPr>
          <a:xfrm rot="-900196">
            <a:off x="7671148" y="3566616"/>
            <a:ext cx="324000" cy="324000"/>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 name="مجموعة 2">
            <a:extLst>
              <a:ext uri="{FF2B5EF4-FFF2-40B4-BE49-F238E27FC236}">
                <a16:creationId xmlns:a16="http://schemas.microsoft.com/office/drawing/2014/main" id="{7E131D6A-5EE5-EE2B-99DF-8B28A9002FF3}"/>
              </a:ext>
            </a:extLst>
          </p:cNvPr>
          <p:cNvGrpSpPr/>
          <p:nvPr/>
        </p:nvGrpSpPr>
        <p:grpSpPr>
          <a:xfrm>
            <a:off x="8711227" y="2096248"/>
            <a:ext cx="385689" cy="914400"/>
            <a:chOff x="8711227" y="2096248"/>
            <a:chExt cx="385689" cy="914400"/>
          </a:xfrm>
        </p:grpSpPr>
        <p:sp>
          <p:nvSpPr>
            <p:cNvPr id="5" name="مستطيل: زوايا علوية مستديرة 4">
              <a:extLst>
                <a:ext uri="{FF2B5EF4-FFF2-40B4-BE49-F238E27FC236}">
                  <a16:creationId xmlns:a16="http://schemas.microsoft.com/office/drawing/2014/main" id="{B7D406ED-EEFE-8419-1E92-A0F98BA15900}"/>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مربع نص 7">
              <a:extLst>
                <a:ext uri="{FF2B5EF4-FFF2-40B4-BE49-F238E27FC236}">
                  <a16:creationId xmlns:a16="http://schemas.microsoft.com/office/drawing/2014/main" id="{6E2F2CE2-CDFB-CC78-7A67-3EFACA095900}"/>
                </a:ext>
              </a:extLst>
            </p:cNvPr>
            <p:cNvSpPr txBox="1"/>
            <p:nvPr/>
          </p:nvSpPr>
          <p:spPr>
            <a:xfrm rot="5400000">
              <a:off x="8476713" y="2368781"/>
              <a:ext cx="854721"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41/44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4019857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7363BBA3-BE86-11FF-F3EC-CD0A85CE2525}"/>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2A54D36A-91C3-ABFF-4060-B03999F7382A}"/>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2"/>
                </a:solidFill>
                <a:latin typeface="DG 3asomy" panose="00000800000000000000" pitchFamily="2" charset="-78"/>
                <a:cs typeface="DG 3asomy" panose="00000800000000000000" pitchFamily="2" charset="-78"/>
              </a:rPr>
              <a:t>الأرقام</a:t>
            </a:r>
            <a:endParaRPr dirty="0">
              <a:solidFill>
                <a:schemeClr val="accent2"/>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CEE282DF-4AA8-0FEB-C853-35469328BC42}"/>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1A7FB807-D722-10E5-2EF4-326A3828F824}"/>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solidFill>
                  <a:schemeClr val="accent2"/>
                </a:solidFill>
                <a:latin typeface="DG 3asomy Thin" panose="00000800000000000000" pitchFamily="2" charset="-78"/>
                <a:cs typeface="DG 3asomy Thin" panose="00000800000000000000" pitchFamily="2" charset="-78"/>
              </a:rPr>
              <a:t>معادلة حساب الدقة</a:t>
            </a:r>
          </a:p>
        </p:txBody>
      </p:sp>
      <p:sp>
        <p:nvSpPr>
          <p:cNvPr id="8" name="مستطيل: زوايا مستديرة 7">
            <a:extLst>
              <a:ext uri="{FF2B5EF4-FFF2-40B4-BE49-F238E27FC236}">
                <a16:creationId xmlns:a16="http://schemas.microsoft.com/office/drawing/2014/main" id="{240C351E-3B93-D526-E059-837EA9FC0000}"/>
              </a:ext>
            </a:extLst>
          </p:cNvPr>
          <p:cNvSpPr/>
          <p:nvPr/>
        </p:nvSpPr>
        <p:spPr>
          <a:xfrm>
            <a:off x="1281813" y="2425148"/>
            <a:ext cx="6580375" cy="1057523"/>
          </a:xfrm>
          <a:prstGeom prst="roundRect">
            <a:avLst/>
          </a:prstGeom>
          <a:noFill/>
          <a:ln w="1905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mc:AlternateContent xmlns:mc="http://schemas.openxmlformats.org/markup-compatibility/2006" xmlns:a14="http://schemas.microsoft.com/office/drawing/2010/main">
        <mc:Choice Requires="a14">
          <p:sp>
            <p:nvSpPr>
              <p:cNvPr id="5" name="مربع نص 4">
                <a:extLst>
                  <a:ext uri="{FF2B5EF4-FFF2-40B4-BE49-F238E27FC236}">
                    <a16:creationId xmlns:a16="http://schemas.microsoft.com/office/drawing/2014/main" id="{F0B1B78A-C56C-69DE-68D5-CA9D50F6E5C6}"/>
                  </a:ext>
                </a:extLst>
              </p:cNvPr>
              <p:cNvSpPr txBox="1"/>
              <p:nvPr/>
            </p:nvSpPr>
            <p:spPr>
              <a:xfrm>
                <a:off x="1456561" y="2571750"/>
                <a:ext cx="6230878" cy="7861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ar-SA" sz="2400" b="1" i="1" smtClean="0">
                          <a:latin typeface="Cambria Math" panose="02040503050406030204" pitchFamily="18" charset="0"/>
                        </a:rPr>
                        <m:t>𝑨𝒄𝒄𝒖𝒓𝒂𝒄𝒚</m:t>
                      </m:r>
                      <m:r>
                        <a:rPr lang="ar-SA" sz="2400" b="1" i="0">
                          <a:latin typeface="Cambria Math" panose="02040503050406030204" pitchFamily="18" charset="0"/>
                        </a:rPr>
                        <m:t>=</m:t>
                      </m:r>
                      <m:f>
                        <m:fPr>
                          <m:ctrlPr>
                            <a:rPr lang="ar-SA" sz="2400" b="1" i="1" smtClean="0">
                              <a:latin typeface="Cambria Math" panose="02040503050406030204" pitchFamily="18" charset="0"/>
                            </a:rPr>
                          </m:ctrlPr>
                        </m:fPr>
                        <m:num>
                          <m:r>
                            <a:rPr lang="en-US" sz="2400" b="1" i="1" smtClean="0">
                              <a:latin typeface="Cambria Math" panose="02040503050406030204" pitchFamily="18" charset="0"/>
                            </a:rPr>
                            <m:t>𝑪</m:t>
                          </m:r>
                        </m:num>
                        <m:den>
                          <m:r>
                            <a:rPr lang="en-US" sz="2400" b="1" i="1" smtClean="0">
                              <a:latin typeface="Cambria Math" panose="02040503050406030204" pitchFamily="18" charset="0"/>
                            </a:rPr>
                            <m:t>𝑻</m:t>
                          </m:r>
                        </m:den>
                      </m:f>
                      <m:r>
                        <a:rPr lang="ar-SA" sz="2400" b="1" i="1">
                          <a:latin typeface="Cambria Math" panose="02040503050406030204" pitchFamily="18" charset="0"/>
                          <a:ea typeface="Cambria Math" panose="02040503050406030204" pitchFamily="18" charset="0"/>
                        </a:rPr>
                        <m:t>×</m:t>
                      </m:r>
                      <m:r>
                        <a:rPr lang="ar-SA" sz="2400" b="1" i="0" smtClean="0">
                          <a:latin typeface="Cambria Math" panose="02040503050406030204" pitchFamily="18" charset="0"/>
                          <a:ea typeface="Cambria Math" panose="02040503050406030204" pitchFamily="18" charset="0"/>
                        </a:rPr>
                        <m:t>𝟏𝟎𝟎</m:t>
                      </m:r>
                      <m:r>
                        <a:rPr lang="ar-SA" sz="2400" b="1" i="0" smtClean="0">
                          <a:latin typeface="Cambria Math" panose="02040503050406030204" pitchFamily="18" charset="0"/>
                          <a:ea typeface="Cambria Math" panose="02040503050406030204" pitchFamily="18" charset="0"/>
                        </a:rPr>
                        <m:t>=  </m:t>
                      </m:r>
                      <m:f>
                        <m:fPr>
                          <m:ctrlPr>
                            <a:rPr lang="ar-SA" sz="2400" b="1" i="1">
                              <a:solidFill>
                                <a:srgbClr val="836967"/>
                              </a:solidFill>
                              <a:latin typeface="Cambria Math" panose="02040503050406030204" pitchFamily="18" charset="0"/>
                            </a:rPr>
                          </m:ctrlPr>
                        </m:fPr>
                        <m:num>
                          <m:r>
                            <a:rPr lang="ar-SA" sz="2400" b="1" i="0">
                              <a:latin typeface="Cambria Math" panose="02040503050406030204" pitchFamily="18" charset="0"/>
                            </a:rPr>
                            <m:t>𝟕</m:t>
                          </m:r>
                        </m:num>
                        <m:den>
                          <m:r>
                            <a:rPr lang="ar-SA" sz="2400" b="1" i="0">
                              <a:latin typeface="Cambria Math" panose="02040503050406030204" pitchFamily="18" charset="0"/>
                            </a:rPr>
                            <m:t>𝟏𝟎</m:t>
                          </m:r>
                        </m:den>
                      </m:f>
                      <m:r>
                        <a:rPr lang="ar-SA" sz="2400" b="1" i="0">
                          <a:latin typeface="Cambria Math" panose="02040503050406030204" pitchFamily="18" charset="0"/>
                        </a:rPr>
                        <m:t> ×</m:t>
                      </m:r>
                      <m:r>
                        <a:rPr lang="ar-SA" sz="2400" b="1" i="0">
                          <a:latin typeface="Cambria Math" panose="02040503050406030204" pitchFamily="18" charset="0"/>
                        </a:rPr>
                        <m:t>𝟏𝟎𝟎</m:t>
                      </m:r>
                      <m:r>
                        <a:rPr lang="ar-SA" sz="2400" b="1" i="0">
                          <a:latin typeface="Cambria Math" panose="02040503050406030204" pitchFamily="18" charset="0"/>
                        </a:rPr>
                        <m:t>=</m:t>
                      </m:r>
                      <m:r>
                        <a:rPr lang="ar-SA" sz="2400" b="1" i="0">
                          <a:latin typeface="Cambria Math" panose="02040503050406030204" pitchFamily="18" charset="0"/>
                        </a:rPr>
                        <m:t>𝟕𝟎</m:t>
                      </m:r>
                      <m:r>
                        <a:rPr lang="ar-SA" sz="2400" b="1" i="0">
                          <a:latin typeface="Cambria Math" panose="02040503050406030204" pitchFamily="18" charset="0"/>
                        </a:rPr>
                        <m:t>%</m:t>
                      </m:r>
                    </m:oMath>
                  </m:oMathPara>
                </a14:m>
                <a:endParaRPr lang="ar-SA" sz="2400" b="1" dirty="0">
                  <a:latin typeface="DG 3asomy" panose="00000800000000000000" pitchFamily="2" charset="-78"/>
                  <a:cs typeface="DG 3asomy" panose="00000800000000000000" pitchFamily="2" charset="-78"/>
                </a:endParaRPr>
              </a:p>
            </p:txBody>
          </p:sp>
        </mc:Choice>
        <mc:Fallback xmlns="">
          <p:sp>
            <p:nvSpPr>
              <p:cNvPr id="5" name="مربع نص 4">
                <a:extLst>
                  <a:ext uri="{FF2B5EF4-FFF2-40B4-BE49-F238E27FC236}">
                    <a16:creationId xmlns:a16="http://schemas.microsoft.com/office/drawing/2014/main" id="{F0B1B78A-C56C-69DE-68D5-CA9D50F6E5C6}"/>
                  </a:ext>
                </a:extLst>
              </p:cNvPr>
              <p:cNvSpPr txBox="1">
                <a:spLocks noRot="1" noChangeAspect="1" noMove="1" noResize="1" noEditPoints="1" noAdjustHandles="1" noChangeArrowheads="1" noChangeShapeType="1" noTextEdit="1"/>
              </p:cNvSpPr>
              <p:nvPr/>
            </p:nvSpPr>
            <p:spPr>
              <a:xfrm>
                <a:off x="1456561" y="2571750"/>
                <a:ext cx="6230878" cy="786177"/>
              </a:xfrm>
              <a:prstGeom prst="rect">
                <a:avLst/>
              </a:prstGeom>
              <a:blipFill>
                <a:blip r:embed="rId3"/>
                <a:stretch>
                  <a:fillRect/>
                </a:stretch>
              </a:blipFill>
            </p:spPr>
            <p:txBody>
              <a:bodyPr/>
              <a:lstStyle/>
              <a:p>
                <a:r>
                  <a:rPr lang="ar-SA">
                    <a:noFill/>
                  </a:rPr>
                  <a:t> </a:t>
                </a:r>
              </a:p>
            </p:txBody>
          </p:sp>
        </mc:Fallback>
      </mc:AlternateContent>
      <p:grpSp>
        <p:nvGrpSpPr>
          <p:cNvPr id="3" name="مجموعة 2">
            <a:extLst>
              <a:ext uri="{FF2B5EF4-FFF2-40B4-BE49-F238E27FC236}">
                <a16:creationId xmlns:a16="http://schemas.microsoft.com/office/drawing/2014/main" id="{49CEE5DE-872F-B25A-D35E-224180CC6A1A}"/>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7410353D-FC72-1B08-ECE4-DE72EA0C4ECD}"/>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B1A326CB-2D3B-AFA9-329A-2529B3BE1101}"/>
                </a:ext>
              </a:extLst>
            </p:cNvPr>
            <p:cNvSpPr txBox="1"/>
            <p:nvPr/>
          </p:nvSpPr>
          <p:spPr>
            <a:xfrm rot="5400000">
              <a:off x="8455071" y="2368781"/>
              <a:ext cx="898003"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42/44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1329629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14">
          <a:extLst>
            <a:ext uri="{FF2B5EF4-FFF2-40B4-BE49-F238E27FC236}">
              <a16:creationId xmlns:a16="http://schemas.microsoft.com/office/drawing/2014/main" id="{9639E221-9566-B83C-B9CF-E469110EC64E}"/>
            </a:ext>
          </a:extLst>
        </p:cNvPr>
        <p:cNvGrpSpPr/>
        <p:nvPr/>
      </p:nvGrpSpPr>
      <p:grpSpPr>
        <a:xfrm>
          <a:off x="0" y="0"/>
          <a:ext cx="0" cy="0"/>
          <a:chOff x="0" y="0"/>
          <a:chExt cx="0" cy="0"/>
        </a:xfrm>
      </p:grpSpPr>
      <p:sp>
        <p:nvSpPr>
          <p:cNvPr id="418" name="Google Shape;418;p37">
            <a:extLst>
              <a:ext uri="{FF2B5EF4-FFF2-40B4-BE49-F238E27FC236}">
                <a16:creationId xmlns:a16="http://schemas.microsoft.com/office/drawing/2014/main" id="{5648801E-D88D-F893-B626-380C36092865}"/>
              </a:ext>
            </a:extLst>
          </p:cNvPr>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نتائج نظام التعرف على </a:t>
            </a:r>
            <a:r>
              <a:rPr lang="ar-SA" dirty="0">
                <a:solidFill>
                  <a:schemeClr val="accent2"/>
                </a:solidFill>
                <a:latin typeface="DG 3asomy" panose="00000800000000000000" pitchFamily="2" charset="-78"/>
                <a:cs typeface="DG 3asomy" panose="00000800000000000000" pitchFamily="2" charset="-78"/>
              </a:rPr>
              <a:t>الأرقام</a:t>
            </a:r>
            <a:endParaRPr dirty="0">
              <a:solidFill>
                <a:schemeClr val="accent2"/>
              </a:solidFill>
              <a:latin typeface="DG 3asomy" panose="00000800000000000000" pitchFamily="2" charset="-78"/>
              <a:cs typeface="DG 3asomy" panose="00000800000000000000" pitchFamily="2" charset="-78"/>
            </a:endParaRPr>
          </a:p>
        </p:txBody>
      </p:sp>
      <p:sp>
        <p:nvSpPr>
          <p:cNvPr id="423" name="Google Shape;423;p37">
            <a:extLst>
              <a:ext uri="{FF2B5EF4-FFF2-40B4-BE49-F238E27FC236}">
                <a16:creationId xmlns:a16="http://schemas.microsoft.com/office/drawing/2014/main" id="{124FD6D1-DE2C-38D1-4DD0-9AE8620D6DB7}"/>
              </a:ext>
            </a:extLst>
          </p:cNvPr>
          <p:cNvSpPr/>
          <p:nvPr/>
        </p:nvSpPr>
        <p:spPr>
          <a:xfrm rot="3599647">
            <a:off x="1311791" y="914045"/>
            <a:ext cx="198142" cy="19816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18;p37">
            <a:extLst>
              <a:ext uri="{FF2B5EF4-FFF2-40B4-BE49-F238E27FC236}">
                <a16:creationId xmlns:a16="http://schemas.microsoft.com/office/drawing/2014/main" id="{3ECF6952-85A8-F9FD-068A-C08E32BAABB6}"/>
              </a:ext>
            </a:extLst>
          </p:cNvPr>
          <p:cNvSpPr txBox="1">
            <a:spLocks/>
          </p:cNvSpPr>
          <p:nvPr/>
        </p:nvSpPr>
        <p:spPr>
          <a:xfrm>
            <a:off x="713250" y="1299475"/>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1pPr>
            <a:lvl2pPr marR="0" lvl="1"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2pPr>
            <a:lvl3pPr marR="0" lvl="2"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3pPr>
            <a:lvl4pPr marR="0" lvl="3"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4pPr>
            <a:lvl5pPr marR="0" lvl="4"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5pPr>
            <a:lvl6pPr marR="0" lvl="5"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6pPr>
            <a:lvl7pPr marR="0" lvl="6"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7pPr>
            <a:lvl8pPr marR="0" lvl="7"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8pPr>
            <a:lvl9pPr marR="0" lvl="8" algn="ctr" rtl="0">
              <a:lnSpc>
                <a:spcPct val="100000"/>
              </a:lnSpc>
              <a:spcBef>
                <a:spcPts val="0"/>
              </a:spcBef>
              <a:spcAft>
                <a:spcPts val="0"/>
              </a:spcAft>
              <a:buClr>
                <a:schemeClr val="accent4"/>
              </a:buClr>
              <a:buSzPts val="3000"/>
              <a:buFont typeface="Luckiest Guy"/>
              <a:buNone/>
              <a:defRPr sz="3000" b="0" i="0" u="none" strike="noStrike" cap="none">
                <a:solidFill>
                  <a:schemeClr val="accent4"/>
                </a:solidFill>
                <a:latin typeface="Luckiest Guy"/>
                <a:ea typeface="Luckiest Guy"/>
                <a:cs typeface="Luckiest Guy"/>
                <a:sym typeface="Luckiest Guy"/>
              </a:defRPr>
            </a:lvl9pPr>
          </a:lstStyle>
          <a:p>
            <a:pPr rtl="1"/>
            <a:r>
              <a:rPr lang="ar-SA" sz="2000" dirty="0">
                <a:solidFill>
                  <a:schemeClr val="accent2"/>
                </a:solidFill>
                <a:latin typeface="DG 3asomy Thin" panose="00000800000000000000" pitchFamily="2" charset="-78"/>
                <a:cs typeface="DG 3asomy Thin" panose="00000800000000000000" pitchFamily="2" charset="-78"/>
              </a:rPr>
              <a:t>العوامل المؤثرة </a:t>
            </a:r>
            <a:r>
              <a:rPr lang="en-US" sz="2000" dirty="0">
                <a:latin typeface="DG 3asomy Thin" panose="00000800000000000000" pitchFamily="2" charset="-78"/>
                <a:cs typeface="DG 3asomy Thin" panose="00000800000000000000" pitchFamily="2" charset="-78"/>
              </a:rPr>
              <a:t>VS</a:t>
            </a:r>
            <a:r>
              <a:rPr lang="ar-SA" sz="2000" dirty="0">
                <a:solidFill>
                  <a:schemeClr val="accent2"/>
                </a:solidFill>
                <a:latin typeface="DG 3asomy Thin" panose="00000800000000000000" pitchFamily="2" charset="-78"/>
                <a:cs typeface="DG 3asomy Thin" panose="00000800000000000000" pitchFamily="2" charset="-78"/>
              </a:rPr>
              <a:t> الحلول</a:t>
            </a:r>
          </a:p>
        </p:txBody>
      </p:sp>
      <p:sp>
        <p:nvSpPr>
          <p:cNvPr id="5" name="مربع نص 4">
            <a:extLst>
              <a:ext uri="{FF2B5EF4-FFF2-40B4-BE49-F238E27FC236}">
                <a16:creationId xmlns:a16="http://schemas.microsoft.com/office/drawing/2014/main" id="{B8C2DE18-09D9-1DF6-0F57-923B2A9B38E2}"/>
              </a:ext>
            </a:extLst>
          </p:cNvPr>
          <p:cNvSpPr txBox="1"/>
          <p:nvPr/>
        </p:nvSpPr>
        <p:spPr>
          <a:xfrm>
            <a:off x="5163812" y="2248726"/>
            <a:ext cx="2900238" cy="1815882"/>
          </a:xfrm>
          <a:prstGeom prst="rect">
            <a:avLst/>
          </a:prstGeom>
          <a:noFill/>
        </p:spPr>
        <p:txBody>
          <a:bodyPr wrap="square">
            <a:spAutoFit/>
          </a:bodyPr>
          <a:lstStyle/>
          <a:p>
            <a:pPr algn="ctr" rtl="1"/>
            <a:r>
              <a:rPr lang="ar-SA" sz="1600" b="1" dirty="0">
                <a:latin typeface="Dubai" panose="020B0503030403030204" pitchFamily="34" charset="-78"/>
                <a:cs typeface="Dubai" panose="020B0503030403030204" pitchFamily="34" charset="-78"/>
              </a:rPr>
              <a:t>تتأثر دقة</a:t>
            </a:r>
            <a:r>
              <a:rPr lang="ar-SA" sz="1600" dirty="0">
                <a:latin typeface="Dubai" panose="020B0503030403030204" pitchFamily="34" charset="-78"/>
                <a:cs typeface="Dubai" panose="020B0503030403030204" pitchFamily="34" charset="-78"/>
              </a:rPr>
              <a:t> قراءة النصوص بعوامل مثل جودة الكاميرا والإضاءة، حيث قد تؤدي الصور الضبابية أو الإضاءة غير المتوازنة إلى تشويش القراءة. كما يؤثر حجم الخط، نوعه، والخلفية المشوشة، بالإضافة إلى الزاوية المائلة للنص في تقليل دقة النموذج.</a:t>
            </a:r>
          </a:p>
        </p:txBody>
      </p:sp>
      <p:sp>
        <p:nvSpPr>
          <p:cNvPr id="8" name="قوس متوسط مزدوج 7">
            <a:extLst>
              <a:ext uri="{FF2B5EF4-FFF2-40B4-BE49-F238E27FC236}">
                <a16:creationId xmlns:a16="http://schemas.microsoft.com/office/drawing/2014/main" id="{9D0042A0-7FC8-C051-F129-D342585F9DFF}"/>
              </a:ext>
            </a:extLst>
          </p:cNvPr>
          <p:cNvSpPr/>
          <p:nvPr/>
        </p:nvSpPr>
        <p:spPr>
          <a:xfrm>
            <a:off x="5072932" y="2099144"/>
            <a:ext cx="3081998" cy="2115047"/>
          </a:xfrm>
          <a:prstGeom prst="bracketPair">
            <a:avLst>
              <a:gd name="adj" fmla="val 4137"/>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9" name="مربع نص 8">
            <a:extLst>
              <a:ext uri="{FF2B5EF4-FFF2-40B4-BE49-F238E27FC236}">
                <a16:creationId xmlns:a16="http://schemas.microsoft.com/office/drawing/2014/main" id="{DFAE1ECC-9B31-0318-FE80-F44C3F92154C}"/>
              </a:ext>
            </a:extLst>
          </p:cNvPr>
          <p:cNvSpPr txBox="1"/>
          <p:nvPr/>
        </p:nvSpPr>
        <p:spPr>
          <a:xfrm>
            <a:off x="1079950" y="2248726"/>
            <a:ext cx="2900238" cy="1815882"/>
          </a:xfrm>
          <a:prstGeom prst="rect">
            <a:avLst/>
          </a:prstGeom>
          <a:noFill/>
        </p:spPr>
        <p:txBody>
          <a:bodyPr wrap="square">
            <a:spAutoFit/>
          </a:bodyPr>
          <a:lstStyle/>
          <a:p>
            <a:pPr algn="ctr" rtl="1"/>
            <a:r>
              <a:rPr lang="ar-SA" sz="1600" b="1" dirty="0">
                <a:latin typeface="Dubai" panose="020B0503030403030204" pitchFamily="34" charset="-78"/>
                <a:cs typeface="Dubai" panose="020B0503030403030204" pitchFamily="34" charset="-78"/>
              </a:rPr>
              <a:t>لتحسين دقة </a:t>
            </a:r>
            <a:r>
              <a:rPr lang="ar-SA" sz="1600" dirty="0">
                <a:latin typeface="Dubai" panose="020B0503030403030204" pitchFamily="34" charset="-78"/>
                <a:cs typeface="Dubai" panose="020B0503030403030204" pitchFamily="34" charset="-78"/>
              </a:rPr>
              <a:t>قراءة النصوص، يجب تحسين الإضاءة وزيادة التباين بين النص والخلفية، واستخدام خطوط واضحة مثل </a:t>
            </a:r>
            <a:r>
              <a:rPr lang="en-US" sz="1600" dirty="0">
                <a:latin typeface="Dubai" panose="020B0503030403030204" pitchFamily="34" charset="-78"/>
                <a:cs typeface="Dubai" panose="020B0503030403030204" pitchFamily="34" charset="-78"/>
              </a:rPr>
              <a:t>Arial. </a:t>
            </a:r>
            <a:r>
              <a:rPr lang="ar-SA" sz="1600" dirty="0">
                <a:latin typeface="Dubai" panose="020B0503030403030204" pitchFamily="34" charset="-78"/>
                <a:cs typeface="Dubai" panose="020B0503030403030204" pitchFamily="34" charset="-78"/>
              </a:rPr>
              <a:t>كما يُنصح بتكبير الأرقام وضبط زاوية الكاميرا بشكل مباشر وتصحيح الأخطاء البسيطة بعد قراءة النص.</a:t>
            </a:r>
          </a:p>
        </p:txBody>
      </p:sp>
      <p:sp>
        <p:nvSpPr>
          <p:cNvPr id="10" name="قوس متوسط مزدوج 9">
            <a:extLst>
              <a:ext uri="{FF2B5EF4-FFF2-40B4-BE49-F238E27FC236}">
                <a16:creationId xmlns:a16="http://schemas.microsoft.com/office/drawing/2014/main" id="{ABE91EE1-8CCE-13A9-52F4-7175FDBE84A6}"/>
              </a:ext>
            </a:extLst>
          </p:cNvPr>
          <p:cNvSpPr/>
          <p:nvPr/>
        </p:nvSpPr>
        <p:spPr>
          <a:xfrm>
            <a:off x="989070" y="2099144"/>
            <a:ext cx="3081998" cy="2115047"/>
          </a:xfrm>
          <a:prstGeom prst="bracketPair">
            <a:avLst>
              <a:gd name="adj" fmla="val 4137"/>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nvGrpSpPr>
          <p:cNvPr id="27" name="Google Shape;3998;p71">
            <a:extLst>
              <a:ext uri="{FF2B5EF4-FFF2-40B4-BE49-F238E27FC236}">
                <a16:creationId xmlns:a16="http://schemas.microsoft.com/office/drawing/2014/main" id="{500986D2-80CF-CF6E-D8BD-8FF9DCE5CE46}"/>
              </a:ext>
            </a:extLst>
          </p:cNvPr>
          <p:cNvGrpSpPr/>
          <p:nvPr/>
        </p:nvGrpSpPr>
        <p:grpSpPr>
          <a:xfrm>
            <a:off x="7941367" y="3790565"/>
            <a:ext cx="427125" cy="423625"/>
            <a:chOff x="6975863" y="1907700"/>
            <a:chExt cx="427125" cy="423625"/>
          </a:xfrm>
        </p:grpSpPr>
        <p:sp>
          <p:nvSpPr>
            <p:cNvPr id="28" name="Google Shape;3999;p71">
              <a:extLst>
                <a:ext uri="{FF2B5EF4-FFF2-40B4-BE49-F238E27FC236}">
                  <a16:creationId xmlns:a16="http://schemas.microsoft.com/office/drawing/2014/main" id="{A90E3DF8-CE48-505A-8D32-5C375F4D932F}"/>
                </a:ext>
              </a:extLst>
            </p:cNvPr>
            <p:cNvSpPr/>
            <p:nvPr/>
          </p:nvSpPr>
          <p:spPr>
            <a:xfrm>
              <a:off x="6975863" y="1937575"/>
              <a:ext cx="361725" cy="393750"/>
            </a:xfrm>
            <a:custGeom>
              <a:avLst/>
              <a:gdLst/>
              <a:ahLst/>
              <a:cxnLst/>
              <a:rect l="l" t="t" r="r" b="b"/>
              <a:pathLst>
                <a:path w="14469" h="15750" extrusionOk="0">
                  <a:moveTo>
                    <a:pt x="1495" y="0"/>
                  </a:moveTo>
                  <a:cubicBezTo>
                    <a:pt x="669" y="0"/>
                    <a:pt x="1" y="669"/>
                    <a:pt x="1" y="1493"/>
                  </a:cubicBezTo>
                  <a:lnTo>
                    <a:pt x="1" y="14255"/>
                  </a:lnTo>
                  <a:cubicBezTo>
                    <a:pt x="1" y="15081"/>
                    <a:pt x="669" y="15750"/>
                    <a:pt x="1495" y="15750"/>
                  </a:cubicBezTo>
                  <a:lnTo>
                    <a:pt x="12976" y="15750"/>
                  </a:lnTo>
                  <a:cubicBezTo>
                    <a:pt x="13800" y="15750"/>
                    <a:pt x="14469" y="15081"/>
                    <a:pt x="14469" y="14255"/>
                  </a:cubicBezTo>
                  <a:lnTo>
                    <a:pt x="14469" y="1493"/>
                  </a:lnTo>
                  <a:cubicBezTo>
                    <a:pt x="14469" y="669"/>
                    <a:pt x="13800" y="0"/>
                    <a:pt x="129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000;p71">
              <a:extLst>
                <a:ext uri="{FF2B5EF4-FFF2-40B4-BE49-F238E27FC236}">
                  <a16:creationId xmlns:a16="http://schemas.microsoft.com/office/drawing/2014/main" id="{3BFA5660-8146-4B8B-FD47-6C11C2C2DA20}"/>
                </a:ext>
              </a:extLst>
            </p:cNvPr>
            <p:cNvSpPr/>
            <p:nvPr/>
          </p:nvSpPr>
          <p:spPr>
            <a:xfrm>
              <a:off x="6975863" y="1937575"/>
              <a:ext cx="57375" cy="393750"/>
            </a:xfrm>
            <a:custGeom>
              <a:avLst/>
              <a:gdLst/>
              <a:ahLst/>
              <a:cxnLst/>
              <a:rect l="l" t="t" r="r" b="b"/>
              <a:pathLst>
                <a:path w="2295" h="15750" extrusionOk="0">
                  <a:moveTo>
                    <a:pt x="1495" y="0"/>
                  </a:moveTo>
                  <a:cubicBezTo>
                    <a:pt x="669" y="0"/>
                    <a:pt x="1" y="669"/>
                    <a:pt x="1" y="1493"/>
                  </a:cubicBezTo>
                  <a:lnTo>
                    <a:pt x="1" y="14255"/>
                  </a:lnTo>
                  <a:cubicBezTo>
                    <a:pt x="1" y="15081"/>
                    <a:pt x="669" y="15750"/>
                    <a:pt x="1495" y="15750"/>
                  </a:cubicBezTo>
                  <a:lnTo>
                    <a:pt x="2294" y="15750"/>
                  </a:lnTo>
                  <a:cubicBezTo>
                    <a:pt x="1470" y="15750"/>
                    <a:pt x="801" y="15081"/>
                    <a:pt x="801" y="14255"/>
                  </a:cubicBezTo>
                  <a:lnTo>
                    <a:pt x="801" y="1493"/>
                  </a:lnTo>
                  <a:cubicBezTo>
                    <a:pt x="801" y="669"/>
                    <a:pt x="1470" y="0"/>
                    <a:pt x="2294"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001;p71">
              <a:extLst>
                <a:ext uri="{FF2B5EF4-FFF2-40B4-BE49-F238E27FC236}">
                  <a16:creationId xmlns:a16="http://schemas.microsoft.com/office/drawing/2014/main" id="{B3B676B0-F1D4-624A-1C07-17FF6801815D}"/>
                </a:ext>
              </a:extLst>
            </p:cNvPr>
            <p:cNvSpPr/>
            <p:nvPr/>
          </p:nvSpPr>
          <p:spPr>
            <a:xfrm>
              <a:off x="7074638" y="1907700"/>
              <a:ext cx="164250" cy="75300"/>
            </a:xfrm>
            <a:custGeom>
              <a:avLst/>
              <a:gdLst/>
              <a:ahLst/>
              <a:cxnLst/>
              <a:rect l="l" t="t" r="r" b="b"/>
              <a:pathLst>
                <a:path w="6570" h="3012" extrusionOk="0">
                  <a:moveTo>
                    <a:pt x="941" y="0"/>
                  </a:moveTo>
                  <a:cubicBezTo>
                    <a:pt x="422" y="0"/>
                    <a:pt x="1" y="421"/>
                    <a:pt x="1" y="942"/>
                  </a:cubicBezTo>
                  <a:lnTo>
                    <a:pt x="1" y="2070"/>
                  </a:lnTo>
                  <a:cubicBezTo>
                    <a:pt x="1" y="2589"/>
                    <a:pt x="422" y="3010"/>
                    <a:pt x="941" y="3010"/>
                  </a:cubicBezTo>
                  <a:lnTo>
                    <a:pt x="5628" y="3010"/>
                  </a:lnTo>
                  <a:lnTo>
                    <a:pt x="5630" y="3012"/>
                  </a:lnTo>
                  <a:cubicBezTo>
                    <a:pt x="6149" y="3012"/>
                    <a:pt x="6570" y="2591"/>
                    <a:pt x="6570" y="2072"/>
                  </a:cubicBezTo>
                  <a:lnTo>
                    <a:pt x="6570" y="942"/>
                  </a:lnTo>
                  <a:cubicBezTo>
                    <a:pt x="6570" y="421"/>
                    <a:pt x="6149" y="0"/>
                    <a:pt x="56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002;p71">
              <a:extLst>
                <a:ext uri="{FF2B5EF4-FFF2-40B4-BE49-F238E27FC236}">
                  <a16:creationId xmlns:a16="http://schemas.microsoft.com/office/drawing/2014/main" id="{1B3254E0-AA1B-F84D-47BB-24DEDBDD0F03}"/>
                </a:ext>
              </a:extLst>
            </p:cNvPr>
            <p:cNvSpPr/>
            <p:nvPr/>
          </p:nvSpPr>
          <p:spPr>
            <a:xfrm>
              <a:off x="7074638" y="1907700"/>
              <a:ext cx="41150" cy="75300"/>
            </a:xfrm>
            <a:custGeom>
              <a:avLst/>
              <a:gdLst/>
              <a:ahLst/>
              <a:cxnLst/>
              <a:rect l="l" t="t" r="r" b="b"/>
              <a:pathLst>
                <a:path w="1646" h="3012" extrusionOk="0">
                  <a:moveTo>
                    <a:pt x="941" y="0"/>
                  </a:moveTo>
                  <a:cubicBezTo>
                    <a:pt x="422" y="0"/>
                    <a:pt x="1" y="421"/>
                    <a:pt x="1" y="942"/>
                  </a:cubicBezTo>
                  <a:lnTo>
                    <a:pt x="1" y="2070"/>
                  </a:lnTo>
                  <a:cubicBezTo>
                    <a:pt x="1" y="2589"/>
                    <a:pt x="422" y="3010"/>
                    <a:pt x="941" y="3010"/>
                  </a:cubicBezTo>
                  <a:lnTo>
                    <a:pt x="1587" y="3010"/>
                  </a:lnTo>
                  <a:cubicBezTo>
                    <a:pt x="1094" y="2980"/>
                    <a:pt x="704" y="2571"/>
                    <a:pt x="704" y="2072"/>
                  </a:cubicBezTo>
                  <a:lnTo>
                    <a:pt x="704" y="942"/>
                  </a:lnTo>
                  <a:cubicBezTo>
                    <a:pt x="704" y="421"/>
                    <a:pt x="1125" y="0"/>
                    <a:pt x="1646" y="0"/>
                  </a:cubicBezTo>
                  <a:close/>
                  <a:moveTo>
                    <a:pt x="1587" y="3010"/>
                  </a:moveTo>
                  <a:lnTo>
                    <a:pt x="1587" y="3010"/>
                  </a:lnTo>
                  <a:cubicBezTo>
                    <a:pt x="1606" y="3011"/>
                    <a:pt x="1626" y="3012"/>
                    <a:pt x="1646" y="3012"/>
                  </a:cubicBezTo>
                  <a:lnTo>
                    <a:pt x="1644" y="3010"/>
                  </a:ln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003;p71">
              <a:extLst>
                <a:ext uri="{FF2B5EF4-FFF2-40B4-BE49-F238E27FC236}">
                  <a16:creationId xmlns:a16="http://schemas.microsoft.com/office/drawing/2014/main" id="{833D7041-A9C7-D2E6-611F-C2A9E1F06339}"/>
                </a:ext>
              </a:extLst>
            </p:cNvPr>
            <p:cNvSpPr/>
            <p:nvPr/>
          </p:nvSpPr>
          <p:spPr>
            <a:xfrm>
              <a:off x="7020688" y="1982925"/>
              <a:ext cx="272125" cy="308325"/>
            </a:xfrm>
            <a:custGeom>
              <a:avLst/>
              <a:gdLst/>
              <a:ahLst/>
              <a:cxnLst/>
              <a:rect l="l" t="t" r="r" b="b"/>
              <a:pathLst>
                <a:path w="10885" h="12333" extrusionOk="0">
                  <a:moveTo>
                    <a:pt x="950" y="1"/>
                  </a:moveTo>
                  <a:cubicBezTo>
                    <a:pt x="425" y="1"/>
                    <a:pt x="1" y="426"/>
                    <a:pt x="1" y="950"/>
                  </a:cubicBezTo>
                  <a:lnTo>
                    <a:pt x="1" y="11383"/>
                  </a:lnTo>
                  <a:cubicBezTo>
                    <a:pt x="1" y="11908"/>
                    <a:pt x="425" y="12332"/>
                    <a:pt x="950" y="12332"/>
                  </a:cubicBezTo>
                  <a:lnTo>
                    <a:pt x="9935" y="12332"/>
                  </a:lnTo>
                  <a:cubicBezTo>
                    <a:pt x="10458" y="12332"/>
                    <a:pt x="10884" y="11908"/>
                    <a:pt x="10884" y="11383"/>
                  </a:cubicBezTo>
                  <a:lnTo>
                    <a:pt x="10884" y="950"/>
                  </a:lnTo>
                  <a:cubicBezTo>
                    <a:pt x="10884" y="426"/>
                    <a:pt x="10458" y="1"/>
                    <a:pt x="9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004;p71">
              <a:extLst>
                <a:ext uri="{FF2B5EF4-FFF2-40B4-BE49-F238E27FC236}">
                  <a16:creationId xmlns:a16="http://schemas.microsoft.com/office/drawing/2014/main" id="{54E49F61-2B08-4214-4B64-2B8E46820F50}"/>
                </a:ext>
              </a:extLst>
            </p:cNvPr>
            <p:cNvSpPr/>
            <p:nvPr/>
          </p:nvSpPr>
          <p:spPr>
            <a:xfrm>
              <a:off x="7181838" y="2051550"/>
              <a:ext cx="221150" cy="216875"/>
            </a:xfrm>
            <a:custGeom>
              <a:avLst/>
              <a:gdLst/>
              <a:ahLst/>
              <a:cxnLst/>
              <a:rect l="l" t="t" r="r" b="b"/>
              <a:pathLst>
                <a:path w="8846" h="8675" extrusionOk="0">
                  <a:moveTo>
                    <a:pt x="7247" y="1"/>
                  </a:moveTo>
                  <a:cubicBezTo>
                    <a:pt x="6882" y="1"/>
                    <a:pt x="6515" y="136"/>
                    <a:pt x="6231" y="407"/>
                  </a:cubicBezTo>
                  <a:cubicBezTo>
                    <a:pt x="6101" y="531"/>
                    <a:pt x="5971" y="656"/>
                    <a:pt x="5841" y="783"/>
                  </a:cubicBezTo>
                  <a:cubicBezTo>
                    <a:pt x="4232" y="2328"/>
                    <a:pt x="2663" y="3912"/>
                    <a:pt x="1130" y="5533"/>
                  </a:cubicBezTo>
                  <a:cubicBezTo>
                    <a:pt x="630" y="6061"/>
                    <a:pt x="290" y="6719"/>
                    <a:pt x="147" y="7431"/>
                  </a:cubicBezTo>
                  <a:cubicBezTo>
                    <a:pt x="49" y="7928"/>
                    <a:pt x="1" y="8423"/>
                    <a:pt x="154" y="8577"/>
                  </a:cubicBezTo>
                  <a:cubicBezTo>
                    <a:pt x="224" y="8647"/>
                    <a:pt x="365" y="8674"/>
                    <a:pt x="545" y="8674"/>
                  </a:cubicBezTo>
                  <a:cubicBezTo>
                    <a:pt x="760" y="8674"/>
                    <a:pt x="1030" y="8635"/>
                    <a:pt x="1300" y="8581"/>
                  </a:cubicBezTo>
                  <a:cubicBezTo>
                    <a:pt x="2012" y="8436"/>
                    <a:pt x="2669" y="8093"/>
                    <a:pt x="3195" y="7592"/>
                  </a:cubicBezTo>
                  <a:cubicBezTo>
                    <a:pt x="4805" y="6059"/>
                    <a:pt x="6376" y="4490"/>
                    <a:pt x="7913" y="2883"/>
                  </a:cubicBezTo>
                  <a:cubicBezTo>
                    <a:pt x="8043" y="2746"/>
                    <a:pt x="8173" y="2608"/>
                    <a:pt x="8303" y="2471"/>
                  </a:cubicBezTo>
                  <a:cubicBezTo>
                    <a:pt x="8845" y="1900"/>
                    <a:pt x="8842" y="996"/>
                    <a:pt x="8287" y="437"/>
                  </a:cubicBezTo>
                  <a:lnTo>
                    <a:pt x="8265" y="417"/>
                  </a:lnTo>
                  <a:cubicBezTo>
                    <a:pt x="7984" y="139"/>
                    <a:pt x="7616" y="1"/>
                    <a:pt x="72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005;p71">
              <a:extLst>
                <a:ext uri="{FF2B5EF4-FFF2-40B4-BE49-F238E27FC236}">
                  <a16:creationId xmlns:a16="http://schemas.microsoft.com/office/drawing/2014/main" id="{DB8D110C-1989-4C5E-24AE-4EAE050C65EE}"/>
                </a:ext>
              </a:extLst>
            </p:cNvPr>
            <p:cNvSpPr/>
            <p:nvPr/>
          </p:nvSpPr>
          <p:spPr>
            <a:xfrm>
              <a:off x="7181888" y="2051550"/>
              <a:ext cx="206775" cy="214425"/>
            </a:xfrm>
            <a:custGeom>
              <a:avLst/>
              <a:gdLst/>
              <a:ahLst/>
              <a:cxnLst/>
              <a:rect l="l" t="t" r="r" b="b"/>
              <a:pathLst>
                <a:path w="8271" h="8577" extrusionOk="0">
                  <a:moveTo>
                    <a:pt x="7245" y="1"/>
                  </a:moveTo>
                  <a:cubicBezTo>
                    <a:pt x="6880" y="1"/>
                    <a:pt x="6514" y="136"/>
                    <a:pt x="6231" y="407"/>
                  </a:cubicBezTo>
                  <a:cubicBezTo>
                    <a:pt x="4487" y="2071"/>
                    <a:pt x="2786" y="3780"/>
                    <a:pt x="1128" y="5533"/>
                  </a:cubicBezTo>
                  <a:cubicBezTo>
                    <a:pt x="629" y="6061"/>
                    <a:pt x="288" y="6719"/>
                    <a:pt x="147" y="7431"/>
                  </a:cubicBezTo>
                  <a:cubicBezTo>
                    <a:pt x="49" y="7918"/>
                    <a:pt x="0" y="8407"/>
                    <a:pt x="147" y="8569"/>
                  </a:cubicBezTo>
                  <a:lnTo>
                    <a:pt x="147" y="8569"/>
                  </a:lnTo>
                  <a:cubicBezTo>
                    <a:pt x="106" y="8491"/>
                    <a:pt x="285" y="8142"/>
                    <a:pt x="496" y="7780"/>
                  </a:cubicBezTo>
                  <a:cubicBezTo>
                    <a:pt x="812" y="7241"/>
                    <a:pt x="1249" y="6677"/>
                    <a:pt x="1756" y="6158"/>
                  </a:cubicBezTo>
                  <a:cubicBezTo>
                    <a:pt x="3440" y="4432"/>
                    <a:pt x="5141" y="2724"/>
                    <a:pt x="6860" y="1032"/>
                  </a:cubicBezTo>
                  <a:cubicBezTo>
                    <a:pt x="7292" y="609"/>
                    <a:pt x="7762" y="349"/>
                    <a:pt x="8057" y="349"/>
                  </a:cubicBezTo>
                  <a:cubicBezTo>
                    <a:pt x="8146" y="349"/>
                    <a:pt x="8219" y="373"/>
                    <a:pt x="8270" y="423"/>
                  </a:cubicBezTo>
                  <a:lnTo>
                    <a:pt x="8265" y="417"/>
                  </a:lnTo>
                  <a:cubicBezTo>
                    <a:pt x="7983" y="139"/>
                    <a:pt x="7614" y="1"/>
                    <a:pt x="7245" y="1"/>
                  </a:cubicBezTo>
                  <a:close/>
                  <a:moveTo>
                    <a:pt x="147" y="8569"/>
                  </a:moveTo>
                  <a:cubicBezTo>
                    <a:pt x="148" y="8572"/>
                    <a:pt x="150" y="8575"/>
                    <a:pt x="152" y="8577"/>
                  </a:cubicBezTo>
                  <a:lnTo>
                    <a:pt x="154" y="8577"/>
                  </a:lnTo>
                  <a:cubicBezTo>
                    <a:pt x="152" y="8574"/>
                    <a:pt x="149" y="8572"/>
                    <a:pt x="147" y="856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006;p71">
              <a:extLst>
                <a:ext uri="{FF2B5EF4-FFF2-40B4-BE49-F238E27FC236}">
                  <a16:creationId xmlns:a16="http://schemas.microsoft.com/office/drawing/2014/main" id="{F48597E4-473E-1A3E-50C2-BB9219C21AF1}"/>
                </a:ext>
              </a:extLst>
            </p:cNvPr>
            <p:cNvSpPr/>
            <p:nvPr/>
          </p:nvSpPr>
          <p:spPr>
            <a:xfrm>
              <a:off x="7327438" y="2051550"/>
              <a:ext cx="75550" cy="72100"/>
            </a:xfrm>
            <a:custGeom>
              <a:avLst/>
              <a:gdLst/>
              <a:ahLst/>
              <a:cxnLst/>
              <a:rect l="l" t="t" r="r" b="b"/>
              <a:pathLst>
                <a:path w="3022" h="2884" extrusionOk="0">
                  <a:moveTo>
                    <a:pt x="1421" y="1"/>
                  </a:moveTo>
                  <a:cubicBezTo>
                    <a:pt x="1056" y="1"/>
                    <a:pt x="691" y="136"/>
                    <a:pt x="407" y="407"/>
                  </a:cubicBezTo>
                  <a:cubicBezTo>
                    <a:pt x="277" y="531"/>
                    <a:pt x="147" y="656"/>
                    <a:pt x="17" y="783"/>
                  </a:cubicBezTo>
                  <a:cubicBezTo>
                    <a:pt x="13" y="790"/>
                    <a:pt x="6" y="799"/>
                    <a:pt x="1" y="804"/>
                  </a:cubicBezTo>
                  <a:cubicBezTo>
                    <a:pt x="1013" y="1081"/>
                    <a:pt x="1807" y="1869"/>
                    <a:pt x="2089" y="2881"/>
                  </a:cubicBezTo>
                  <a:lnTo>
                    <a:pt x="2089" y="2881"/>
                  </a:lnTo>
                  <a:cubicBezTo>
                    <a:pt x="2220" y="2744"/>
                    <a:pt x="2349" y="2608"/>
                    <a:pt x="2479" y="2471"/>
                  </a:cubicBezTo>
                  <a:cubicBezTo>
                    <a:pt x="3021" y="1900"/>
                    <a:pt x="3018" y="996"/>
                    <a:pt x="2461" y="437"/>
                  </a:cubicBezTo>
                  <a:lnTo>
                    <a:pt x="2441" y="417"/>
                  </a:lnTo>
                  <a:cubicBezTo>
                    <a:pt x="2159" y="139"/>
                    <a:pt x="1791" y="1"/>
                    <a:pt x="1421" y="1"/>
                  </a:cubicBezTo>
                  <a:close/>
                  <a:moveTo>
                    <a:pt x="2089" y="2881"/>
                  </a:moveTo>
                  <a:lnTo>
                    <a:pt x="2089" y="2881"/>
                  </a:lnTo>
                  <a:cubicBezTo>
                    <a:pt x="2088" y="2882"/>
                    <a:pt x="2087" y="2882"/>
                    <a:pt x="2087" y="2883"/>
                  </a:cubicBezTo>
                  <a:lnTo>
                    <a:pt x="2089" y="2881"/>
                  </a:lnTo>
                  <a:cubicBezTo>
                    <a:pt x="2089" y="2881"/>
                    <a:pt x="2089" y="2881"/>
                    <a:pt x="2089" y="288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007;p71">
              <a:extLst>
                <a:ext uri="{FF2B5EF4-FFF2-40B4-BE49-F238E27FC236}">
                  <a16:creationId xmlns:a16="http://schemas.microsoft.com/office/drawing/2014/main" id="{FC838EB7-FD51-BB94-8754-9A607D06F92D}"/>
                </a:ext>
              </a:extLst>
            </p:cNvPr>
            <p:cNvSpPr/>
            <p:nvPr/>
          </p:nvSpPr>
          <p:spPr>
            <a:xfrm>
              <a:off x="7327613" y="2051525"/>
              <a:ext cx="61000" cy="29900"/>
            </a:xfrm>
            <a:custGeom>
              <a:avLst/>
              <a:gdLst/>
              <a:ahLst/>
              <a:cxnLst/>
              <a:rect l="l" t="t" r="r" b="b"/>
              <a:pathLst>
                <a:path w="2440" h="1196" extrusionOk="0">
                  <a:moveTo>
                    <a:pt x="1418" y="1"/>
                  </a:moveTo>
                  <a:cubicBezTo>
                    <a:pt x="1052" y="1"/>
                    <a:pt x="686" y="137"/>
                    <a:pt x="402" y="408"/>
                  </a:cubicBezTo>
                  <a:cubicBezTo>
                    <a:pt x="268" y="534"/>
                    <a:pt x="135" y="662"/>
                    <a:pt x="1" y="791"/>
                  </a:cubicBezTo>
                  <a:cubicBezTo>
                    <a:pt x="310" y="878"/>
                    <a:pt x="603" y="1015"/>
                    <a:pt x="867" y="1196"/>
                  </a:cubicBezTo>
                  <a:lnTo>
                    <a:pt x="1031" y="1035"/>
                  </a:lnTo>
                  <a:cubicBezTo>
                    <a:pt x="1462" y="610"/>
                    <a:pt x="1933" y="351"/>
                    <a:pt x="2228" y="351"/>
                  </a:cubicBezTo>
                  <a:cubicBezTo>
                    <a:pt x="2316" y="351"/>
                    <a:pt x="2388" y="374"/>
                    <a:pt x="2439" y="422"/>
                  </a:cubicBezTo>
                  <a:lnTo>
                    <a:pt x="2436" y="417"/>
                  </a:lnTo>
                  <a:cubicBezTo>
                    <a:pt x="2154" y="139"/>
                    <a:pt x="1787" y="1"/>
                    <a:pt x="1418" y="1"/>
                  </a:cubicBezTo>
                  <a:close/>
                </a:path>
              </a:pathLst>
            </a:custGeom>
            <a:solidFill>
              <a:srgbClr val="C324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008;p71">
              <a:extLst>
                <a:ext uri="{FF2B5EF4-FFF2-40B4-BE49-F238E27FC236}">
                  <a16:creationId xmlns:a16="http://schemas.microsoft.com/office/drawing/2014/main" id="{1FB5DA60-E799-6622-0E32-D83AFA369097}"/>
                </a:ext>
              </a:extLst>
            </p:cNvPr>
            <p:cNvSpPr/>
            <p:nvPr/>
          </p:nvSpPr>
          <p:spPr>
            <a:xfrm>
              <a:off x="7181838" y="2224475"/>
              <a:ext cx="45450" cy="43950"/>
            </a:xfrm>
            <a:custGeom>
              <a:avLst/>
              <a:gdLst/>
              <a:ahLst/>
              <a:cxnLst/>
              <a:rect l="l" t="t" r="r" b="b"/>
              <a:pathLst>
                <a:path w="1818" h="1758" extrusionOk="0">
                  <a:moveTo>
                    <a:pt x="301" y="1"/>
                  </a:moveTo>
                  <a:cubicBezTo>
                    <a:pt x="297" y="1"/>
                    <a:pt x="292" y="1"/>
                    <a:pt x="288" y="1"/>
                  </a:cubicBezTo>
                  <a:cubicBezTo>
                    <a:pt x="228" y="167"/>
                    <a:pt x="181" y="339"/>
                    <a:pt x="147" y="514"/>
                  </a:cubicBezTo>
                  <a:cubicBezTo>
                    <a:pt x="49" y="1009"/>
                    <a:pt x="1" y="1506"/>
                    <a:pt x="154" y="1660"/>
                  </a:cubicBezTo>
                  <a:cubicBezTo>
                    <a:pt x="224" y="1730"/>
                    <a:pt x="364" y="1757"/>
                    <a:pt x="543" y="1757"/>
                  </a:cubicBezTo>
                  <a:cubicBezTo>
                    <a:pt x="758" y="1757"/>
                    <a:pt x="1030" y="1717"/>
                    <a:pt x="1300" y="1662"/>
                  </a:cubicBezTo>
                  <a:cubicBezTo>
                    <a:pt x="1474" y="1627"/>
                    <a:pt x="1646" y="1580"/>
                    <a:pt x="1814" y="1521"/>
                  </a:cubicBezTo>
                  <a:cubicBezTo>
                    <a:pt x="1817" y="681"/>
                    <a:pt x="1139" y="1"/>
                    <a:pt x="3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009;p71">
              <a:extLst>
                <a:ext uri="{FF2B5EF4-FFF2-40B4-BE49-F238E27FC236}">
                  <a16:creationId xmlns:a16="http://schemas.microsoft.com/office/drawing/2014/main" id="{7768D845-28D2-4F26-3064-7795FD5FB9C0}"/>
                </a:ext>
              </a:extLst>
            </p:cNvPr>
            <p:cNvSpPr/>
            <p:nvPr/>
          </p:nvSpPr>
          <p:spPr>
            <a:xfrm>
              <a:off x="7181888" y="2224475"/>
              <a:ext cx="24300" cy="41500"/>
            </a:xfrm>
            <a:custGeom>
              <a:avLst/>
              <a:gdLst/>
              <a:ahLst/>
              <a:cxnLst/>
              <a:rect l="l" t="t" r="r" b="b"/>
              <a:pathLst>
                <a:path w="972" h="1660" extrusionOk="0">
                  <a:moveTo>
                    <a:pt x="308" y="0"/>
                  </a:moveTo>
                  <a:cubicBezTo>
                    <a:pt x="301" y="0"/>
                    <a:pt x="293" y="0"/>
                    <a:pt x="286" y="1"/>
                  </a:cubicBezTo>
                  <a:cubicBezTo>
                    <a:pt x="228" y="167"/>
                    <a:pt x="181" y="340"/>
                    <a:pt x="147" y="514"/>
                  </a:cubicBezTo>
                  <a:cubicBezTo>
                    <a:pt x="51" y="1001"/>
                    <a:pt x="0" y="1491"/>
                    <a:pt x="147" y="1652"/>
                  </a:cubicBezTo>
                  <a:lnTo>
                    <a:pt x="147" y="1652"/>
                  </a:lnTo>
                  <a:cubicBezTo>
                    <a:pt x="105" y="1573"/>
                    <a:pt x="285" y="1224"/>
                    <a:pt x="496" y="863"/>
                  </a:cubicBezTo>
                  <a:cubicBezTo>
                    <a:pt x="640" y="619"/>
                    <a:pt x="798" y="382"/>
                    <a:pt x="971" y="156"/>
                  </a:cubicBezTo>
                  <a:cubicBezTo>
                    <a:pt x="765" y="54"/>
                    <a:pt x="538" y="0"/>
                    <a:pt x="308" y="0"/>
                  </a:cubicBezTo>
                  <a:close/>
                  <a:moveTo>
                    <a:pt x="147" y="1652"/>
                  </a:moveTo>
                  <a:lnTo>
                    <a:pt x="147" y="1652"/>
                  </a:lnTo>
                  <a:cubicBezTo>
                    <a:pt x="148" y="1655"/>
                    <a:pt x="150" y="1658"/>
                    <a:pt x="152" y="1660"/>
                  </a:cubicBezTo>
                  <a:lnTo>
                    <a:pt x="154" y="1660"/>
                  </a:lnTo>
                  <a:cubicBezTo>
                    <a:pt x="152" y="1658"/>
                    <a:pt x="149" y="1655"/>
                    <a:pt x="147" y="1652"/>
                  </a:cubicBezTo>
                  <a:close/>
                </a:path>
              </a:pathLst>
            </a:custGeom>
            <a:solidFill>
              <a:srgbClr val="4540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010;p71">
              <a:extLst>
                <a:ext uri="{FF2B5EF4-FFF2-40B4-BE49-F238E27FC236}">
                  <a16:creationId xmlns:a16="http://schemas.microsoft.com/office/drawing/2014/main" id="{46BBACEE-12E0-35D9-A7BA-2A13B9B2F36B}"/>
                </a:ext>
              </a:extLst>
            </p:cNvPr>
            <p:cNvSpPr/>
            <p:nvPr/>
          </p:nvSpPr>
          <p:spPr>
            <a:xfrm>
              <a:off x="7053638" y="2010450"/>
              <a:ext cx="70750" cy="70750"/>
            </a:xfrm>
            <a:custGeom>
              <a:avLst/>
              <a:gdLst/>
              <a:ahLst/>
              <a:cxnLst/>
              <a:rect l="l" t="t" r="r" b="b"/>
              <a:pathLst>
                <a:path w="2830" h="2830" extrusionOk="0">
                  <a:moveTo>
                    <a:pt x="1884" y="512"/>
                  </a:moveTo>
                  <a:cubicBezTo>
                    <a:pt x="2123" y="512"/>
                    <a:pt x="2318" y="706"/>
                    <a:pt x="2318" y="946"/>
                  </a:cubicBezTo>
                  <a:lnTo>
                    <a:pt x="2318" y="1884"/>
                  </a:lnTo>
                  <a:cubicBezTo>
                    <a:pt x="2318" y="2123"/>
                    <a:pt x="2123" y="2318"/>
                    <a:pt x="1884" y="2318"/>
                  </a:cubicBezTo>
                  <a:lnTo>
                    <a:pt x="946" y="2318"/>
                  </a:lnTo>
                  <a:cubicBezTo>
                    <a:pt x="705" y="2318"/>
                    <a:pt x="512" y="2123"/>
                    <a:pt x="512" y="1884"/>
                  </a:cubicBezTo>
                  <a:lnTo>
                    <a:pt x="512" y="946"/>
                  </a:lnTo>
                  <a:cubicBezTo>
                    <a:pt x="512" y="706"/>
                    <a:pt x="705" y="512"/>
                    <a:pt x="946" y="512"/>
                  </a:cubicBezTo>
                  <a:close/>
                  <a:moveTo>
                    <a:pt x="946" y="1"/>
                  </a:moveTo>
                  <a:cubicBezTo>
                    <a:pt x="423" y="1"/>
                    <a:pt x="0" y="424"/>
                    <a:pt x="0" y="946"/>
                  </a:cubicBezTo>
                  <a:lnTo>
                    <a:pt x="0" y="1884"/>
                  </a:lnTo>
                  <a:cubicBezTo>
                    <a:pt x="0" y="2407"/>
                    <a:pt x="423" y="2830"/>
                    <a:pt x="946" y="2830"/>
                  </a:cubicBezTo>
                  <a:lnTo>
                    <a:pt x="1884" y="2830"/>
                  </a:lnTo>
                  <a:cubicBezTo>
                    <a:pt x="2406" y="2830"/>
                    <a:pt x="2829" y="2407"/>
                    <a:pt x="2829" y="1884"/>
                  </a:cubicBezTo>
                  <a:lnTo>
                    <a:pt x="2829" y="946"/>
                  </a:lnTo>
                  <a:cubicBezTo>
                    <a:pt x="2829" y="424"/>
                    <a:pt x="2406" y="1"/>
                    <a:pt x="1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11;p71">
              <a:extLst>
                <a:ext uri="{FF2B5EF4-FFF2-40B4-BE49-F238E27FC236}">
                  <a16:creationId xmlns:a16="http://schemas.microsoft.com/office/drawing/2014/main" id="{D6602880-DA76-4530-2CD1-F575D4DDAD1A}"/>
                </a:ext>
              </a:extLst>
            </p:cNvPr>
            <p:cNvSpPr/>
            <p:nvPr/>
          </p:nvSpPr>
          <p:spPr>
            <a:xfrm>
              <a:off x="7136013" y="2029150"/>
              <a:ext cx="71925" cy="12825"/>
            </a:xfrm>
            <a:custGeom>
              <a:avLst/>
              <a:gdLst/>
              <a:ahLst/>
              <a:cxnLst/>
              <a:rect l="l" t="t" r="r" b="b"/>
              <a:pathLst>
                <a:path w="2877" h="513" extrusionOk="0">
                  <a:moveTo>
                    <a:pt x="2622" y="1"/>
                  </a:moveTo>
                  <a:cubicBezTo>
                    <a:pt x="2619" y="1"/>
                    <a:pt x="2616" y="1"/>
                    <a:pt x="2613" y="1"/>
                  </a:cubicBezTo>
                  <a:lnTo>
                    <a:pt x="248" y="1"/>
                  </a:lnTo>
                  <a:cubicBezTo>
                    <a:pt x="111" y="5"/>
                    <a:pt x="1" y="119"/>
                    <a:pt x="1" y="256"/>
                  </a:cubicBezTo>
                  <a:cubicBezTo>
                    <a:pt x="1" y="395"/>
                    <a:pt x="111" y="507"/>
                    <a:pt x="248" y="513"/>
                  </a:cubicBezTo>
                  <a:lnTo>
                    <a:pt x="2613" y="513"/>
                  </a:lnTo>
                  <a:cubicBezTo>
                    <a:pt x="2615" y="513"/>
                    <a:pt x="2617" y="513"/>
                    <a:pt x="2619" y="513"/>
                  </a:cubicBezTo>
                  <a:cubicBezTo>
                    <a:pt x="2761" y="513"/>
                    <a:pt x="2877" y="398"/>
                    <a:pt x="2877" y="256"/>
                  </a:cubicBezTo>
                  <a:cubicBezTo>
                    <a:pt x="2877" y="115"/>
                    <a:pt x="2763" y="1"/>
                    <a:pt x="26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012;p71">
              <a:extLst>
                <a:ext uri="{FF2B5EF4-FFF2-40B4-BE49-F238E27FC236}">
                  <a16:creationId xmlns:a16="http://schemas.microsoft.com/office/drawing/2014/main" id="{FB0C4715-2688-D89A-4901-5C11EFFE158C}"/>
                </a:ext>
              </a:extLst>
            </p:cNvPr>
            <p:cNvSpPr/>
            <p:nvPr/>
          </p:nvSpPr>
          <p:spPr>
            <a:xfrm>
              <a:off x="7135838" y="2057325"/>
              <a:ext cx="94825" cy="12775"/>
            </a:xfrm>
            <a:custGeom>
              <a:avLst/>
              <a:gdLst/>
              <a:ahLst/>
              <a:cxnLst/>
              <a:rect l="l" t="t" r="r" b="b"/>
              <a:pathLst>
                <a:path w="3793" h="511" extrusionOk="0">
                  <a:moveTo>
                    <a:pt x="252" y="0"/>
                  </a:moveTo>
                  <a:cubicBezTo>
                    <a:pt x="113" y="0"/>
                    <a:pt x="0" y="115"/>
                    <a:pt x="0" y="255"/>
                  </a:cubicBezTo>
                  <a:cubicBezTo>
                    <a:pt x="0" y="396"/>
                    <a:pt x="114" y="510"/>
                    <a:pt x="255" y="510"/>
                  </a:cubicBezTo>
                  <a:lnTo>
                    <a:pt x="3538" y="510"/>
                  </a:lnTo>
                  <a:cubicBezTo>
                    <a:pt x="3679" y="510"/>
                    <a:pt x="3793" y="396"/>
                    <a:pt x="3793" y="255"/>
                  </a:cubicBezTo>
                  <a:cubicBezTo>
                    <a:pt x="3793" y="115"/>
                    <a:pt x="3681" y="0"/>
                    <a:pt x="3541" y="0"/>
                  </a:cubicBezTo>
                  <a:cubicBezTo>
                    <a:pt x="3540" y="0"/>
                    <a:pt x="3539" y="0"/>
                    <a:pt x="3538" y="0"/>
                  </a:cubicBezTo>
                  <a:lnTo>
                    <a:pt x="255" y="0"/>
                  </a:lnTo>
                  <a:cubicBezTo>
                    <a:pt x="254" y="0"/>
                    <a:pt x="253" y="0"/>
                    <a:pt x="2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013;p71">
              <a:extLst>
                <a:ext uri="{FF2B5EF4-FFF2-40B4-BE49-F238E27FC236}">
                  <a16:creationId xmlns:a16="http://schemas.microsoft.com/office/drawing/2014/main" id="{CF652130-4E4F-A17C-B120-59BEF97FD216}"/>
                </a:ext>
              </a:extLst>
            </p:cNvPr>
            <p:cNvSpPr/>
            <p:nvPr/>
          </p:nvSpPr>
          <p:spPr>
            <a:xfrm>
              <a:off x="7053638" y="2107425"/>
              <a:ext cx="70750" cy="70750"/>
            </a:xfrm>
            <a:custGeom>
              <a:avLst/>
              <a:gdLst/>
              <a:ahLst/>
              <a:cxnLst/>
              <a:rect l="l" t="t" r="r" b="b"/>
              <a:pathLst>
                <a:path w="2830" h="2830" extrusionOk="0">
                  <a:moveTo>
                    <a:pt x="1884" y="512"/>
                  </a:moveTo>
                  <a:cubicBezTo>
                    <a:pt x="2123" y="512"/>
                    <a:pt x="2318" y="708"/>
                    <a:pt x="2318" y="946"/>
                  </a:cubicBezTo>
                  <a:lnTo>
                    <a:pt x="2318" y="1884"/>
                  </a:lnTo>
                  <a:cubicBezTo>
                    <a:pt x="2318" y="2125"/>
                    <a:pt x="2123" y="2318"/>
                    <a:pt x="1884" y="2318"/>
                  </a:cubicBezTo>
                  <a:lnTo>
                    <a:pt x="946" y="2318"/>
                  </a:lnTo>
                  <a:cubicBezTo>
                    <a:pt x="705" y="2318"/>
                    <a:pt x="512" y="2125"/>
                    <a:pt x="512" y="1884"/>
                  </a:cubicBezTo>
                  <a:lnTo>
                    <a:pt x="512" y="946"/>
                  </a:lnTo>
                  <a:cubicBezTo>
                    <a:pt x="512" y="708"/>
                    <a:pt x="705" y="512"/>
                    <a:pt x="946" y="512"/>
                  </a:cubicBezTo>
                  <a:close/>
                  <a:moveTo>
                    <a:pt x="946" y="1"/>
                  </a:moveTo>
                  <a:cubicBezTo>
                    <a:pt x="423" y="1"/>
                    <a:pt x="0" y="424"/>
                    <a:pt x="0" y="946"/>
                  </a:cubicBezTo>
                  <a:lnTo>
                    <a:pt x="0" y="1884"/>
                  </a:lnTo>
                  <a:cubicBezTo>
                    <a:pt x="0" y="2407"/>
                    <a:pt x="423" y="2830"/>
                    <a:pt x="946" y="2830"/>
                  </a:cubicBezTo>
                  <a:lnTo>
                    <a:pt x="1884" y="2830"/>
                  </a:lnTo>
                  <a:cubicBezTo>
                    <a:pt x="2406" y="2830"/>
                    <a:pt x="2829" y="2407"/>
                    <a:pt x="2829" y="1884"/>
                  </a:cubicBezTo>
                  <a:lnTo>
                    <a:pt x="2829" y="946"/>
                  </a:lnTo>
                  <a:cubicBezTo>
                    <a:pt x="2829" y="424"/>
                    <a:pt x="2406" y="1"/>
                    <a:pt x="1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014;p71">
              <a:extLst>
                <a:ext uri="{FF2B5EF4-FFF2-40B4-BE49-F238E27FC236}">
                  <a16:creationId xmlns:a16="http://schemas.microsoft.com/office/drawing/2014/main" id="{01381C93-BA47-5095-9A3D-F166D1049B04}"/>
                </a:ext>
              </a:extLst>
            </p:cNvPr>
            <p:cNvSpPr/>
            <p:nvPr/>
          </p:nvSpPr>
          <p:spPr>
            <a:xfrm>
              <a:off x="7136013" y="2126150"/>
              <a:ext cx="71925" cy="12800"/>
            </a:xfrm>
            <a:custGeom>
              <a:avLst/>
              <a:gdLst/>
              <a:ahLst/>
              <a:cxnLst/>
              <a:rect l="l" t="t" r="r" b="b"/>
              <a:pathLst>
                <a:path w="2877" h="512" extrusionOk="0">
                  <a:moveTo>
                    <a:pt x="2619" y="0"/>
                  </a:moveTo>
                  <a:cubicBezTo>
                    <a:pt x="2617" y="0"/>
                    <a:pt x="2615" y="0"/>
                    <a:pt x="2613" y="0"/>
                  </a:cubicBezTo>
                  <a:lnTo>
                    <a:pt x="248" y="0"/>
                  </a:lnTo>
                  <a:cubicBezTo>
                    <a:pt x="111" y="4"/>
                    <a:pt x="1" y="118"/>
                    <a:pt x="1" y="257"/>
                  </a:cubicBezTo>
                  <a:cubicBezTo>
                    <a:pt x="1" y="394"/>
                    <a:pt x="111" y="508"/>
                    <a:pt x="248" y="512"/>
                  </a:cubicBezTo>
                  <a:lnTo>
                    <a:pt x="2613" y="512"/>
                  </a:lnTo>
                  <a:cubicBezTo>
                    <a:pt x="2615" y="512"/>
                    <a:pt x="2617" y="512"/>
                    <a:pt x="2619" y="512"/>
                  </a:cubicBezTo>
                  <a:cubicBezTo>
                    <a:pt x="2761" y="512"/>
                    <a:pt x="2877" y="398"/>
                    <a:pt x="2877" y="257"/>
                  </a:cubicBezTo>
                  <a:cubicBezTo>
                    <a:pt x="2877" y="115"/>
                    <a:pt x="2761" y="0"/>
                    <a:pt x="26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015;p71">
              <a:extLst>
                <a:ext uri="{FF2B5EF4-FFF2-40B4-BE49-F238E27FC236}">
                  <a16:creationId xmlns:a16="http://schemas.microsoft.com/office/drawing/2014/main" id="{B3FE3377-33F5-683E-F124-D63F77D06C01}"/>
                </a:ext>
              </a:extLst>
            </p:cNvPr>
            <p:cNvSpPr/>
            <p:nvPr/>
          </p:nvSpPr>
          <p:spPr>
            <a:xfrm>
              <a:off x="7135613" y="2154300"/>
              <a:ext cx="42775" cy="12800"/>
            </a:xfrm>
            <a:custGeom>
              <a:avLst/>
              <a:gdLst/>
              <a:ahLst/>
              <a:cxnLst/>
              <a:rect l="l" t="t" r="r" b="b"/>
              <a:pathLst>
                <a:path w="1711" h="512" extrusionOk="0">
                  <a:moveTo>
                    <a:pt x="255" y="0"/>
                  </a:moveTo>
                  <a:cubicBezTo>
                    <a:pt x="114" y="0"/>
                    <a:pt x="0" y="114"/>
                    <a:pt x="0" y="255"/>
                  </a:cubicBezTo>
                  <a:cubicBezTo>
                    <a:pt x="0" y="398"/>
                    <a:pt x="116" y="512"/>
                    <a:pt x="258" y="512"/>
                  </a:cubicBezTo>
                  <a:cubicBezTo>
                    <a:pt x="260" y="512"/>
                    <a:pt x="262" y="512"/>
                    <a:pt x="264" y="512"/>
                  </a:cubicBezTo>
                  <a:lnTo>
                    <a:pt x="1447" y="512"/>
                  </a:lnTo>
                  <a:cubicBezTo>
                    <a:pt x="1449" y="512"/>
                    <a:pt x="1451" y="512"/>
                    <a:pt x="1453" y="512"/>
                  </a:cubicBezTo>
                  <a:cubicBezTo>
                    <a:pt x="1595" y="512"/>
                    <a:pt x="1710" y="398"/>
                    <a:pt x="1710" y="255"/>
                  </a:cubicBezTo>
                  <a:cubicBezTo>
                    <a:pt x="1710" y="114"/>
                    <a:pt x="1596" y="0"/>
                    <a:pt x="1456" y="0"/>
                  </a:cubicBezTo>
                  <a:cubicBezTo>
                    <a:pt x="1453" y="0"/>
                    <a:pt x="1450" y="0"/>
                    <a:pt x="1447" y="0"/>
                  </a:cubicBezTo>
                  <a:lnTo>
                    <a:pt x="264" y="0"/>
                  </a:lnTo>
                  <a:cubicBezTo>
                    <a:pt x="261" y="0"/>
                    <a:pt x="258" y="0"/>
                    <a:pt x="2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016;p71">
              <a:extLst>
                <a:ext uri="{FF2B5EF4-FFF2-40B4-BE49-F238E27FC236}">
                  <a16:creationId xmlns:a16="http://schemas.microsoft.com/office/drawing/2014/main" id="{753B7605-753C-545D-E55E-B877F01AFD12}"/>
                </a:ext>
              </a:extLst>
            </p:cNvPr>
            <p:cNvSpPr/>
            <p:nvPr/>
          </p:nvSpPr>
          <p:spPr>
            <a:xfrm>
              <a:off x="7136613" y="1930325"/>
              <a:ext cx="35175" cy="30075"/>
            </a:xfrm>
            <a:custGeom>
              <a:avLst/>
              <a:gdLst/>
              <a:ahLst/>
              <a:cxnLst/>
              <a:rect l="l" t="t" r="r" b="b"/>
              <a:pathLst>
                <a:path w="1407" h="1203" extrusionOk="0">
                  <a:moveTo>
                    <a:pt x="802" y="1"/>
                  </a:moveTo>
                  <a:cubicBezTo>
                    <a:pt x="269" y="1"/>
                    <a:pt x="1" y="649"/>
                    <a:pt x="380" y="1026"/>
                  </a:cubicBezTo>
                  <a:cubicBezTo>
                    <a:pt x="495" y="1141"/>
                    <a:pt x="648" y="1202"/>
                    <a:pt x="805" y="1202"/>
                  </a:cubicBezTo>
                  <a:cubicBezTo>
                    <a:pt x="883" y="1202"/>
                    <a:pt x="961" y="1187"/>
                    <a:pt x="1036" y="1156"/>
                  </a:cubicBezTo>
                  <a:cubicBezTo>
                    <a:pt x="1260" y="1064"/>
                    <a:pt x="1407" y="845"/>
                    <a:pt x="1407" y="601"/>
                  </a:cubicBezTo>
                  <a:cubicBezTo>
                    <a:pt x="1407" y="268"/>
                    <a:pt x="1137" y="1"/>
                    <a:pt x="805" y="1"/>
                  </a:cubicBezTo>
                  <a:cubicBezTo>
                    <a:pt x="804" y="1"/>
                    <a:pt x="803" y="1"/>
                    <a:pt x="802" y="1"/>
                  </a:cubicBezTo>
                  <a:close/>
                </a:path>
              </a:pathLst>
            </a:custGeom>
            <a:solidFill>
              <a:srgbClr val="4540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017;p71">
              <a:extLst>
                <a:ext uri="{FF2B5EF4-FFF2-40B4-BE49-F238E27FC236}">
                  <a16:creationId xmlns:a16="http://schemas.microsoft.com/office/drawing/2014/main" id="{EF2C4848-08CD-5B29-A0B1-DCEC9B4FAFD7}"/>
                </a:ext>
              </a:extLst>
            </p:cNvPr>
            <p:cNvSpPr/>
            <p:nvPr/>
          </p:nvSpPr>
          <p:spPr>
            <a:xfrm>
              <a:off x="7133613" y="1923925"/>
              <a:ext cx="44550" cy="42850"/>
            </a:xfrm>
            <a:custGeom>
              <a:avLst/>
              <a:gdLst/>
              <a:ahLst/>
              <a:cxnLst/>
              <a:rect l="l" t="t" r="r" b="b"/>
              <a:pathLst>
                <a:path w="1782" h="1714" extrusionOk="0">
                  <a:moveTo>
                    <a:pt x="925" y="512"/>
                  </a:moveTo>
                  <a:cubicBezTo>
                    <a:pt x="1116" y="512"/>
                    <a:pt x="1270" y="667"/>
                    <a:pt x="1272" y="857"/>
                  </a:cubicBezTo>
                  <a:cubicBezTo>
                    <a:pt x="1270" y="1065"/>
                    <a:pt x="1100" y="1203"/>
                    <a:pt x="923" y="1203"/>
                  </a:cubicBezTo>
                  <a:cubicBezTo>
                    <a:pt x="838" y="1203"/>
                    <a:pt x="751" y="1171"/>
                    <a:pt x="681" y="1101"/>
                  </a:cubicBezTo>
                  <a:cubicBezTo>
                    <a:pt x="464" y="884"/>
                    <a:pt x="617" y="512"/>
                    <a:pt x="925" y="512"/>
                  </a:cubicBezTo>
                  <a:close/>
                  <a:moveTo>
                    <a:pt x="926" y="0"/>
                  </a:moveTo>
                  <a:cubicBezTo>
                    <a:pt x="703" y="0"/>
                    <a:pt x="483" y="87"/>
                    <a:pt x="319" y="251"/>
                  </a:cubicBezTo>
                  <a:cubicBezTo>
                    <a:pt x="75" y="496"/>
                    <a:pt x="1" y="864"/>
                    <a:pt x="133" y="1184"/>
                  </a:cubicBezTo>
                  <a:cubicBezTo>
                    <a:pt x="267" y="1504"/>
                    <a:pt x="579" y="1714"/>
                    <a:pt x="925" y="1714"/>
                  </a:cubicBezTo>
                  <a:cubicBezTo>
                    <a:pt x="1398" y="1712"/>
                    <a:pt x="1781" y="1329"/>
                    <a:pt x="1781" y="857"/>
                  </a:cubicBezTo>
                  <a:cubicBezTo>
                    <a:pt x="1781" y="510"/>
                    <a:pt x="1574" y="197"/>
                    <a:pt x="1254" y="65"/>
                  </a:cubicBezTo>
                  <a:cubicBezTo>
                    <a:pt x="1148" y="22"/>
                    <a:pt x="1036" y="0"/>
                    <a:pt x="926"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018;p71">
              <a:extLst>
                <a:ext uri="{FF2B5EF4-FFF2-40B4-BE49-F238E27FC236}">
                  <a16:creationId xmlns:a16="http://schemas.microsoft.com/office/drawing/2014/main" id="{41811E86-AE8F-6759-DAD0-DA4CE66AA747}"/>
                </a:ext>
              </a:extLst>
            </p:cNvPr>
            <p:cNvSpPr/>
            <p:nvPr/>
          </p:nvSpPr>
          <p:spPr>
            <a:xfrm>
              <a:off x="7068138" y="1999050"/>
              <a:ext cx="68275" cy="63525"/>
            </a:xfrm>
            <a:custGeom>
              <a:avLst/>
              <a:gdLst/>
              <a:ahLst/>
              <a:cxnLst/>
              <a:rect l="l" t="t" r="r" b="b"/>
              <a:pathLst>
                <a:path w="2731" h="2541" extrusionOk="0">
                  <a:moveTo>
                    <a:pt x="2441" y="0"/>
                  </a:moveTo>
                  <a:cubicBezTo>
                    <a:pt x="2359" y="0"/>
                    <a:pt x="2278" y="40"/>
                    <a:pt x="2228" y="113"/>
                  </a:cubicBezTo>
                  <a:lnTo>
                    <a:pt x="1051" y="1859"/>
                  </a:lnTo>
                  <a:lnTo>
                    <a:pt x="480" y="1167"/>
                  </a:lnTo>
                  <a:cubicBezTo>
                    <a:pt x="429" y="1109"/>
                    <a:pt x="358" y="1079"/>
                    <a:pt x="286" y="1079"/>
                  </a:cubicBezTo>
                  <a:cubicBezTo>
                    <a:pt x="229" y="1079"/>
                    <a:pt x="171" y="1099"/>
                    <a:pt x="124" y="1138"/>
                  </a:cubicBezTo>
                  <a:cubicBezTo>
                    <a:pt x="17" y="1227"/>
                    <a:pt x="1" y="1384"/>
                    <a:pt x="86" y="1493"/>
                  </a:cubicBezTo>
                  <a:lnTo>
                    <a:pt x="874" y="2449"/>
                  </a:lnTo>
                  <a:cubicBezTo>
                    <a:pt x="923" y="2507"/>
                    <a:pt x="995" y="2541"/>
                    <a:pt x="1071" y="2541"/>
                  </a:cubicBezTo>
                  <a:lnTo>
                    <a:pt x="1083" y="2541"/>
                  </a:lnTo>
                  <a:cubicBezTo>
                    <a:pt x="1165" y="2537"/>
                    <a:pt x="1239" y="2496"/>
                    <a:pt x="1282" y="2429"/>
                  </a:cubicBezTo>
                  <a:lnTo>
                    <a:pt x="2652" y="399"/>
                  </a:lnTo>
                  <a:cubicBezTo>
                    <a:pt x="2730" y="281"/>
                    <a:pt x="2699" y="122"/>
                    <a:pt x="2582" y="43"/>
                  </a:cubicBezTo>
                  <a:cubicBezTo>
                    <a:pt x="2539" y="14"/>
                    <a:pt x="2490" y="0"/>
                    <a:pt x="24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019;p71">
              <a:extLst>
                <a:ext uri="{FF2B5EF4-FFF2-40B4-BE49-F238E27FC236}">
                  <a16:creationId xmlns:a16="http://schemas.microsoft.com/office/drawing/2014/main" id="{75EFD35F-23A8-5B75-3A95-DFE6108D43C4}"/>
                </a:ext>
              </a:extLst>
            </p:cNvPr>
            <p:cNvSpPr/>
            <p:nvPr/>
          </p:nvSpPr>
          <p:spPr>
            <a:xfrm>
              <a:off x="7068138" y="2096025"/>
              <a:ext cx="68275" cy="63550"/>
            </a:xfrm>
            <a:custGeom>
              <a:avLst/>
              <a:gdLst/>
              <a:ahLst/>
              <a:cxnLst/>
              <a:rect l="l" t="t" r="r" b="b"/>
              <a:pathLst>
                <a:path w="2731" h="2542" extrusionOk="0">
                  <a:moveTo>
                    <a:pt x="2440" y="1"/>
                  </a:moveTo>
                  <a:cubicBezTo>
                    <a:pt x="2358" y="1"/>
                    <a:pt x="2277" y="40"/>
                    <a:pt x="2228" y="113"/>
                  </a:cubicBezTo>
                  <a:lnTo>
                    <a:pt x="1051" y="1860"/>
                  </a:lnTo>
                  <a:lnTo>
                    <a:pt x="480" y="1167"/>
                  </a:lnTo>
                  <a:cubicBezTo>
                    <a:pt x="429" y="1110"/>
                    <a:pt x="357" y="1081"/>
                    <a:pt x="286" y="1081"/>
                  </a:cubicBezTo>
                  <a:cubicBezTo>
                    <a:pt x="229" y="1081"/>
                    <a:pt x="171" y="1100"/>
                    <a:pt x="124" y="1138"/>
                  </a:cubicBezTo>
                  <a:cubicBezTo>
                    <a:pt x="17" y="1227"/>
                    <a:pt x="1" y="1384"/>
                    <a:pt x="86" y="1493"/>
                  </a:cubicBezTo>
                  <a:lnTo>
                    <a:pt x="874" y="2449"/>
                  </a:lnTo>
                  <a:cubicBezTo>
                    <a:pt x="923" y="2507"/>
                    <a:pt x="995" y="2541"/>
                    <a:pt x="1071" y="2541"/>
                  </a:cubicBezTo>
                  <a:lnTo>
                    <a:pt x="1083" y="2541"/>
                  </a:lnTo>
                  <a:cubicBezTo>
                    <a:pt x="1165" y="2537"/>
                    <a:pt x="1237" y="2496"/>
                    <a:pt x="1282" y="2429"/>
                  </a:cubicBezTo>
                  <a:lnTo>
                    <a:pt x="2652" y="399"/>
                  </a:lnTo>
                  <a:cubicBezTo>
                    <a:pt x="2730" y="282"/>
                    <a:pt x="2699" y="122"/>
                    <a:pt x="2582" y="45"/>
                  </a:cubicBezTo>
                  <a:cubicBezTo>
                    <a:pt x="2538" y="15"/>
                    <a:pt x="2489" y="1"/>
                    <a:pt x="24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 name="Google Shape;4212;p71">
            <a:extLst>
              <a:ext uri="{FF2B5EF4-FFF2-40B4-BE49-F238E27FC236}">
                <a16:creationId xmlns:a16="http://schemas.microsoft.com/office/drawing/2014/main" id="{31746D4B-11A3-8112-54A2-3B48F05331EF}"/>
              </a:ext>
            </a:extLst>
          </p:cNvPr>
          <p:cNvGrpSpPr/>
          <p:nvPr/>
        </p:nvGrpSpPr>
        <p:grpSpPr>
          <a:xfrm>
            <a:off x="840908" y="1887330"/>
            <a:ext cx="377475" cy="423625"/>
            <a:chOff x="2451188" y="1296875"/>
            <a:chExt cx="377475" cy="423625"/>
          </a:xfrm>
        </p:grpSpPr>
        <p:sp>
          <p:nvSpPr>
            <p:cNvPr id="50" name="Google Shape;4213;p71">
              <a:extLst>
                <a:ext uri="{FF2B5EF4-FFF2-40B4-BE49-F238E27FC236}">
                  <a16:creationId xmlns:a16="http://schemas.microsoft.com/office/drawing/2014/main" id="{2966F17E-496B-5463-5A28-B7A6C7E4DE6E}"/>
                </a:ext>
              </a:extLst>
            </p:cNvPr>
            <p:cNvSpPr/>
            <p:nvPr/>
          </p:nvSpPr>
          <p:spPr>
            <a:xfrm>
              <a:off x="2499413" y="1296875"/>
              <a:ext cx="281025" cy="226950"/>
            </a:xfrm>
            <a:custGeom>
              <a:avLst/>
              <a:gdLst/>
              <a:ahLst/>
              <a:cxnLst/>
              <a:rect l="l" t="t" r="r" b="b"/>
              <a:pathLst>
                <a:path w="11241" h="9078" extrusionOk="0">
                  <a:moveTo>
                    <a:pt x="5621" y="0"/>
                  </a:moveTo>
                  <a:cubicBezTo>
                    <a:pt x="2517" y="0"/>
                    <a:pt x="1" y="2551"/>
                    <a:pt x="1" y="5696"/>
                  </a:cubicBezTo>
                  <a:cubicBezTo>
                    <a:pt x="1" y="8841"/>
                    <a:pt x="2517" y="9078"/>
                    <a:pt x="5621" y="9078"/>
                  </a:cubicBezTo>
                  <a:cubicBezTo>
                    <a:pt x="8724" y="9078"/>
                    <a:pt x="11240" y="8841"/>
                    <a:pt x="11240" y="5696"/>
                  </a:cubicBezTo>
                  <a:cubicBezTo>
                    <a:pt x="11240" y="2551"/>
                    <a:pt x="8726" y="0"/>
                    <a:pt x="5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214;p71">
              <a:extLst>
                <a:ext uri="{FF2B5EF4-FFF2-40B4-BE49-F238E27FC236}">
                  <a16:creationId xmlns:a16="http://schemas.microsoft.com/office/drawing/2014/main" id="{C6A7A7CB-4920-560D-B44D-7B86CE25FAFC}"/>
                </a:ext>
              </a:extLst>
            </p:cNvPr>
            <p:cNvSpPr/>
            <p:nvPr/>
          </p:nvSpPr>
          <p:spPr>
            <a:xfrm>
              <a:off x="2499413" y="1296875"/>
              <a:ext cx="140525" cy="226950"/>
            </a:xfrm>
            <a:custGeom>
              <a:avLst/>
              <a:gdLst/>
              <a:ahLst/>
              <a:cxnLst/>
              <a:rect l="l" t="t" r="r" b="b"/>
              <a:pathLst>
                <a:path w="5621" h="9078" extrusionOk="0">
                  <a:moveTo>
                    <a:pt x="5621" y="0"/>
                  </a:moveTo>
                  <a:cubicBezTo>
                    <a:pt x="2517" y="0"/>
                    <a:pt x="1" y="2551"/>
                    <a:pt x="1" y="5696"/>
                  </a:cubicBezTo>
                  <a:cubicBezTo>
                    <a:pt x="1" y="8816"/>
                    <a:pt x="2477" y="9074"/>
                    <a:pt x="5546" y="9078"/>
                  </a:cubicBezTo>
                  <a:cubicBezTo>
                    <a:pt x="4001" y="9071"/>
                    <a:pt x="2761" y="8792"/>
                    <a:pt x="2761" y="5696"/>
                  </a:cubicBezTo>
                  <a:cubicBezTo>
                    <a:pt x="2761" y="2551"/>
                    <a:pt x="4041" y="0"/>
                    <a:pt x="5621" y="0"/>
                  </a:cubicBezTo>
                  <a:close/>
                </a:path>
              </a:pathLst>
            </a:custGeom>
            <a:solidFill>
              <a:srgbClr val="4540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215;p71">
              <a:extLst>
                <a:ext uri="{FF2B5EF4-FFF2-40B4-BE49-F238E27FC236}">
                  <a16:creationId xmlns:a16="http://schemas.microsoft.com/office/drawing/2014/main" id="{2EF79AB6-4340-6F7A-F895-68A6C9C57E88}"/>
                </a:ext>
              </a:extLst>
            </p:cNvPr>
            <p:cNvSpPr/>
            <p:nvPr/>
          </p:nvSpPr>
          <p:spPr>
            <a:xfrm>
              <a:off x="2538288" y="1333050"/>
              <a:ext cx="203950" cy="212950"/>
            </a:xfrm>
            <a:custGeom>
              <a:avLst/>
              <a:gdLst/>
              <a:ahLst/>
              <a:cxnLst/>
              <a:rect l="l" t="t" r="r" b="b"/>
              <a:pathLst>
                <a:path w="8158" h="8518" extrusionOk="0">
                  <a:moveTo>
                    <a:pt x="4095" y="1"/>
                  </a:moveTo>
                  <a:cubicBezTo>
                    <a:pt x="4088" y="1"/>
                    <a:pt x="4081" y="1"/>
                    <a:pt x="4075" y="1"/>
                  </a:cubicBezTo>
                  <a:cubicBezTo>
                    <a:pt x="3858" y="1"/>
                    <a:pt x="3643" y="14"/>
                    <a:pt x="3427" y="39"/>
                  </a:cubicBezTo>
                  <a:cubicBezTo>
                    <a:pt x="2967" y="91"/>
                    <a:pt x="2515" y="205"/>
                    <a:pt x="2086" y="379"/>
                  </a:cubicBezTo>
                  <a:cubicBezTo>
                    <a:pt x="2055" y="391"/>
                    <a:pt x="2025" y="404"/>
                    <a:pt x="1996" y="417"/>
                  </a:cubicBezTo>
                  <a:cubicBezTo>
                    <a:pt x="989" y="856"/>
                    <a:pt x="268" y="2100"/>
                    <a:pt x="83" y="2976"/>
                  </a:cubicBezTo>
                  <a:cubicBezTo>
                    <a:pt x="64" y="3242"/>
                    <a:pt x="49" y="3508"/>
                    <a:pt x="38" y="3773"/>
                  </a:cubicBezTo>
                  <a:cubicBezTo>
                    <a:pt x="0" y="4627"/>
                    <a:pt x="4" y="5480"/>
                    <a:pt x="47" y="6333"/>
                  </a:cubicBezTo>
                  <a:cubicBezTo>
                    <a:pt x="107" y="7493"/>
                    <a:pt x="1038" y="8419"/>
                    <a:pt x="2200" y="8473"/>
                  </a:cubicBezTo>
                  <a:cubicBezTo>
                    <a:pt x="2451" y="8486"/>
                    <a:pt x="2704" y="8495"/>
                    <a:pt x="2957" y="8502"/>
                  </a:cubicBezTo>
                  <a:lnTo>
                    <a:pt x="2959" y="8502"/>
                  </a:lnTo>
                  <a:cubicBezTo>
                    <a:pt x="3328" y="8513"/>
                    <a:pt x="3697" y="8518"/>
                    <a:pt x="4066" y="8518"/>
                  </a:cubicBezTo>
                  <a:cubicBezTo>
                    <a:pt x="4694" y="8518"/>
                    <a:pt x="5322" y="8503"/>
                    <a:pt x="5951" y="8473"/>
                  </a:cubicBezTo>
                  <a:cubicBezTo>
                    <a:pt x="7111" y="8419"/>
                    <a:pt x="8042" y="7493"/>
                    <a:pt x="8102" y="6333"/>
                  </a:cubicBezTo>
                  <a:lnTo>
                    <a:pt x="8102" y="6331"/>
                  </a:lnTo>
                  <a:cubicBezTo>
                    <a:pt x="8158" y="5214"/>
                    <a:pt x="8147" y="4095"/>
                    <a:pt x="8066" y="2978"/>
                  </a:cubicBezTo>
                  <a:cubicBezTo>
                    <a:pt x="7843" y="1915"/>
                    <a:pt x="6828" y="541"/>
                    <a:pt x="5468" y="180"/>
                  </a:cubicBezTo>
                  <a:cubicBezTo>
                    <a:pt x="5019" y="62"/>
                    <a:pt x="4558" y="1"/>
                    <a:pt x="4095" y="1"/>
                  </a:cubicBezTo>
                  <a:close/>
                </a:path>
              </a:pathLst>
            </a:custGeom>
            <a:solidFill>
              <a:srgbClr val="F1D0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216;p71">
              <a:extLst>
                <a:ext uri="{FF2B5EF4-FFF2-40B4-BE49-F238E27FC236}">
                  <a16:creationId xmlns:a16="http://schemas.microsoft.com/office/drawing/2014/main" id="{49111D5F-14A6-B291-058B-9C3528FD03CF}"/>
                </a:ext>
              </a:extLst>
            </p:cNvPr>
            <p:cNvSpPr/>
            <p:nvPr/>
          </p:nvSpPr>
          <p:spPr>
            <a:xfrm>
              <a:off x="2538063" y="1354925"/>
              <a:ext cx="74225" cy="190700"/>
            </a:xfrm>
            <a:custGeom>
              <a:avLst/>
              <a:gdLst/>
              <a:ahLst/>
              <a:cxnLst/>
              <a:rect l="l" t="t" r="r" b="b"/>
              <a:pathLst>
                <a:path w="2969" h="7628" extrusionOk="0">
                  <a:moveTo>
                    <a:pt x="2095" y="1"/>
                  </a:moveTo>
                  <a:cubicBezTo>
                    <a:pt x="2064" y="13"/>
                    <a:pt x="2036" y="26"/>
                    <a:pt x="2005" y="39"/>
                  </a:cubicBezTo>
                  <a:cubicBezTo>
                    <a:pt x="998" y="476"/>
                    <a:pt x="277" y="1225"/>
                    <a:pt x="92" y="2101"/>
                  </a:cubicBezTo>
                  <a:cubicBezTo>
                    <a:pt x="11" y="3218"/>
                    <a:pt x="0" y="4339"/>
                    <a:pt x="56" y="5458"/>
                  </a:cubicBezTo>
                  <a:cubicBezTo>
                    <a:pt x="116" y="6618"/>
                    <a:pt x="1047" y="7544"/>
                    <a:pt x="2209" y="7598"/>
                  </a:cubicBezTo>
                  <a:cubicBezTo>
                    <a:pt x="2460" y="7611"/>
                    <a:pt x="2713" y="7620"/>
                    <a:pt x="2966" y="7627"/>
                  </a:cubicBezTo>
                  <a:lnTo>
                    <a:pt x="2968" y="7627"/>
                  </a:lnTo>
                  <a:cubicBezTo>
                    <a:pt x="2460" y="7430"/>
                    <a:pt x="2072" y="6564"/>
                    <a:pt x="2045" y="5505"/>
                  </a:cubicBezTo>
                  <a:cubicBezTo>
                    <a:pt x="2010" y="4126"/>
                    <a:pt x="2027" y="1685"/>
                    <a:pt x="2095" y="1"/>
                  </a:cubicBezTo>
                  <a:close/>
                </a:path>
              </a:pathLst>
            </a:custGeom>
            <a:solidFill>
              <a:srgbClr val="F1B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217;p71">
              <a:extLst>
                <a:ext uri="{FF2B5EF4-FFF2-40B4-BE49-F238E27FC236}">
                  <a16:creationId xmlns:a16="http://schemas.microsoft.com/office/drawing/2014/main" id="{F2930DB1-9F6F-CAD3-9DCE-5B93F4462054}"/>
                </a:ext>
              </a:extLst>
            </p:cNvPr>
            <p:cNvSpPr/>
            <p:nvPr/>
          </p:nvSpPr>
          <p:spPr>
            <a:xfrm>
              <a:off x="2539188" y="1345450"/>
              <a:ext cx="135825" cy="85700"/>
            </a:xfrm>
            <a:custGeom>
              <a:avLst/>
              <a:gdLst/>
              <a:ahLst/>
              <a:cxnLst/>
              <a:rect l="l" t="t" r="r" b="b"/>
              <a:pathLst>
                <a:path w="5433" h="3428" extrusionOk="0">
                  <a:moveTo>
                    <a:pt x="4039" y="0"/>
                  </a:moveTo>
                  <a:cubicBezTo>
                    <a:pt x="3822" y="0"/>
                    <a:pt x="3605" y="13"/>
                    <a:pt x="3390" y="40"/>
                  </a:cubicBezTo>
                  <a:cubicBezTo>
                    <a:pt x="2929" y="92"/>
                    <a:pt x="2479" y="206"/>
                    <a:pt x="2048" y="380"/>
                  </a:cubicBezTo>
                  <a:cubicBezTo>
                    <a:pt x="2018" y="392"/>
                    <a:pt x="1989" y="405"/>
                    <a:pt x="1958" y="418"/>
                  </a:cubicBezTo>
                  <a:cubicBezTo>
                    <a:pt x="951" y="857"/>
                    <a:pt x="230" y="1605"/>
                    <a:pt x="46" y="2480"/>
                  </a:cubicBezTo>
                  <a:cubicBezTo>
                    <a:pt x="26" y="2746"/>
                    <a:pt x="11" y="3012"/>
                    <a:pt x="0" y="3277"/>
                  </a:cubicBezTo>
                  <a:cubicBezTo>
                    <a:pt x="167" y="3383"/>
                    <a:pt x="336" y="3428"/>
                    <a:pt x="503" y="3428"/>
                  </a:cubicBezTo>
                  <a:cubicBezTo>
                    <a:pt x="837" y="3428"/>
                    <a:pt x="1163" y="3247"/>
                    <a:pt x="1448" y="3006"/>
                  </a:cubicBezTo>
                  <a:cubicBezTo>
                    <a:pt x="2014" y="2529"/>
                    <a:pt x="2426" y="1815"/>
                    <a:pt x="2446" y="1781"/>
                  </a:cubicBezTo>
                  <a:lnTo>
                    <a:pt x="2446" y="1781"/>
                  </a:lnTo>
                  <a:cubicBezTo>
                    <a:pt x="2314" y="2073"/>
                    <a:pt x="2283" y="2346"/>
                    <a:pt x="2517" y="2478"/>
                  </a:cubicBezTo>
                  <a:cubicBezTo>
                    <a:pt x="2582" y="2515"/>
                    <a:pt x="2658" y="2532"/>
                    <a:pt x="2742" y="2532"/>
                  </a:cubicBezTo>
                  <a:cubicBezTo>
                    <a:pt x="3476" y="2532"/>
                    <a:pt x="4832" y="1211"/>
                    <a:pt x="5432" y="181"/>
                  </a:cubicBezTo>
                  <a:cubicBezTo>
                    <a:pt x="4977" y="60"/>
                    <a:pt x="4509" y="0"/>
                    <a:pt x="40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218;p71">
              <a:extLst>
                <a:ext uri="{FF2B5EF4-FFF2-40B4-BE49-F238E27FC236}">
                  <a16:creationId xmlns:a16="http://schemas.microsoft.com/office/drawing/2014/main" id="{F7B73277-7BC9-58E9-8644-348AA408D727}"/>
                </a:ext>
              </a:extLst>
            </p:cNvPr>
            <p:cNvSpPr/>
            <p:nvPr/>
          </p:nvSpPr>
          <p:spPr>
            <a:xfrm>
              <a:off x="2532638" y="1345450"/>
              <a:ext cx="107525" cy="85700"/>
            </a:xfrm>
            <a:custGeom>
              <a:avLst/>
              <a:gdLst/>
              <a:ahLst/>
              <a:cxnLst/>
              <a:rect l="l" t="t" r="r" b="b"/>
              <a:pathLst>
                <a:path w="4301" h="3428" extrusionOk="0">
                  <a:moveTo>
                    <a:pt x="4301" y="0"/>
                  </a:moveTo>
                  <a:cubicBezTo>
                    <a:pt x="4084" y="0"/>
                    <a:pt x="3867" y="13"/>
                    <a:pt x="3652" y="38"/>
                  </a:cubicBezTo>
                  <a:cubicBezTo>
                    <a:pt x="3193" y="91"/>
                    <a:pt x="2741" y="204"/>
                    <a:pt x="2312" y="380"/>
                  </a:cubicBezTo>
                  <a:cubicBezTo>
                    <a:pt x="2281" y="391"/>
                    <a:pt x="2251" y="405"/>
                    <a:pt x="2222" y="418"/>
                  </a:cubicBezTo>
                  <a:cubicBezTo>
                    <a:pt x="1213" y="855"/>
                    <a:pt x="492" y="1604"/>
                    <a:pt x="308" y="2480"/>
                  </a:cubicBezTo>
                  <a:cubicBezTo>
                    <a:pt x="290" y="2746"/>
                    <a:pt x="275" y="3012"/>
                    <a:pt x="262" y="3277"/>
                  </a:cubicBezTo>
                  <a:cubicBezTo>
                    <a:pt x="430" y="3383"/>
                    <a:pt x="599" y="3428"/>
                    <a:pt x="766" y="3428"/>
                  </a:cubicBezTo>
                  <a:cubicBezTo>
                    <a:pt x="1100" y="3428"/>
                    <a:pt x="1425" y="3247"/>
                    <a:pt x="1712" y="3006"/>
                  </a:cubicBezTo>
                  <a:cubicBezTo>
                    <a:pt x="0" y="3006"/>
                    <a:pt x="2898" y="490"/>
                    <a:pt x="4301" y="0"/>
                  </a:cubicBezTo>
                  <a:close/>
                </a:path>
              </a:pathLst>
            </a:custGeom>
            <a:solidFill>
              <a:srgbClr val="45404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219;p71">
              <a:extLst>
                <a:ext uri="{FF2B5EF4-FFF2-40B4-BE49-F238E27FC236}">
                  <a16:creationId xmlns:a16="http://schemas.microsoft.com/office/drawing/2014/main" id="{CF190B83-CC38-BA24-8C75-426BCB187D93}"/>
                </a:ext>
              </a:extLst>
            </p:cNvPr>
            <p:cNvSpPr/>
            <p:nvPr/>
          </p:nvSpPr>
          <p:spPr>
            <a:xfrm>
              <a:off x="2612213" y="1487100"/>
              <a:ext cx="55800" cy="25850"/>
            </a:xfrm>
            <a:custGeom>
              <a:avLst/>
              <a:gdLst/>
              <a:ahLst/>
              <a:cxnLst/>
              <a:rect l="l" t="t" r="r" b="b"/>
              <a:pathLst>
                <a:path w="2232" h="1034" extrusionOk="0">
                  <a:moveTo>
                    <a:pt x="291" y="0"/>
                  </a:moveTo>
                  <a:cubicBezTo>
                    <a:pt x="255" y="0"/>
                    <a:pt x="218" y="8"/>
                    <a:pt x="183" y="24"/>
                  </a:cubicBezTo>
                  <a:cubicBezTo>
                    <a:pt x="55" y="84"/>
                    <a:pt x="0" y="238"/>
                    <a:pt x="60" y="366"/>
                  </a:cubicBezTo>
                  <a:cubicBezTo>
                    <a:pt x="255" y="773"/>
                    <a:pt x="666" y="1033"/>
                    <a:pt x="1118" y="1033"/>
                  </a:cubicBezTo>
                  <a:cubicBezTo>
                    <a:pt x="1569" y="1033"/>
                    <a:pt x="1980" y="773"/>
                    <a:pt x="2175" y="366"/>
                  </a:cubicBezTo>
                  <a:cubicBezTo>
                    <a:pt x="2231" y="238"/>
                    <a:pt x="2175" y="90"/>
                    <a:pt x="2050" y="30"/>
                  </a:cubicBezTo>
                  <a:cubicBezTo>
                    <a:pt x="2015" y="13"/>
                    <a:pt x="1978" y="5"/>
                    <a:pt x="1942" y="5"/>
                  </a:cubicBezTo>
                  <a:cubicBezTo>
                    <a:pt x="1848" y="5"/>
                    <a:pt x="1758" y="57"/>
                    <a:pt x="1712" y="146"/>
                  </a:cubicBezTo>
                  <a:cubicBezTo>
                    <a:pt x="1593" y="397"/>
                    <a:pt x="1355" y="522"/>
                    <a:pt x="1118" y="522"/>
                  </a:cubicBezTo>
                  <a:cubicBezTo>
                    <a:pt x="880" y="522"/>
                    <a:pt x="642" y="397"/>
                    <a:pt x="523" y="146"/>
                  </a:cubicBezTo>
                  <a:cubicBezTo>
                    <a:pt x="480" y="54"/>
                    <a:pt x="387" y="0"/>
                    <a:pt x="2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220;p71">
              <a:extLst>
                <a:ext uri="{FF2B5EF4-FFF2-40B4-BE49-F238E27FC236}">
                  <a16:creationId xmlns:a16="http://schemas.microsoft.com/office/drawing/2014/main" id="{D3D33438-97B8-636D-4740-1514D7E7079A}"/>
                </a:ext>
              </a:extLst>
            </p:cNvPr>
            <p:cNvSpPr/>
            <p:nvPr/>
          </p:nvSpPr>
          <p:spPr>
            <a:xfrm>
              <a:off x="2583963" y="1442700"/>
              <a:ext cx="18425" cy="27350"/>
            </a:xfrm>
            <a:custGeom>
              <a:avLst/>
              <a:gdLst/>
              <a:ahLst/>
              <a:cxnLst/>
              <a:rect l="l" t="t" r="r" b="b"/>
              <a:pathLst>
                <a:path w="737" h="1094" extrusionOk="0">
                  <a:moveTo>
                    <a:pt x="368" y="0"/>
                  </a:moveTo>
                  <a:cubicBezTo>
                    <a:pt x="165" y="0"/>
                    <a:pt x="1" y="244"/>
                    <a:pt x="1" y="546"/>
                  </a:cubicBezTo>
                  <a:cubicBezTo>
                    <a:pt x="1" y="848"/>
                    <a:pt x="165" y="1094"/>
                    <a:pt x="368" y="1094"/>
                  </a:cubicBezTo>
                  <a:cubicBezTo>
                    <a:pt x="572" y="1094"/>
                    <a:pt x="736" y="848"/>
                    <a:pt x="736" y="546"/>
                  </a:cubicBezTo>
                  <a:cubicBezTo>
                    <a:pt x="736" y="244"/>
                    <a:pt x="572" y="0"/>
                    <a:pt x="3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221;p71">
              <a:extLst>
                <a:ext uri="{FF2B5EF4-FFF2-40B4-BE49-F238E27FC236}">
                  <a16:creationId xmlns:a16="http://schemas.microsoft.com/office/drawing/2014/main" id="{B979AD3F-D1F5-F8A8-AFEE-1E15C5524682}"/>
                </a:ext>
              </a:extLst>
            </p:cNvPr>
            <p:cNvSpPr/>
            <p:nvPr/>
          </p:nvSpPr>
          <p:spPr>
            <a:xfrm>
              <a:off x="2677913" y="1442700"/>
              <a:ext cx="18425" cy="27350"/>
            </a:xfrm>
            <a:custGeom>
              <a:avLst/>
              <a:gdLst/>
              <a:ahLst/>
              <a:cxnLst/>
              <a:rect l="l" t="t" r="r" b="b"/>
              <a:pathLst>
                <a:path w="737" h="1094" extrusionOk="0">
                  <a:moveTo>
                    <a:pt x="368" y="0"/>
                  </a:moveTo>
                  <a:cubicBezTo>
                    <a:pt x="165" y="0"/>
                    <a:pt x="1" y="244"/>
                    <a:pt x="1" y="546"/>
                  </a:cubicBezTo>
                  <a:cubicBezTo>
                    <a:pt x="1" y="848"/>
                    <a:pt x="165" y="1094"/>
                    <a:pt x="368" y="1094"/>
                  </a:cubicBezTo>
                  <a:cubicBezTo>
                    <a:pt x="572" y="1094"/>
                    <a:pt x="736" y="848"/>
                    <a:pt x="736" y="546"/>
                  </a:cubicBezTo>
                  <a:cubicBezTo>
                    <a:pt x="736" y="244"/>
                    <a:pt x="572" y="0"/>
                    <a:pt x="3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222;p71">
              <a:extLst>
                <a:ext uri="{FF2B5EF4-FFF2-40B4-BE49-F238E27FC236}">
                  <a16:creationId xmlns:a16="http://schemas.microsoft.com/office/drawing/2014/main" id="{8A00CD84-5B28-46F6-A5AC-18D8E626198A}"/>
                </a:ext>
              </a:extLst>
            </p:cNvPr>
            <p:cNvSpPr/>
            <p:nvPr/>
          </p:nvSpPr>
          <p:spPr>
            <a:xfrm>
              <a:off x="2560063" y="1478425"/>
              <a:ext cx="34425" cy="21825"/>
            </a:xfrm>
            <a:custGeom>
              <a:avLst/>
              <a:gdLst/>
              <a:ahLst/>
              <a:cxnLst/>
              <a:rect l="l" t="t" r="r" b="b"/>
              <a:pathLst>
                <a:path w="1377" h="873" extrusionOk="0">
                  <a:moveTo>
                    <a:pt x="689" y="1"/>
                  </a:moveTo>
                  <a:cubicBezTo>
                    <a:pt x="310" y="1"/>
                    <a:pt x="1" y="196"/>
                    <a:pt x="1" y="437"/>
                  </a:cubicBezTo>
                  <a:cubicBezTo>
                    <a:pt x="1" y="677"/>
                    <a:pt x="310" y="872"/>
                    <a:pt x="689" y="872"/>
                  </a:cubicBezTo>
                  <a:cubicBezTo>
                    <a:pt x="1069" y="872"/>
                    <a:pt x="1376" y="677"/>
                    <a:pt x="1376" y="437"/>
                  </a:cubicBezTo>
                  <a:cubicBezTo>
                    <a:pt x="1376" y="196"/>
                    <a:pt x="1069" y="1"/>
                    <a:pt x="689" y="1"/>
                  </a:cubicBezTo>
                  <a:close/>
                </a:path>
              </a:pathLst>
            </a:custGeom>
            <a:solidFill>
              <a:srgbClr val="DF93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223;p71">
              <a:extLst>
                <a:ext uri="{FF2B5EF4-FFF2-40B4-BE49-F238E27FC236}">
                  <a16:creationId xmlns:a16="http://schemas.microsoft.com/office/drawing/2014/main" id="{C9FE9D53-4A8D-846E-FF4B-CCF2431892CD}"/>
                </a:ext>
              </a:extLst>
            </p:cNvPr>
            <p:cNvSpPr/>
            <p:nvPr/>
          </p:nvSpPr>
          <p:spPr>
            <a:xfrm>
              <a:off x="2685838" y="1478425"/>
              <a:ext cx="34400" cy="21825"/>
            </a:xfrm>
            <a:custGeom>
              <a:avLst/>
              <a:gdLst/>
              <a:ahLst/>
              <a:cxnLst/>
              <a:rect l="l" t="t" r="r" b="b"/>
              <a:pathLst>
                <a:path w="1376" h="873" extrusionOk="0">
                  <a:moveTo>
                    <a:pt x="687" y="1"/>
                  </a:moveTo>
                  <a:cubicBezTo>
                    <a:pt x="307" y="1"/>
                    <a:pt x="0" y="196"/>
                    <a:pt x="0" y="437"/>
                  </a:cubicBezTo>
                  <a:cubicBezTo>
                    <a:pt x="0" y="677"/>
                    <a:pt x="307" y="872"/>
                    <a:pt x="687" y="872"/>
                  </a:cubicBezTo>
                  <a:cubicBezTo>
                    <a:pt x="1067" y="872"/>
                    <a:pt x="1376" y="677"/>
                    <a:pt x="1376" y="437"/>
                  </a:cubicBezTo>
                  <a:cubicBezTo>
                    <a:pt x="1376" y="196"/>
                    <a:pt x="1067" y="1"/>
                    <a:pt x="687" y="1"/>
                  </a:cubicBezTo>
                  <a:close/>
                </a:path>
              </a:pathLst>
            </a:custGeom>
            <a:solidFill>
              <a:srgbClr val="F9A5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224;p71">
              <a:extLst>
                <a:ext uri="{FF2B5EF4-FFF2-40B4-BE49-F238E27FC236}">
                  <a16:creationId xmlns:a16="http://schemas.microsoft.com/office/drawing/2014/main" id="{5CD7C14A-55BA-2092-82E8-037B103A1121}"/>
                </a:ext>
              </a:extLst>
            </p:cNvPr>
            <p:cNvSpPr/>
            <p:nvPr/>
          </p:nvSpPr>
          <p:spPr>
            <a:xfrm>
              <a:off x="2539188" y="1325100"/>
              <a:ext cx="201925" cy="83275"/>
            </a:xfrm>
            <a:custGeom>
              <a:avLst/>
              <a:gdLst/>
              <a:ahLst/>
              <a:cxnLst/>
              <a:rect l="l" t="t" r="r" b="b"/>
              <a:pathLst>
                <a:path w="8077" h="3331" extrusionOk="0">
                  <a:moveTo>
                    <a:pt x="4039" y="1"/>
                  </a:moveTo>
                  <a:cubicBezTo>
                    <a:pt x="3822" y="1"/>
                    <a:pt x="3607" y="13"/>
                    <a:pt x="3391" y="39"/>
                  </a:cubicBezTo>
                  <a:cubicBezTo>
                    <a:pt x="3032" y="78"/>
                    <a:pt x="2679" y="158"/>
                    <a:pt x="2338" y="272"/>
                  </a:cubicBezTo>
                  <a:cubicBezTo>
                    <a:pt x="2207" y="315"/>
                    <a:pt x="2083" y="364"/>
                    <a:pt x="1960" y="416"/>
                  </a:cubicBezTo>
                  <a:cubicBezTo>
                    <a:pt x="787" y="928"/>
                    <a:pt x="2" y="1859"/>
                    <a:pt x="2" y="2922"/>
                  </a:cubicBezTo>
                  <a:cubicBezTo>
                    <a:pt x="0" y="3057"/>
                    <a:pt x="15" y="3195"/>
                    <a:pt x="40" y="3329"/>
                  </a:cubicBezTo>
                  <a:cubicBezTo>
                    <a:pt x="212" y="2437"/>
                    <a:pt x="939" y="1675"/>
                    <a:pt x="1960" y="1230"/>
                  </a:cubicBezTo>
                  <a:cubicBezTo>
                    <a:pt x="2016" y="1206"/>
                    <a:pt x="2072" y="1183"/>
                    <a:pt x="2130" y="1161"/>
                  </a:cubicBezTo>
                  <a:cubicBezTo>
                    <a:pt x="2535" y="1004"/>
                    <a:pt x="2959" y="901"/>
                    <a:pt x="3391" y="852"/>
                  </a:cubicBezTo>
                  <a:cubicBezTo>
                    <a:pt x="3607" y="827"/>
                    <a:pt x="3822" y="814"/>
                    <a:pt x="4039" y="814"/>
                  </a:cubicBezTo>
                  <a:cubicBezTo>
                    <a:pt x="6078" y="814"/>
                    <a:pt x="7764" y="1910"/>
                    <a:pt x="8037" y="3330"/>
                  </a:cubicBezTo>
                  <a:cubicBezTo>
                    <a:pt x="8062" y="3197"/>
                    <a:pt x="8077" y="3059"/>
                    <a:pt x="8077" y="2922"/>
                  </a:cubicBezTo>
                  <a:cubicBezTo>
                    <a:pt x="8077" y="1309"/>
                    <a:pt x="6269" y="1"/>
                    <a:pt x="40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225;p71">
              <a:extLst>
                <a:ext uri="{FF2B5EF4-FFF2-40B4-BE49-F238E27FC236}">
                  <a16:creationId xmlns:a16="http://schemas.microsoft.com/office/drawing/2014/main" id="{751729DE-09CD-4803-CB77-1E9E06AFBAE2}"/>
                </a:ext>
              </a:extLst>
            </p:cNvPr>
            <p:cNvSpPr/>
            <p:nvPr/>
          </p:nvSpPr>
          <p:spPr>
            <a:xfrm>
              <a:off x="2539188" y="1331875"/>
              <a:ext cx="58400" cy="76450"/>
            </a:xfrm>
            <a:custGeom>
              <a:avLst/>
              <a:gdLst/>
              <a:ahLst/>
              <a:cxnLst/>
              <a:rect l="l" t="t" r="r" b="b"/>
              <a:pathLst>
                <a:path w="2336" h="3058" extrusionOk="0">
                  <a:moveTo>
                    <a:pt x="2336" y="1"/>
                  </a:moveTo>
                  <a:lnTo>
                    <a:pt x="2336" y="1"/>
                  </a:lnTo>
                  <a:cubicBezTo>
                    <a:pt x="2207" y="44"/>
                    <a:pt x="2081" y="93"/>
                    <a:pt x="1960" y="145"/>
                  </a:cubicBezTo>
                  <a:cubicBezTo>
                    <a:pt x="787" y="657"/>
                    <a:pt x="0" y="1588"/>
                    <a:pt x="0" y="2651"/>
                  </a:cubicBezTo>
                  <a:cubicBezTo>
                    <a:pt x="0" y="2786"/>
                    <a:pt x="13" y="2924"/>
                    <a:pt x="40" y="3058"/>
                  </a:cubicBezTo>
                  <a:cubicBezTo>
                    <a:pt x="212" y="2166"/>
                    <a:pt x="939" y="1404"/>
                    <a:pt x="1960" y="959"/>
                  </a:cubicBezTo>
                  <a:cubicBezTo>
                    <a:pt x="2016" y="935"/>
                    <a:pt x="2072" y="914"/>
                    <a:pt x="2128" y="890"/>
                  </a:cubicBezTo>
                  <a:lnTo>
                    <a:pt x="2336" y="1"/>
                  </a:lnTo>
                  <a:close/>
                </a:path>
              </a:pathLst>
            </a:custGeom>
            <a:solidFill>
              <a:srgbClr val="C324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226;p71">
              <a:extLst>
                <a:ext uri="{FF2B5EF4-FFF2-40B4-BE49-F238E27FC236}">
                  <a16:creationId xmlns:a16="http://schemas.microsoft.com/office/drawing/2014/main" id="{2E4B06AE-3694-69EA-4358-0E38A6367F08}"/>
                </a:ext>
              </a:extLst>
            </p:cNvPr>
            <p:cNvSpPr/>
            <p:nvPr/>
          </p:nvSpPr>
          <p:spPr>
            <a:xfrm>
              <a:off x="2491288" y="1498125"/>
              <a:ext cx="297275" cy="194950"/>
            </a:xfrm>
            <a:custGeom>
              <a:avLst/>
              <a:gdLst/>
              <a:ahLst/>
              <a:cxnLst/>
              <a:rect l="l" t="t" r="r" b="b"/>
              <a:pathLst>
                <a:path w="11891" h="7798" extrusionOk="0">
                  <a:moveTo>
                    <a:pt x="726" y="1"/>
                  </a:moveTo>
                  <a:cubicBezTo>
                    <a:pt x="335" y="1"/>
                    <a:pt x="0" y="317"/>
                    <a:pt x="0" y="726"/>
                  </a:cubicBezTo>
                  <a:lnTo>
                    <a:pt x="0" y="6062"/>
                  </a:lnTo>
                  <a:cubicBezTo>
                    <a:pt x="0" y="6404"/>
                    <a:pt x="239" y="6698"/>
                    <a:pt x="573" y="6771"/>
                  </a:cubicBezTo>
                  <a:lnTo>
                    <a:pt x="5311" y="7797"/>
                  </a:lnTo>
                  <a:lnTo>
                    <a:pt x="6580" y="7797"/>
                  </a:lnTo>
                  <a:lnTo>
                    <a:pt x="11320" y="6771"/>
                  </a:lnTo>
                  <a:cubicBezTo>
                    <a:pt x="11652" y="6698"/>
                    <a:pt x="11891" y="6404"/>
                    <a:pt x="11891" y="6062"/>
                  </a:cubicBezTo>
                  <a:lnTo>
                    <a:pt x="11891" y="726"/>
                  </a:lnTo>
                  <a:cubicBezTo>
                    <a:pt x="11891" y="317"/>
                    <a:pt x="11557" y="1"/>
                    <a:pt x="11167" y="1"/>
                  </a:cubicBezTo>
                  <a:cubicBezTo>
                    <a:pt x="11116" y="1"/>
                    <a:pt x="11064" y="6"/>
                    <a:pt x="11012" y="17"/>
                  </a:cubicBezTo>
                  <a:lnTo>
                    <a:pt x="6580" y="977"/>
                  </a:lnTo>
                  <a:lnTo>
                    <a:pt x="5311" y="977"/>
                  </a:lnTo>
                  <a:lnTo>
                    <a:pt x="881" y="17"/>
                  </a:lnTo>
                  <a:cubicBezTo>
                    <a:pt x="828" y="6"/>
                    <a:pt x="777" y="1"/>
                    <a:pt x="7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4227;p71">
              <a:extLst>
                <a:ext uri="{FF2B5EF4-FFF2-40B4-BE49-F238E27FC236}">
                  <a16:creationId xmlns:a16="http://schemas.microsoft.com/office/drawing/2014/main" id="{6C9F9C25-63BF-F50C-6FA1-8426E18119E8}"/>
                </a:ext>
              </a:extLst>
            </p:cNvPr>
            <p:cNvSpPr/>
            <p:nvPr/>
          </p:nvSpPr>
          <p:spPr>
            <a:xfrm>
              <a:off x="2640538" y="1509950"/>
              <a:ext cx="159950" cy="210550"/>
            </a:xfrm>
            <a:custGeom>
              <a:avLst/>
              <a:gdLst/>
              <a:ahLst/>
              <a:cxnLst/>
              <a:rect l="l" t="t" r="r" b="b"/>
              <a:pathLst>
                <a:path w="6398" h="8422" extrusionOk="0">
                  <a:moveTo>
                    <a:pt x="5615" y="0"/>
                  </a:moveTo>
                  <a:cubicBezTo>
                    <a:pt x="5561" y="0"/>
                    <a:pt x="5505" y="6"/>
                    <a:pt x="5449" y="18"/>
                  </a:cubicBezTo>
                  <a:lnTo>
                    <a:pt x="661" y="1054"/>
                  </a:lnTo>
                  <a:lnTo>
                    <a:pt x="1" y="1220"/>
                  </a:lnTo>
                  <a:lnTo>
                    <a:pt x="1" y="8255"/>
                  </a:lnTo>
                  <a:lnTo>
                    <a:pt x="661" y="8421"/>
                  </a:lnTo>
                  <a:lnTo>
                    <a:pt x="5780" y="7312"/>
                  </a:lnTo>
                  <a:cubicBezTo>
                    <a:pt x="6141" y="7234"/>
                    <a:pt x="6398" y="6916"/>
                    <a:pt x="6398" y="6545"/>
                  </a:cubicBezTo>
                  <a:lnTo>
                    <a:pt x="6398" y="784"/>
                  </a:lnTo>
                  <a:cubicBezTo>
                    <a:pt x="6396" y="341"/>
                    <a:pt x="6035" y="0"/>
                    <a:pt x="56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4228;p71">
              <a:extLst>
                <a:ext uri="{FF2B5EF4-FFF2-40B4-BE49-F238E27FC236}">
                  <a16:creationId xmlns:a16="http://schemas.microsoft.com/office/drawing/2014/main" id="{3FF328D5-A11A-9F4B-2D6F-8DB06D23A419}"/>
                </a:ext>
              </a:extLst>
            </p:cNvPr>
            <p:cNvSpPr/>
            <p:nvPr/>
          </p:nvSpPr>
          <p:spPr>
            <a:xfrm>
              <a:off x="2479363" y="1509925"/>
              <a:ext cx="161200" cy="210575"/>
            </a:xfrm>
            <a:custGeom>
              <a:avLst/>
              <a:gdLst/>
              <a:ahLst/>
              <a:cxnLst/>
              <a:rect l="l" t="t" r="r" b="b"/>
              <a:pathLst>
                <a:path w="6448" h="8423" extrusionOk="0">
                  <a:moveTo>
                    <a:pt x="781" y="1"/>
                  </a:moveTo>
                  <a:cubicBezTo>
                    <a:pt x="360" y="1"/>
                    <a:pt x="0" y="343"/>
                    <a:pt x="0" y="784"/>
                  </a:cubicBezTo>
                  <a:lnTo>
                    <a:pt x="0" y="6546"/>
                  </a:lnTo>
                  <a:cubicBezTo>
                    <a:pt x="0" y="6917"/>
                    <a:pt x="257" y="7235"/>
                    <a:pt x="618" y="7313"/>
                  </a:cubicBezTo>
                  <a:lnTo>
                    <a:pt x="5737" y="8422"/>
                  </a:lnTo>
                  <a:lnTo>
                    <a:pt x="6448" y="8258"/>
                  </a:lnTo>
                  <a:lnTo>
                    <a:pt x="6448" y="1221"/>
                  </a:lnTo>
                  <a:lnTo>
                    <a:pt x="5737" y="1055"/>
                  </a:lnTo>
                  <a:lnTo>
                    <a:pt x="949" y="19"/>
                  </a:lnTo>
                  <a:cubicBezTo>
                    <a:pt x="892" y="7"/>
                    <a:pt x="836" y="1"/>
                    <a:pt x="78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4229;p71">
              <a:extLst>
                <a:ext uri="{FF2B5EF4-FFF2-40B4-BE49-F238E27FC236}">
                  <a16:creationId xmlns:a16="http://schemas.microsoft.com/office/drawing/2014/main" id="{7BEE7764-8899-D093-48A6-B441BC732BF8}"/>
                </a:ext>
              </a:extLst>
            </p:cNvPr>
            <p:cNvSpPr/>
            <p:nvPr/>
          </p:nvSpPr>
          <p:spPr>
            <a:xfrm>
              <a:off x="2622788" y="1536275"/>
              <a:ext cx="34275" cy="184225"/>
            </a:xfrm>
            <a:custGeom>
              <a:avLst/>
              <a:gdLst/>
              <a:ahLst/>
              <a:cxnLst/>
              <a:rect l="l" t="t" r="r" b="b"/>
              <a:pathLst>
                <a:path w="1371" h="7369" extrusionOk="0">
                  <a:moveTo>
                    <a:pt x="0" y="1"/>
                  </a:moveTo>
                  <a:lnTo>
                    <a:pt x="0" y="7368"/>
                  </a:lnTo>
                  <a:lnTo>
                    <a:pt x="1371" y="7368"/>
                  </a:lnTo>
                  <a:lnTo>
                    <a:pt x="137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4230;p71">
              <a:extLst>
                <a:ext uri="{FF2B5EF4-FFF2-40B4-BE49-F238E27FC236}">
                  <a16:creationId xmlns:a16="http://schemas.microsoft.com/office/drawing/2014/main" id="{0539C1EE-7093-C19D-BDC1-ABE9FEABA298}"/>
                </a:ext>
              </a:extLst>
            </p:cNvPr>
            <p:cNvSpPr/>
            <p:nvPr/>
          </p:nvSpPr>
          <p:spPr>
            <a:xfrm>
              <a:off x="2693563" y="1556900"/>
              <a:ext cx="84350" cy="28175"/>
            </a:xfrm>
            <a:custGeom>
              <a:avLst/>
              <a:gdLst/>
              <a:ahLst/>
              <a:cxnLst/>
              <a:rect l="l" t="t" r="r" b="b"/>
              <a:pathLst>
                <a:path w="3374" h="1127" extrusionOk="0">
                  <a:moveTo>
                    <a:pt x="3093" y="1"/>
                  </a:moveTo>
                  <a:cubicBezTo>
                    <a:pt x="3078" y="1"/>
                    <a:pt x="3062" y="2"/>
                    <a:pt x="3046" y="5"/>
                  </a:cubicBezTo>
                  <a:lnTo>
                    <a:pt x="215" y="620"/>
                  </a:lnTo>
                  <a:cubicBezTo>
                    <a:pt x="87" y="647"/>
                    <a:pt x="0" y="766"/>
                    <a:pt x="15" y="896"/>
                  </a:cubicBezTo>
                  <a:cubicBezTo>
                    <a:pt x="29" y="1027"/>
                    <a:pt x="138" y="1124"/>
                    <a:pt x="268" y="1126"/>
                  </a:cubicBezTo>
                  <a:cubicBezTo>
                    <a:pt x="286" y="1126"/>
                    <a:pt x="306" y="1124"/>
                    <a:pt x="322" y="1119"/>
                  </a:cubicBezTo>
                  <a:lnTo>
                    <a:pt x="3154" y="506"/>
                  </a:lnTo>
                  <a:cubicBezTo>
                    <a:pt x="3288" y="474"/>
                    <a:pt x="3373" y="338"/>
                    <a:pt x="3344" y="202"/>
                  </a:cubicBezTo>
                  <a:cubicBezTo>
                    <a:pt x="3317" y="83"/>
                    <a:pt x="3211" y="1"/>
                    <a:pt x="30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4231;p71">
              <a:extLst>
                <a:ext uri="{FF2B5EF4-FFF2-40B4-BE49-F238E27FC236}">
                  <a16:creationId xmlns:a16="http://schemas.microsoft.com/office/drawing/2014/main" id="{F5F1081E-335B-4835-D18B-2F27B0E383C7}"/>
                </a:ext>
              </a:extLst>
            </p:cNvPr>
            <p:cNvSpPr/>
            <p:nvPr/>
          </p:nvSpPr>
          <p:spPr>
            <a:xfrm>
              <a:off x="2693563" y="1580675"/>
              <a:ext cx="84300" cy="28125"/>
            </a:xfrm>
            <a:custGeom>
              <a:avLst/>
              <a:gdLst/>
              <a:ahLst/>
              <a:cxnLst/>
              <a:rect l="l" t="t" r="r" b="b"/>
              <a:pathLst>
                <a:path w="3372" h="1125" extrusionOk="0">
                  <a:moveTo>
                    <a:pt x="3093" y="1"/>
                  </a:moveTo>
                  <a:cubicBezTo>
                    <a:pt x="3078" y="1"/>
                    <a:pt x="3062" y="2"/>
                    <a:pt x="3046" y="5"/>
                  </a:cubicBezTo>
                  <a:lnTo>
                    <a:pt x="213" y="618"/>
                  </a:lnTo>
                  <a:cubicBezTo>
                    <a:pt x="85" y="647"/>
                    <a:pt x="0" y="766"/>
                    <a:pt x="13" y="896"/>
                  </a:cubicBezTo>
                  <a:cubicBezTo>
                    <a:pt x="27" y="1026"/>
                    <a:pt x="138" y="1124"/>
                    <a:pt x="268" y="1124"/>
                  </a:cubicBezTo>
                  <a:cubicBezTo>
                    <a:pt x="286" y="1124"/>
                    <a:pt x="304" y="1122"/>
                    <a:pt x="322" y="1119"/>
                  </a:cubicBezTo>
                  <a:lnTo>
                    <a:pt x="3153" y="504"/>
                  </a:lnTo>
                  <a:cubicBezTo>
                    <a:pt x="3288" y="472"/>
                    <a:pt x="3371" y="338"/>
                    <a:pt x="3342" y="202"/>
                  </a:cubicBezTo>
                  <a:cubicBezTo>
                    <a:pt x="3317" y="82"/>
                    <a:pt x="3211" y="1"/>
                    <a:pt x="30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4232;p71">
              <a:extLst>
                <a:ext uri="{FF2B5EF4-FFF2-40B4-BE49-F238E27FC236}">
                  <a16:creationId xmlns:a16="http://schemas.microsoft.com/office/drawing/2014/main" id="{787953D3-B8B0-9FA8-F249-82E02730A18C}"/>
                </a:ext>
              </a:extLst>
            </p:cNvPr>
            <p:cNvSpPr/>
            <p:nvPr/>
          </p:nvSpPr>
          <p:spPr>
            <a:xfrm>
              <a:off x="2451188" y="1547225"/>
              <a:ext cx="42600" cy="51950"/>
            </a:xfrm>
            <a:custGeom>
              <a:avLst/>
              <a:gdLst/>
              <a:ahLst/>
              <a:cxnLst/>
              <a:rect l="l" t="t" r="r" b="b"/>
              <a:pathLst>
                <a:path w="1704" h="2078" extrusionOk="0">
                  <a:moveTo>
                    <a:pt x="715" y="0"/>
                  </a:moveTo>
                  <a:cubicBezTo>
                    <a:pt x="321" y="0"/>
                    <a:pt x="1" y="321"/>
                    <a:pt x="3" y="716"/>
                  </a:cubicBezTo>
                  <a:lnTo>
                    <a:pt x="3" y="1359"/>
                  </a:lnTo>
                  <a:cubicBezTo>
                    <a:pt x="1" y="1755"/>
                    <a:pt x="323" y="2077"/>
                    <a:pt x="719" y="2077"/>
                  </a:cubicBezTo>
                  <a:lnTo>
                    <a:pt x="986" y="2077"/>
                  </a:lnTo>
                  <a:cubicBezTo>
                    <a:pt x="1382" y="2077"/>
                    <a:pt x="1704" y="1755"/>
                    <a:pt x="1704" y="1359"/>
                  </a:cubicBezTo>
                  <a:lnTo>
                    <a:pt x="1704" y="716"/>
                  </a:lnTo>
                  <a:cubicBezTo>
                    <a:pt x="1704" y="320"/>
                    <a:pt x="1382" y="0"/>
                    <a:pt x="986" y="0"/>
                  </a:cubicBezTo>
                  <a:lnTo>
                    <a:pt x="719" y="0"/>
                  </a:lnTo>
                  <a:cubicBezTo>
                    <a:pt x="717" y="0"/>
                    <a:pt x="716" y="0"/>
                    <a:pt x="715" y="0"/>
                  </a:cubicBezTo>
                  <a:close/>
                </a:path>
              </a:pathLst>
            </a:custGeom>
            <a:solidFill>
              <a:srgbClr val="F1D0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4233;p71">
              <a:extLst>
                <a:ext uri="{FF2B5EF4-FFF2-40B4-BE49-F238E27FC236}">
                  <a16:creationId xmlns:a16="http://schemas.microsoft.com/office/drawing/2014/main" id="{C8A26870-E9F6-AFA6-8B5A-9E48C534373E}"/>
                </a:ext>
              </a:extLst>
            </p:cNvPr>
            <p:cNvSpPr/>
            <p:nvPr/>
          </p:nvSpPr>
          <p:spPr>
            <a:xfrm>
              <a:off x="2451188" y="1547200"/>
              <a:ext cx="28150" cy="51975"/>
            </a:xfrm>
            <a:custGeom>
              <a:avLst/>
              <a:gdLst/>
              <a:ahLst/>
              <a:cxnLst/>
              <a:rect l="l" t="t" r="r" b="b"/>
              <a:pathLst>
                <a:path w="1126" h="2079" extrusionOk="0">
                  <a:moveTo>
                    <a:pt x="1004" y="1"/>
                  </a:moveTo>
                  <a:cubicBezTo>
                    <a:pt x="998" y="1"/>
                    <a:pt x="992" y="1"/>
                    <a:pt x="986" y="1"/>
                  </a:cubicBezTo>
                  <a:lnTo>
                    <a:pt x="719" y="1"/>
                  </a:lnTo>
                  <a:cubicBezTo>
                    <a:pt x="717" y="1"/>
                    <a:pt x="716" y="1"/>
                    <a:pt x="715" y="1"/>
                  </a:cubicBezTo>
                  <a:cubicBezTo>
                    <a:pt x="321" y="1"/>
                    <a:pt x="1" y="322"/>
                    <a:pt x="3" y="717"/>
                  </a:cubicBezTo>
                  <a:lnTo>
                    <a:pt x="3" y="1360"/>
                  </a:lnTo>
                  <a:cubicBezTo>
                    <a:pt x="1" y="1756"/>
                    <a:pt x="323" y="2078"/>
                    <a:pt x="719" y="2078"/>
                  </a:cubicBezTo>
                  <a:lnTo>
                    <a:pt x="986" y="2078"/>
                  </a:lnTo>
                  <a:cubicBezTo>
                    <a:pt x="1033" y="2078"/>
                    <a:pt x="1080" y="2073"/>
                    <a:pt x="1125" y="2064"/>
                  </a:cubicBezTo>
                  <a:cubicBezTo>
                    <a:pt x="789" y="1998"/>
                    <a:pt x="545" y="1704"/>
                    <a:pt x="547" y="1360"/>
                  </a:cubicBezTo>
                  <a:lnTo>
                    <a:pt x="547" y="717"/>
                  </a:lnTo>
                  <a:cubicBezTo>
                    <a:pt x="545" y="375"/>
                    <a:pt x="789" y="81"/>
                    <a:pt x="1125" y="14"/>
                  </a:cubicBezTo>
                  <a:cubicBezTo>
                    <a:pt x="1086" y="6"/>
                    <a:pt x="1045" y="1"/>
                    <a:pt x="1004" y="1"/>
                  </a:cubicBezTo>
                  <a:close/>
                </a:path>
              </a:pathLst>
            </a:custGeom>
            <a:solidFill>
              <a:srgbClr val="F1B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4234;p71">
              <a:extLst>
                <a:ext uri="{FF2B5EF4-FFF2-40B4-BE49-F238E27FC236}">
                  <a16:creationId xmlns:a16="http://schemas.microsoft.com/office/drawing/2014/main" id="{2F4B74CE-1A3F-9E87-80B1-2440CD2E047A}"/>
                </a:ext>
              </a:extLst>
            </p:cNvPr>
            <p:cNvSpPr/>
            <p:nvPr/>
          </p:nvSpPr>
          <p:spPr>
            <a:xfrm>
              <a:off x="2786063" y="1547225"/>
              <a:ext cx="42600" cy="51950"/>
            </a:xfrm>
            <a:custGeom>
              <a:avLst/>
              <a:gdLst/>
              <a:ahLst/>
              <a:cxnLst/>
              <a:rect l="l" t="t" r="r" b="b"/>
              <a:pathLst>
                <a:path w="1704" h="2078" extrusionOk="0">
                  <a:moveTo>
                    <a:pt x="718" y="0"/>
                  </a:moveTo>
                  <a:cubicBezTo>
                    <a:pt x="322" y="0"/>
                    <a:pt x="0" y="320"/>
                    <a:pt x="0" y="716"/>
                  </a:cubicBezTo>
                  <a:lnTo>
                    <a:pt x="0" y="1359"/>
                  </a:lnTo>
                  <a:cubicBezTo>
                    <a:pt x="0" y="1755"/>
                    <a:pt x="322" y="2077"/>
                    <a:pt x="718" y="2077"/>
                  </a:cubicBezTo>
                  <a:lnTo>
                    <a:pt x="985" y="2077"/>
                  </a:lnTo>
                  <a:cubicBezTo>
                    <a:pt x="1381" y="2077"/>
                    <a:pt x="1703" y="1755"/>
                    <a:pt x="1703" y="1359"/>
                  </a:cubicBezTo>
                  <a:lnTo>
                    <a:pt x="1703" y="716"/>
                  </a:lnTo>
                  <a:cubicBezTo>
                    <a:pt x="1703" y="320"/>
                    <a:pt x="1381" y="0"/>
                    <a:pt x="985" y="0"/>
                  </a:cubicBezTo>
                  <a:close/>
                </a:path>
              </a:pathLst>
            </a:custGeom>
            <a:solidFill>
              <a:srgbClr val="F1D0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4235;p71">
              <a:extLst>
                <a:ext uri="{FF2B5EF4-FFF2-40B4-BE49-F238E27FC236}">
                  <a16:creationId xmlns:a16="http://schemas.microsoft.com/office/drawing/2014/main" id="{EFA27ECC-CED3-5969-AB3C-2C8C66872F65}"/>
                </a:ext>
              </a:extLst>
            </p:cNvPr>
            <p:cNvSpPr/>
            <p:nvPr/>
          </p:nvSpPr>
          <p:spPr>
            <a:xfrm>
              <a:off x="2786063" y="1547200"/>
              <a:ext cx="28075" cy="51975"/>
            </a:xfrm>
            <a:custGeom>
              <a:avLst/>
              <a:gdLst/>
              <a:ahLst/>
              <a:cxnLst/>
              <a:rect l="l" t="t" r="r" b="b"/>
              <a:pathLst>
                <a:path w="1123" h="2079" extrusionOk="0">
                  <a:moveTo>
                    <a:pt x="1003" y="1"/>
                  </a:moveTo>
                  <a:cubicBezTo>
                    <a:pt x="997" y="1"/>
                    <a:pt x="991" y="1"/>
                    <a:pt x="985" y="1"/>
                  </a:cubicBezTo>
                  <a:lnTo>
                    <a:pt x="716" y="1"/>
                  </a:lnTo>
                  <a:cubicBezTo>
                    <a:pt x="715" y="1"/>
                    <a:pt x="714" y="1"/>
                    <a:pt x="713" y="1"/>
                  </a:cubicBezTo>
                  <a:cubicBezTo>
                    <a:pt x="319" y="1"/>
                    <a:pt x="0" y="322"/>
                    <a:pt x="0" y="717"/>
                  </a:cubicBezTo>
                  <a:lnTo>
                    <a:pt x="0" y="1360"/>
                  </a:lnTo>
                  <a:cubicBezTo>
                    <a:pt x="0" y="1756"/>
                    <a:pt x="320" y="2078"/>
                    <a:pt x="716" y="2078"/>
                  </a:cubicBezTo>
                  <a:lnTo>
                    <a:pt x="985" y="2078"/>
                  </a:lnTo>
                  <a:cubicBezTo>
                    <a:pt x="1031" y="2078"/>
                    <a:pt x="1078" y="2073"/>
                    <a:pt x="1123" y="2064"/>
                  </a:cubicBezTo>
                  <a:cubicBezTo>
                    <a:pt x="787" y="1998"/>
                    <a:pt x="544" y="1704"/>
                    <a:pt x="544" y="1360"/>
                  </a:cubicBezTo>
                  <a:lnTo>
                    <a:pt x="544" y="717"/>
                  </a:lnTo>
                  <a:cubicBezTo>
                    <a:pt x="544" y="375"/>
                    <a:pt x="787" y="81"/>
                    <a:pt x="1123" y="14"/>
                  </a:cubicBezTo>
                  <a:cubicBezTo>
                    <a:pt x="1084" y="6"/>
                    <a:pt x="1043" y="1"/>
                    <a:pt x="1003" y="1"/>
                  </a:cubicBezTo>
                  <a:close/>
                </a:path>
              </a:pathLst>
            </a:custGeom>
            <a:solidFill>
              <a:srgbClr val="F1B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 name="مجموعة 2">
            <a:extLst>
              <a:ext uri="{FF2B5EF4-FFF2-40B4-BE49-F238E27FC236}">
                <a16:creationId xmlns:a16="http://schemas.microsoft.com/office/drawing/2014/main" id="{BA225DCC-49C7-C56A-7B2C-C94117745A86}"/>
              </a:ext>
            </a:extLst>
          </p:cNvPr>
          <p:cNvGrpSpPr/>
          <p:nvPr/>
        </p:nvGrpSpPr>
        <p:grpSpPr>
          <a:xfrm>
            <a:off x="8711227" y="2096248"/>
            <a:ext cx="385689" cy="914400"/>
            <a:chOff x="8711227" y="2096248"/>
            <a:chExt cx="385689" cy="914400"/>
          </a:xfrm>
        </p:grpSpPr>
        <p:sp>
          <p:nvSpPr>
            <p:cNvPr id="4" name="مستطيل: زوايا علوية مستديرة 3">
              <a:extLst>
                <a:ext uri="{FF2B5EF4-FFF2-40B4-BE49-F238E27FC236}">
                  <a16:creationId xmlns:a16="http://schemas.microsoft.com/office/drawing/2014/main" id="{8CE6E1F5-B607-E842-414F-DBEB2D4DAC0D}"/>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مربع نص 5">
              <a:extLst>
                <a:ext uri="{FF2B5EF4-FFF2-40B4-BE49-F238E27FC236}">
                  <a16:creationId xmlns:a16="http://schemas.microsoft.com/office/drawing/2014/main" id="{010F66DF-3A97-F059-0F2A-4554AA8FD73C}"/>
                </a:ext>
              </a:extLst>
            </p:cNvPr>
            <p:cNvSpPr txBox="1"/>
            <p:nvPr/>
          </p:nvSpPr>
          <p:spPr>
            <a:xfrm rot="5400000">
              <a:off x="8459080" y="2368781"/>
              <a:ext cx="88998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43/44</a:t>
              </a:r>
              <a:endParaRPr lang="ar-SA" sz="1800" b="1" dirty="0">
                <a:latin typeface="DG 3asomy" panose="00000800000000000000" pitchFamily="2" charset="-78"/>
                <a:cs typeface="DG 3asomy" panose="00000800000000000000" pitchFamily="2" charset="-78"/>
              </a:endParaRPr>
            </a:p>
          </p:txBody>
        </p:sp>
      </p:grpSp>
    </p:spTree>
    <p:extLst>
      <p:ext uri="{BB962C8B-B14F-4D97-AF65-F5344CB8AC3E}">
        <p14:creationId xmlns:p14="http://schemas.microsoft.com/office/powerpoint/2010/main" val="2515505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747"/>
        <p:cNvGrpSpPr/>
        <p:nvPr/>
      </p:nvGrpSpPr>
      <p:grpSpPr>
        <a:xfrm>
          <a:off x="0" y="0"/>
          <a:ext cx="0" cy="0"/>
          <a:chOff x="0" y="0"/>
          <a:chExt cx="0" cy="0"/>
        </a:xfrm>
      </p:grpSpPr>
      <p:sp>
        <p:nvSpPr>
          <p:cNvPr id="1752" name="Google Shape;1752;p61"/>
          <p:cNvSpPr txBox="1">
            <a:spLocks noGrp="1"/>
          </p:cNvSpPr>
          <p:nvPr>
            <p:ph type="title"/>
          </p:nvPr>
        </p:nvSpPr>
        <p:spPr>
          <a:xfrm>
            <a:off x="713225" y="726775"/>
            <a:ext cx="77175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الآفاق المستقبلية</a:t>
            </a:r>
            <a:endParaRPr dirty="0">
              <a:solidFill>
                <a:schemeClr val="lt2"/>
              </a:solidFill>
              <a:latin typeface="DG 3asomy" panose="00000800000000000000" pitchFamily="2" charset="-78"/>
              <a:cs typeface="DG 3asomy" panose="00000800000000000000" pitchFamily="2" charset="-78"/>
            </a:endParaRPr>
          </a:p>
        </p:txBody>
      </p:sp>
      <p:sp>
        <p:nvSpPr>
          <p:cNvPr id="1753" name="Google Shape;1753;p61"/>
          <p:cNvSpPr/>
          <p:nvPr/>
        </p:nvSpPr>
        <p:spPr>
          <a:xfrm rot="-2286152">
            <a:off x="2571827" y="883503"/>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54" name="Google Shape;1754;p61"/>
          <p:cNvSpPr/>
          <p:nvPr/>
        </p:nvSpPr>
        <p:spPr>
          <a:xfrm rot="-5400000">
            <a:off x="6294842" y="883495"/>
            <a:ext cx="259185"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55" name="Google Shape;1755;p61"/>
          <p:cNvSpPr/>
          <p:nvPr/>
        </p:nvSpPr>
        <p:spPr>
          <a:xfrm rot="10799889">
            <a:off x="-42" y="2759219"/>
            <a:ext cx="9135093" cy="223868"/>
          </a:xfrm>
          <a:custGeom>
            <a:avLst/>
            <a:gdLst/>
            <a:ahLst/>
            <a:cxnLst/>
            <a:rect l="l" t="t" r="r" b="b"/>
            <a:pathLst>
              <a:path w="39463" h="4171" fill="none" extrusionOk="0">
                <a:moveTo>
                  <a:pt x="1" y="1"/>
                </a:moveTo>
                <a:cubicBezTo>
                  <a:pt x="3937" y="1"/>
                  <a:pt x="3937" y="4170"/>
                  <a:pt x="7873" y="4170"/>
                </a:cubicBezTo>
                <a:cubicBezTo>
                  <a:pt x="11842" y="4170"/>
                  <a:pt x="11842" y="1"/>
                  <a:pt x="15779" y="1"/>
                </a:cubicBezTo>
                <a:cubicBezTo>
                  <a:pt x="19715" y="1"/>
                  <a:pt x="19715" y="4170"/>
                  <a:pt x="23684" y="4170"/>
                </a:cubicBezTo>
                <a:cubicBezTo>
                  <a:pt x="27620" y="4170"/>
                  <a:pt x="27620" y="1"/>
                  <a:pt x="31556" y="1"/>
                </a:cubicBezTo>
                <a:cubicBezTo>
                  <a:pt x="35526" y="1"/>
                  <a:pt x="35526" y="4170"/>
                  <a:pt x="39462" y="4170"/>
                </a:cubicBezTo>
              </a:path>
            </a:pathLst>
          </a:custGeom>
          <a:noFill/>
          <a:ln w="19050" cap="rnd"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56" name="Google Shape;1756;p61"/>
          <p:cNvSpPr txBox="1">
            <a:spLocks noGrp="1"/>
          </p:cNvSpPr>
          <p:nvPr>
            <p:ph type="body" idx="4294967295"/>
          </p:nvPr>
        </p:nvSpPr>
        <p:spPr>
          <a:xfrm>
            <a:off x="789898" y="1713846"/>
            <a:ext cx="2025343" cy="582900"/>
          </a:xfrm>
          <a:prstGeom prst="rect">
            <a:avLst/>
          </a:prstGeom>
        </p:spPr>
        <p:txBody>
          <a:bodyPr spcFirstLastPara="1" wrap="square" lIns="91425" tIns="91425" rIns="91425" bIns="91425" anchor="ctr" anchorCtr="0">
            <a:noAutofit/>
          </a:bodyPr>
          <a:lstStyle/>
          <a:p>
            <a:pPr marL="0" lvl="0" indent="0" algn="ctr" rtl="1">
              <a:spcBef>
                <a:spcPts val="0"/>
              </a:spcBef>
              <a:spcAft>
                <a:spcPts val="1200"/>
              </a:spcAft>
              <a:buNone/>
            </a:pPr>
            <a:r>
              <a:rPr lang="ar-SA" sz="1200" dirty="0">
                <a:latin typeface="DG 3asomy Thin" panose="00000800000000000000" pitchFamily="2" charset="-78"/>
                <a:cs typeface="DG 3asomy Thin" panose="00000800000000000000" pitchFamily="2" charset="-78"/>
              </a:rPr>
              <a:t>إضافة أدوات تحليل الأداء والتحديث المستمر للتقنيات والخوارزميات لتطوير النظام.</a:t>
            </a:r>
            <a:endParaRPr sz="1200" dirty="0">
              <a:latin typeface="DG 3asomy Thin" panose="00000800000000000000" pitchFamily="2" charset="-78"/>
              <a:cs typeface="DG 3asomy Thin" panose="00000800000000000000" pitchFamily="2" charset="-78"/>
            </a:endParaRPr>
          </a:p>
        </p:txBody>
      </p:sp>
      <p:sp>
        <p:nvSpPr>
          <p:cNvPr id="1758" name="Google Shape;1758;p61"/>
          <p:cNvSpPr txBox="1">
            <a:spLocks noGrp="1"/>
          </p:cNvSpPr>
          <p:nvPr>
            <p:ph type="body" idx="4294967295"/>
          </p:nvPr>
        </p:nvSpPr>
        <p:spPr>
          <a:xfrm>
            <a:off x="4529902" y="1713846"/>
            <a:ext cx="1878000" cy="582900"/>
          </a:xfrm>
          <a:prstGeom prst="rect">
            <a:avLst/>
          </a:prstGeom>
        </p:spPr>
        <p:txBody>
          <a:bodyPr spcFirstLastPara="1" wrap="square" lIns="91425" tIns="91425" rIns="91425" bIns="91425" anchor="ctr" anchorCtr="0">
            <a:noAutofit/>
          </a:bodyPr>
          <a:lstStyle/>
          <a:p>
            <a:pPr marL="0" lvl="0" indent="0" algn="ctr" rtl="1">
              <a:spcBef>
                <a:spcPts val="0"/>
              </a:spcBef>
              <a:spcAft>
                <a:spcPts val="1200"/>
              </a:spcAft>
              <a:buNone/>
            </a:pPr>
            <a:r>
              <a:rPr lang="ar-SA" sz="1200" dirty="0">
                <a:latin typeface="DG 3asomy Thin" panose="00000800000000000000" pitchFamily="2" charset="-78"/>
                <a:cs typeface="DG 3asomy Thin" panose="00000800000000000000" pitchFamily="2" charset="-78"/>
              </a:rPr>
              <a:t>التكامل مع الواقع المعزز والافتراضي ودعم لغات متعددة لتوسيع الاستخدام.</a:t>
            </a:r>
            <a:endParaRPr sz="1200" dirty="0">
              <a:latin typeface="DG 3asomy Thin" panose="00000800000000000000" pitchFamily="2" charset="-78"/>
              <a:cs typeface="DG 3asomy Thin" panose="00000800000000000000" pitchFamily="2" charset="-78"/>
            </a:endParaRPr>
          </a:p>
        </p:txBody>
      </p:sp>
      <p:sp>
        <p:nvSpPr>
          <p:cNvPr id="1760" name="Google Shape;1760;p61"/>
          <p:cNvSpPr txBox="1">
            <a:spLocks noGrp="1"/>
          </p:cNvSpPr>
          <p:nvPr>
            <p:ph type="body" idx="4294967295"/>
          </p:nvPr>
        </p:nvSpPr>
        <p:spPr>
          <a:xfrm>
            <a:off x="6407902" y="3557650"/>
            <a:ext cx="1878000" cy="582900"/>
          </a:xfrm>
          <a:prstGeom prst="rect">
            <a:avLst/>
          </a:prstGeom>
        </p:spPr>
        <p:txBody>
          <a:bodyPr spcFirstLastPara="1" wrap="square" lIns="91425" tIns="91425" rIns="91425" bIns="91425" anchor="ctr" anchorCtr="0">
            <a:noAutofit/>
          </a:bodyPr>
          <a:lstStyle/>
          <a:p>
            <a:pPr marL="0" lvl="0" indent="0" algn="ctr" rtl="1">
              <a:spcBef>
                <a:spcPts val="0"/>
              </a:spcBef>
              <a:spcAft>
                <a:spcPts val="1200"/>
              </a:spcAft>
              <a:buNone/>
            </a:pPr>
            <a:r>
              <a:rPr lang="ar-SA" sz="1200" dirty="0">
                <a:latin typeface="DG 3asomy Thin" panose="00000800000000000000" pitchFamily="2" charset="-78"/>
                <a:cs typeface="DG 3asomy Thin" panose="00000800000000000000" pitchFamily="2" charset="-78"/>
              </a:rPr>
              <a:t>تحسين دقة التعرف على الكائنات وإضافة تقنيات التعرف على الصوت.</a:t>
            </a:r>
            <a:endParaRPr sz="1200" dirty="0">
              <a:latin typeface="DG 3asomy Thin" panose="00000800000000000000" pitchFamily="2" charset="-78"/>
              <a:cs typeface="DG 3asomy Thin" panose="00000800000000000000" pitchFamily="2" charset="-78"/>
            </a:endParaRPr>
          </a:p>
        </p:txBody>
      </p:sp>
      <p:sp>
        <p:nvSpPr>
          <p:cNvPr id="1762" name="Google Shape;1762;p61"/>
          <p:cNvSpPr txBox="1">
            <a:spLocks noGrp="1"/>
          </p:cNvSpPr>
          <p:nvPr>
            <p:ph type="body" idx="4294967295"/>
          </p:nvPr>
        </p:nvSpPr>
        <p:spPr>
          <a:xfrm>
            <a:off x="2707998" y="3557650"/>
            <a:ext cx="1878000" cy="582900"/>
          </a:xfrm>
          <a:prstGeom prst="rect">
            <a:avLst/>
          </a:prstGeom>
        </p:spPr>
        <p:txBody>
          <a:bodyPr spcFirstLastPara="1" wrap="square" lIns="91425" tIns="91425" rIns="91425" bIns="91425" anchor="ctr" anchorCtr="0">
            <a:noAutofit/>
          </a:bodyPr>
          <a:lstStyle/>
          <a:p>
            <a:pPr marL="0" lvl="0" indent="0" algn="ctr" rtl="1">
              <a:spcBef>
                <a:spcPts val="0"/>
              </a:spcBef>
              <a:spcAft>
                <a:spcPts val="1200"/>
              </a:spcAft>
              <a:buNone/>
            </a:pPr>
            <a:r>
              <a:rPr lang="ar-SA" sz="1200" dirty="0">
                <a:latin typeface="DG 3asomy Thin" panose="00000800000000000000" pitchFamily="2" charset="-78"/>
                <a:cs typeface="DG 3asomy Thin" panose="00000800000000000000" pitchFamily="2" charset="-78"/>
              </a:rPr>
              <a:t>دمج التعلم التكيفي والتفاعل الجماعي لتحسين تجربة الأطفال التعليمية.</a:t>
            </a:r>
            <a:endParaRPr sz="1200" dirty="0">
              <a:latin typeface="DG 3asomy Thin" panose="00000800000000000000" pitchFamily="2" charset="-78"/>
              <a:cs typeface="DG 3asomy Thin" panose="00000800000000000000" pitchFamily="2" charset="-78"/>
            </a:endParaRPr>
          </a:p>
        </p:txBody>
      </p:sp>
      <p:cxnSp>
        <p:nvCxnSpPr>
          <p:cNvPr id="1764" name="Google Shape;1764;p61"/>
          <p:cNvCxnSpPr>
            <a:endCxn id="1765" idx="0"/>
          </p:cNvCxnSpPr>
          <p:nvPr/>
        </p:nvCxnSpPr>
        <p:spPr>
          <a:xfrm>
            <a:off x="1797025" y="2521000"/>
            <a:ext cx="0" cy="654300"/>
          </a:xfrm>
          <a:prstGeom prst="straightConnector1">
            <a:avLst/>
          </a:prstGeom>
          <a:noFill/>
          <a:ln w="19050" cap="flat" cmpd="sng">
            <a:solidFill>
              <a:schemeClr val="accent3"/>
            </a:solidFill>
            <a:prstDash val="solid"/>
            <a:round/>
            <a:headEnd type="none" w="med" len="med"/>
            <a:tailEnd type="oval" w="med" len="med"/>
          </a:ln>
        </p:spPr>
      </p:cxnSp>
      <p:cxnSp>
        <p:nvCxnSpPr>
          <p:cNvPr id="1766" name="Google Shape;1766;p61"/>
          <p:cNvCxnSpPr>
            <a:cxnSpLocks/>
            <a:endCxn id="1767" idx="4"/>
          </p:cNvCxnSpPr>
          <p:nvPr/>
        </p:nvCxnSpPr>
        <p:spPr>
          <a:xfrm rot="10800000">
            <a:off x="3647000" y="2568975"/>
            <a:ext cx="0" cy="699900"/>
          </a:xfrm>
          <a:prstGeom prst="straightConnector1">
            <a:avLst/>
          </a:prstGeom>
          <a:noFill/>
          <a:ln w="19050" cap="flat" cmpd="sng">
            <a:solidFill>
              <a:schemeClr val="accent3"/>
            </a:solidFill>
            <a:prstDash val="solid"/>
            <a:round/>
            <a:headEnd type="none" w="med" len="med"/>
            <a:tailEnd type="oval" w="med" len="med"/>
          </a:ln>
        </p:spPr>
      </p:cxnSp>
      <p:cxnSp>
        <p:nvCxnSpPr>
          <p:cNvPr id="1768" name="Google Shape;1768;p61"/>
          <p:cNvCxnSpPr>
            <a:endCxn id="1769" idx="0"/>
          </p:cNvCxnSpPr>
          <p:nvPr/>
        </p:nvCxnSpPr>
        <p:spPr>
          <a:xfrm>
            <a:off x="5496950" y="2521000"/>
            <a:ext cx="0" cy="654300"/>
          </a:xfrm>
          <a:prstGeom prst="straightConnector1">
            <a:avLst/>
          </a:prstGeom>
          <a:noFill/>
          <a:ln w="19050" cap="flat" cmpd="sng">
            <a:solidFill>
              <a:schemeClr val="accent3"/>
            </a:solidFill>
            <a:prstDash val="solid"/>
            <a:round/>
            <a:headEnd type="none" w="med" len="med"/>
            <a:tailEnd type="oval" w="med" len="med"/>
          </a:ln>
        </p:spPr>
      </p:cxnSp>
      <p:cxnSp>
        <p:nvCxnSpPr>
          <p:cNvPr id="1770" name="Google Shape;1770;p61"/>
          <p:cNvCxnSpPr>
            <a:cxnSpLocks/>
            <a:endCxn id="1771" idx="4"/>
          </p:cNvCxnSpPr>
          <p:nvPr/>
        </p:nvCxnSpPr>
        <p:spPr>
          <a:xfrm rot="10800000">
            <a:off x="7346925" y="2568975"/>
            <a:ext cx="0" cy="699900"/>
          </a:xfrm>
          <a:prstGeom prst="straightConnector1">
            <a:avLst/>
          </a:prstGeom>
          <a:noFill/>
          <a:ln w="19050" cap="flat" cmpd="sng">
            <a:solidFill>
              <a:schemeClr val="accent3"/>
            </a:solidFill>
            <a:prstDash val="solid"/>
            <a:round/>
            <a:headEnd type="none" w="med" len="med"/>
            <a:tailEnd type="oval" w="med" len="med"/>
          </a:ln>
        </p:spPr>
      </p:cxnSp>
      <p:sp>
        <p:nvSpPr>
          <p:cNvPr id="1765" name="Google Shape;1765;p61"/>
          <p:cNvSpPr/>
          <p:nvPr/>
        </p:nvSpPr>
        <p:spPr>
          <a:xfrm>
            <a:off x="1460125" y="3175300"/>
            <a:ext cx="673800" cy="6738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67" name="Google Shape;1767;p61"/>
          <p:cNvSpPr/>
          <p:nvPr/>
        </p:nvSpPr>
        <p:spPr>
          <a:xfrm>
            <a:off x="3310075" y="1895088"/>
            <a:ext cx="673800" cy="6738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71" name="Google Shape;1771;p61"/>
          <p:cNvSpPr/>
          <p:nvPr/>
        </p:nvSpPr>
        <p:spPr>
          <a:xfrm>
            <a:off x="7010025" y="1895088"/>
            <a:ext cx="673800" cy="6738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69" name="Google Shape;1769;p61"/>
          <p:cNvSpPr/>
          <p:nvPr/>
        </p:nvSpPr>
        <p:spPr>
          <a:xfrm>
            <a:off x="5160050" y="3175300"/>
            <a:ext cx="673800" cy="673800"/>
          </a:xfrm>
          <a:prstGeom prst="ellipse">
            <a:avLst/>
          </a:pr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grpSp>
        <p:nvGrpSpPr>
          <p:cNvPr id="1772" name="Google Shape;1772;p61"/>
          <p:cNvGrpSpPr/>
          <p:nvPr/>
        </p:nvGrpSpPr>
        <p:grpSpPr>
          <a:xfrm>
            <a:off x="3458238" y="2020038"/>
            <a:ext cx="377450" cy="423913"/>
            <a:chOff x="6204513" y="3992675"/>
            <a:chExt cx="377450" cy="423913"/>
          </a:xfrm>
        </p:grpSpPr>
        <p:sp>
          <p:nvSpPr>
            <p:cNvPr id="1773" name="Google Shape;1773;p61"/>
            <p:cNvSpPr/>
            <p:nvPr/>
          </p:nvSpPr>
          <p:spPr>
            <a:xfrm>
              <a:off x="6267813" y="4125625"/>
              <a:ext cx="247725" cy="44400"/>
            </a:xfrm>
            <a:custGeom>
              <a:avLst/>
              <a:gdLst/>
              <a:ahLst/>
              <a:cxnLst/>
              <a:rect l="l" t="t" r="r" b="b"/>
              <a:pathLst>
                <a:path w="9909" h="1776" extrusionOk="0">
                  <a:moveTo>
                    <a:pt x="874" y="0"/>
                  </a:moveTo>
                  <a:cubicBezTo>
                    <a:pt x="390" y="9"/>
                    <a:pt x="1" y="403"/>
                    <a:pt x="1" y="888"/>
                  </a:cubicBezTo>
                  <a:cubicBezTo>
                    <a:pt x="1" y="1372"/>
                    <a:pt x="390" y="1768"/>
                    <a:pt x="874" y="1775"/>
                  </a:cubicBezTo>
                  <a:lnTo>
                    <a:pt x="9035" y="1775"/>
                  </a:lnTo>
                  <a:cubicBezTo>
                    <a:pt x="9520" y="1768"/>
                    <a:pt x="9908" y="1372"/>
                    <a:pt x="9908" y="888"/>
                  </a:cubicBezTo>
                  <a:cubicBezTo>
                    <a:pt x="9908" y="403"/>
                    <a:pt x="9520" y="9"/>
                    <a:pt x="9035" y="0"/>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74" name="Google Shape;1774;p61"/>
            <p:cNvSpPr/>
            <p:nvPr/>
          </p:nvSpPr>
          <p:spPr>
            <a:xfrm>
              <a:off x="6288438" y="4063025"/>
              <a:ext cx="206500" cy="179975"/>
            </a:xfrm>
            <a:custGeom>
              <a:avLst/>
              <a:gdLst/>
              <a:ahLst/>
              <a:cxnLst/>
              <a:rect l="l" t="t" r="r" b="b"/>
              <a:pathLst>
                <a:path w="8260" h="7199" extrusionOk="0">
                  <a:moveTo>
                    <a:pt x="4129" y="0"/>
                  </a:moveTo>
                  <a:cubicBezTo>
                    <a:pt x="2837" y="0"/>
                    <a:pt x="1546" y="63"/>
                    <a:pt x="259" y="189"/>
                  </a:cubicBezTo>
                  <a:cubicBezTo>
                    <a:pt x="58" y="1785"/>
                    <a:pt x="0" y="3395"/>
                    <a:pt x="82" y="5001"/>
                  </a:cubicBezTo>
                  <a:cubicBezTo>
                    <a:pt x="141" y="6168"/>
                    <a:pt x="1078" y="7099"/>
                    <a:pt x="2243" y="7153"/>
                  </a:cubicBezTo>
                  <a:cubicBezTo>
                    <a:pt x="2873" y="7183"/>
                    <a:pt x="3501" y="7198"/>
                    <a:pt x="4130" y="7198"/>
                  </a:cubicBezTo>
                  <a:cubicBezTo>
                    <a:pt x="4758" y="7198"/>
                    <a:pt x="5386" y="7183"/>
                    <a:pt x="6014" y="7153"/>
                  </a:cubicBezTo>
                  <a:cubicBezTo>
                    <a:pt x="7182" y="7099"/>
                    <a:pt x="8118" y="6168"/>
                    <a:pt x="8176" y="5001"/>
                  </a:cubicBezTo>
                  <a:cubicBezTo>
                    <a:pt x="8259" y="3395"/>
                    <a:pt x="8200" y="1785"/>
                    <a:pt x="8001" y="189"/>
                  </a:cubicBezTo>
                  <a:cubicBezTo>
                    <a:pt x="6713" y="63"/>
                    <a:pt x="5421" y="0"/>
                    <a:pt x="4129" y="0"/>
                  </a:cubicBezTo>
                  <a:close/>
                </a:path>
              </a:pathLst>
            </a:custGeom>
            <a:solidFill>
              <a:srgbClr val="F1D0A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75" name="Google Shape;1775;p61"/>
            <p:cNvSpPr/>
            <p:nvPr/>
          </p:nvSpPr>
          <p:spPr>
            <a:xfrm>
              <a:off x="6288388" y="4063025"/>
              <a:ext cx="103325" cy="179575"/>
            </a:xfrm>
            <a:custGeom>
              <a:avLst/>
              <a:gdLst/>
              <a:ahLst/>
              <a:cxnLst/>
              <a:rect l="l" t="t" r="r" b="b"/>
              <a:pathLst>
                <a:path w="4133" h="7183" extrusionOk="0">
                  <a:moveTo>
                    <a:pt x="4133" y="1"/>
                  </a:moveTo>
                  <a:cubicBezTo>
                    <a:pt x="2842" y="1"/>
                    <a:pt x="1551" y="62"/>
                    <a:pt x="261" y="189"/>
                  </a:cubicBezTo>
                  <a:cubicBezTo>
                    <a:pt x="60" y="1785"/>
                    <a:pt x="0" y="3395"/>
                    <a:pt x="84" y="5002"/>
                  </a:cubicBezTo>
                  <a:cubicBezTo>
                    <a:pt x="143" y="6168"/>
                    <a:pt x="1078" y="7099"/>
                    <a:pt x="2245" y="7153"/>
                  </a:cubicBezTo>
                  <a:cubicBezTo>
                    <a:pt x="2500" y="7166"/>
                    <a:pt x="2755" y="7175"/>
                    <a:pt x="3010" y="7182"/>
                  </a:cubicBezTo>
                  <a:cubicBezTo>
                    <a:pt x="2499" y="6985"/>
                    <a:pt x="2108" y="6116"/>
                    <a:pt x="2081" y="5049"/>
                  </a:cubicBezTo>
                  <a:cubicBezTo>
                    <a:pt x="2039" y="3430"/>
                    <a:pt x="2070" y="1810"/>
                    <a:pt x="2171" y="191"/>
                  </a:cubicBezTo>
                  <a:cubicBezTo>
                    <a:pt x="2817" y="64"/>
                    <a:pt x="3475" y="1"/>
                    <a:pt x="4133" y="1"/>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76" name="Google Shape;1776;p61"/>
            <p:cNvSpPr/>
            <p:nvPr/>
          </p:nvSpPr>
          <p:spPr>
            <a:xfrm>
              <a:off x="6363638" y="4183725"/>
              <a:ext cx="56000" cy="25975"/>
            </a:xfrm>
            <a:custGeom>
              <a:avLst/>
              <a:gdLst/>
              <a:ahLst/>
              <a:cxnLst/>
              <a:rect l="l" t="t" r="r" b="b"/>
              <a:pathLst>
                <a:path w="2240" h="1039" extrusionOk="0">
                  <a:moveTo>
                    <a:pt x="292" y="1"/>
                  </a:moveTo>
                  <a:cubicBezTo>
                    <a:pt x="254" y="1"/>
                    <a:pt x="217" y="9"/>
                    <a:pt x="181" y="26"/>
                  </a:cubicBezTo>
                  <a:cubicBezTo>
                    <a:pt x="54" y="86"/>
                    <a:pt x="0" y="239"/>
                    <a:pt x="60" y="366"/>
                  </a:cubicBezTo>
                  <a:cubicBezTo>
                    <a:pt x="255" y="776"/>
                    <a:pt x="669" y="1037"/>
                    <a:pt x="1121" y="1038"/>
                  </a:cubicBezTo>
                  <a:cubicBezTo>
                    <a:pt x="1573" y="1037"/>
                    <a:pt x="1987" y="776"/>
                    <a:pt x="2182" y="366"/>
                  </a:cubicBezTo>
                  <a:cubicBezTo>
                    <a:pt x="2240" y="239"/>
                    <a:pt x="2186" y="89"/>
                    <a:pt x="2059" y="28"/>
                  </a:cubicBezTo>
                  <a:cubicBezTo>
                    <a:pt x="2024" y="11"/>
                    <a:pt x="1986" y="3"/>
                    <a:pt x="1950" y="3"/>
                  </a:cubicBezTo>
                  <a:cubicBezTo>
                    <a:pt x="1855" y="3"/>
                    <a:pt x="1763" y="56"/>
                    <a:pt x="1719" y="147"/>
                  </a:cubicBezTo>
                  <a:cubicBezTo>
                    <a:pt x="1600" y="399"/>
                    <a:pt x="1361" y="525"/>
                    <a:pt x="1122" y="525"/>
                  </a:cubicBezTo>
                  <a:cubicBezTo>
                    <a:pt x="882" y="525"/>
                    <a:pt x="643" y="399"/>
                    <a:pt x="523" y="147"/>
                  </a:cubicBezTo>
                  <a:cubicBezTo>
                    <a:pt x="478" y="55"/>
                    <a:pt x="387" y="1"/>
                    <a:pt x="2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77" name="Google Shape;1777;p61"/>
            <p:cNvSpPr/>
            <p:nvPr/>
          </p:nvSpPr>
          <p:spPr>
            <a:xfrm>
              <a:off x="6335213" y="4139075"/>
              <a:ext cx="18500" cy="27500"/>
            </a:xfrm>
            <a:custGeom>
              <a:avLst/>
              <a:gdLst/>
              <a:ahLst/>
              <a:cxnLst/>
              <a:rect l="l" t="t" r="r" b="b"/>
              <a:pathLst>
                <a:path w="740" h="1100" extrusionOk="0">
                  <a:moveTo>
                    <a:pt x="369" y="1"/>
                  </a:moveTo>
                  <a:cubicBezTo>
                    <a:pt x="165" y="1"/>
                    <a:pt x="0" y="247"/>
                    <a:pt x="0" y="550"/>
                  </a:cubicBezTo>
                  <a:cubicBezTo>
                    <a:pt x="0" y="854"/>
                    <a:pt x="166" y="1100"/>
                    <a:pt x="369" y="1100"/>
                  </a:cubicBezTo>
                  <a:cubicBezTo>
                    <a:pt x="573" y="1100"/>
                    <a:pt x="739" y="854"/>
                    <a:pt x="739" y="550"/>
                  </a:cubicBezTo>
                  <a:cubicBezTo>
                    <a:pt x="739" y="247"/>
                    <a:pt x="573" y="1"/>
                    <a:pt x="369" y="1"/>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78" name="Google Shape;1778;p61"/>
            <p:cNvSpPr/>
            <p:nvPr/>
          </p:nvSpPr>
          <p:spPr>
            <a:xfrm>
              <a:off x="6429663" y="4139075"/>
              <a:ext cx="18500" cy="27500"/>
            </a:xfrm>
            <a:custGeom>
              <a:avLst/>
              <a:gdLst/>
              <a:ahLst/>
              <a:cxnLst/>
              <a:rect l="l" t="t" r="r" b="b"/>
              <a:pathLst>
                <a:path w="740" h="1100" extrusionOk="0">
                  <a:moveTo>
                    <a:pt x="369" y="1"/>
                  </a:moveTo>
                  <a:cubicBezTo>
                    <a:pt x="165" y="1"/>
                    <a:pt x="0" y="247"/>
                    <a:pt x="0" y="550"/>
                  </a:cubicBezTo>
                  <a:cubicBezTo>
                    <a:pt x="0" y="854"/>
                    <a:pt x="165" y="1100"/>
                    <a:pt x="369" y="1100"/>
                  </a:cubicBezTo>
                  <a:cubicBezTo>
                    <a:pt x="573" y="1100"/>
                    <a:pt x="739" y="854"/>
                    <a:pt x="739" y="550"/>
                  </a:cubicBezTo>
                  <a:cubicBezTo>
                    <a:pt x="739" y="247"/>
                    <a:pt x="573" y="1"/>
                    <a:pt x="369" y="1"/>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79" name="Google Shape;1779;p61"/>
            <p:cNvSpPr/>
            <p:nvPr/>
          </p:nvSpPr>
          <p:spPr>
            <a:xfrm>
              <a:off x="6251063" y="3992675"/>
              <a:ext cx="280200" cy="137750"/>
            </a:xfrm>
            <a:custGeom>
              <a:avLst/>
              <a:gdLst/>
              <a:ahLst/>
              <a:cxnLst/>
              <a:rect l="l" t="t" r="r" b="b"/>
              <a:pathLst>
                <a:path w="11208" h="5510" extrusionOk="0">
                  <a:moveTo>
                    <a:pt x="7032" y="0"/>
                  </a:moveTo>
                  <a:cubicBezTo>
                    <a:pt x="6681" y="0"/>
                    <a:pt x="6363" y="400"/>
                    <a:pt x="6029" y="843"/>
                  </a:cubicBezTo>
                  <a:lnTo>
                    <a:pt x="6018" y="834"/>
                  </a:lnTo>
                  <a:cubicBezTo>
                    <a:pt x="5796" y="694"/>
                    <a:pt x="5562" y="575"/>
                    <a:pt x="5318" y="476"/>
                  </a:cubicBezTo>
                  <a:cubicBezTo>
                    <a:pt x="5226" y="438"/>
                    <a:pt x="5129" y="402"/>
                    <a:pt x="5026" y="367"/>
                  </a:cubicBezTo>
                  <a:cubicBezTo>
                    <a:pt x="4762" y="284"/>
                    <a:pt x="4470" y="221"/>
                    <a:pt x="4178" y="221"/>
                  </a:cubicBezTo>
                  <a:cubicBezTo>
                    <a:pt x="4142" y="221"/>
                    <a:pt x="4105" y="222"/>
                    <a:pt x="4069" y="224"/>
                  </a:cubicBezTo>
                  <a:lnTo>
                    <a:pt x="4058" y="224"/>
                  </a:lnTo>
                  <a:cubicBezTo>
                    <a:pt x="4017" y="226"/>
                    <a:pt x="3977" y="230"/>
                    <a:pt x="3936" y="235"/>
                  </a:cubicBezTo>
                  <a:cubicBezTo>
                    <a:pt x="3469" y="295"/>
                    <a:pt x="3023" y="541"/>
                    <a:pt x="2717" y="1134"/>
                  </a:cubicBezTo>
                  <a:cubicBezTo>
                    <a:pt x="2717" y="1134"/>
                    <a:pt x="2323" y="940"/>
                    <a:pt x="1874" y="940"/>
                  </a:cubicBezTo>
                  <a:cubicBezTo>
                    <a:pt x="1034" y="940"/>
                    <a:pt x="1" y="1618"/>
                    <a:pt x="993" y="5510"/>
                  </a:cubicBezTo>
                  <a:lnTo>
                    <a:pt x="1562" y="5318"/>
                  </a:lnTo>
                  <a:cubicBezTo>
                    <a:pt x="2869" y="5318"/>
                    <a:pt x="3122" y="3596"/>
                    <a:pt x="3122" y="3596"/>
                  </a:cubicBezTo>
                  <a:cubicBezTo>
                    <a:pt x="3814" y="4287"/>
                    <a:pt x="4950" y="4636"/>
                    <a:pt x="6068" y="4636"/>
                  </a:cubicBezTo>
                  <a:cubicBezTo>
                    <a:pt x="6665" y="4636"/>
                    <a:pt x="7257" y="4536"/>
                    <a:pt x="7773" y="4337"/>
                  </a:cubicBezTo>
                  <a:lnTo>
                    <a:pt x="7771" y="4337"/>
                  </a:lnTo>
                  <a:cubicBezTo>
                    <a:pt x="9253" y="3764"/>
                    <a:pt x="11208" y="1327"/>
                    <a:pt x="10705" y="664"/>
                  </a:cubicBezTo>
                  <a:cubicBezTo>
                    <a:pt x="10612" y="542"/>
                    <a:pt x="10498" y="492"/>
                    <a:pt x="10372" y="492"/>
                  </a:cubicBezTo>
                  <a:cubicBezTo>
                    <a:pt x="9831" y="492"/>
                    <a:pt x="9092" y="1422"/>
                    <a:pt x="9054" y="1470"/>
                  </a:cubicBezTo>
                  <a:lnTo>
                    <a:pt x="9054" y="1470"/>
                  </a:lnTo>
                  <a:cubicBezTo>
                    <a:pt x="9055" y="1469"/>
                    <a:pt x="9055" y="1467"/>
                    <a:pt x="9056" y="1464"/>
                  </a:cubicBezTo>
                  <a:lnTo>
                    <a:pt x="9058" y="1461"/>
                  </a:lnTo>
                  <a:cubicBezTo>
                    <a:pt x="9116" y="1338"/>
                    <a:pt x="9640" y="163"/>
                    <a:pt x="8970" y="15"/>
                  </a:cubicBezTo>
                  <a:cubicBezTo>
                    <a:pt x="8919" y="4"/>
                    <a:pt x="8868" y="0"/>
                    <a:pt x="8818" y="0"/>
                  </a:cubicBezTo>
                  <a:cubicBezTo>
                    <a:pt x="7918" y="0"/>
                    <a:pt x="7417" y="1215"/>
                    <a:pt x="7372" y="1329"/>
                  </a:cubicBezTo>
                  <a:lnTo>
                    <a:pt x="7370" y="1332"/>
                  </a:lnTo>
                  <a:cubicBezTo>
                    <a:pt x="7386" y="1271"/>
                    <a:pt x="7594" y="474"/>
                    <a:pt x="7341" y="143"/>
                  </a:cubicBezTo>
                  <a:cubicBezTo>
                    <a:pt x="7274" y="55"/>
                    <a:pt x="7175" y="0"/>
                    <a:pt x="70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0" name="Google Shape;1780;p61"/>
            <p:cNvSpPr/>
            <p:nvPr/>
          </p:nvSpPr>
          <p:spPr>
            <a:xfrm>
              <a:off x="6477413" y="4004925"/>
              <a:ext cx="41325" cy="24800"/>
            </a:xfrm>
            <a:custGeom>
              <a:avLst/>
              <a:gdLst/>
              <a:ahLst/>
              <a:cxnLst/>
              <a:rect l="l" t="t" r="r" b="b"/>
              <a:pathLst>
                <a:path w="1653" h="992" extrusionOk="0">
                  <a:moveTo>
                    <a:pt x="1320" y="0"/>
                  </a:moveTo>
                  <a:cubicBezTo>
                    <a:pt x="786" y="0"/>
                    <a:pt x="58" y="908"/>
                    <a:pt x="3" y="977"/>
                  </a:cubicBezTo>
                  <a:lnTo>
                    <a:pt x="3" y="977"/>
                  </a:lnTo>
                  <a:cubicBezTo>
                    <a:pt x="4" y="976"/>
                    <a:pt x="4" y="975"/>
                    <a:pt x="4" y="974"/>
                  </a:cubicBezTo>
                  <a:lnTo>
                    <a:pt x="4" y="974"/>
                  </a:lnTo>
                  <a:lnTo>
                    <a:pt x="3" y="977"/>
                  </a:lnTo>
                  <a:lnTo>
                    <a:pt x="3" y="977"/>
                  </a:lnTo>
                  <a:cubicBezTo>
                    <a:pt x="2" y="978"/>
                    <a:pt x="1" y="979"/>
                    <a:pt x="1" y="980"/>
                  </a:cubicBezTo>
                  <a:cubicBezTo>
                    <a:pt x="1" y="980"/>
                    <a:pt x="1" y="980"/>
                    <a:pt x="2" y="980"/>
                  </a:cubicBezTo>
                  <a:lnTo>
                    <a:pt x="2" y="980"/>
                  </a:lnTo>
                  <a:lnTo>
                    <a:pt x="1" y="982"/>
                  </a:lnTo>
                  <a:cubicBezTo>
                    <a:pt x="28" y="988"/>
                    <a:pt x="56" y="991"/>
                    <a:pt x="84" y="991"/>
                  </a:cubicBezTo>
                  <a:cubicBezTo>
                    <a:pt x="560" y="991"/>
                    <a:pt x="1254" y="137"/>
                    <a:pt x="1564" y="137"/>
                  </a:cubicBezTo>
                  <a:cubicBezTo>
                    <a:pt x="1598" y="137"/>
                    <a:pt x="1629" y="148"/>
                    <a:pt x="1653" y="172"/>
                  </a:cubicBezTo>
                  <a:cubicBezTo>
                    <a:pt x="1560" y="50"/>
                    <a:pt x="1445" y="0"/>
                    <a:pt x="1320"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1" name="Google Shape;1781;p61"/>
            <p:cNvSpPr/>
            <p:nvPr/>
          </p:nvSpPr>
          <p:spPr>
            <a:xfrm>
              <a:off x="6435263" y="3992675"/>
              <a:ext cx="40100" cy="35850"/>
            </a:xfrm>
            <a:custGeom>
              <a:avLst/>
              <a:gdLst/>
              <a:ahLst/>
              <a:cxnLst/>
              <a:rect l="l" t="t" r="r" b="b"/>
              <a:pathLst>
                <a:path w="1604" h="1434" extrusionOk="0">
                  <a:moveTo>
                    <a:pt x="1556" y="8"/>
                  </a:moveTo>
                  <a:lnTo>
                    <a:pt x="1556" y="8"/>
                  </a:lnTo>
                  <a:cubicBezTo>
                    <a:pt x="1571" y="11"/>
                    <a:pt x="1586" y="13"/>
                    <a:pt x="1602" y="17"/>
                  </a:cubicBezTo>
                  <a:lnTo>
                    <a:pt x="1604" y="15"/>
                  </a:lnTo>
                  <a:cubicBezTo>
                    <a:pt x="1588" y="11"/>
                    <a:pt x="1572" y="9"/>
                    <a:pt x="1556" y="8"/>
                  </a:cubicBezTo>
                  <a:close/>
                  <a:moveTo>
                    <a:pt x="1448" y="0"/>
                  </a:moveTo>
                  <a:cubicBezTo>
                    <a:pt x="550" y="0"/>
                    <a:pt x="47" y="1217"/>
                    <a:pt x="2" y="1329"/>
                  </a:cubicBezTo>
                  <a:lnTo>
                    <a:pt x="0" y="1334"/>
                  </a:lnTo>
                  <a:lnTo>
                    <a:pt x="0" y="1336"/>
                  </a:lnTo>
                  <a:lnTo>
                    <a:pt x="54" y="1370"/>
                  </a:lnTo>
                  <a:cubicBezTo>
                    <a:pt x="124" y="1414"/>
                    <a:pt x="201" y="1434"/>
                    <a:pt x="277" y="1434"/>
                  </a:cubicBezTo>
                  <a:cubicBezTo>
                    <a:pt x="446" y="1434"/>
                    <a:pt x="608" y="1333"/>
                    <a:pt x="674" y="1163"/>
                  </a:cubicBezTo>
                  <a:cubicBezTo>
                    <a:pt x="862" y="679"/>
                    <a:pt x="1186" y="8"/>
                    <a:pt x="1542" y="8"/>
                  </a:cubicBezTo>
                  <a:cubicBezTo>
                    <a:pt x="1546" y="8"/>
                    <a:pt x="1551" y="8"/>
                    <a:pt x="1556" y="8"/>
                  </a:cubicBezTo>
                  <a:lnTo>
                    <a:pt x="1556" y="8"/>
                  </a:lnTo>
                  <a:cubicBezTo>
                    <a:pt x="1520" y="3"/>
                    <a:pt x="1485" y="0"/>
                    <a:pt x="1448"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2" name="Google Shape;1782;p61"/>
            <p:cNvSpPr/>
            <p:nvPr/>
          </p:nvSpPr>
          <p:spPr>
            <a:xfrm>
              <a:off x="6251113" y="3998550"/>
              <a:ext cx="98400" cy="131875"/>
            </a:xfrm>
            <a:custGeom>
              <a:avLst/>
              <a:gdLst/>
              <a:ahLst/>
              <a:cxnLst/>
              <a:rect l="l" t="t" r="r" b="b"/>
              <a:pathLst>
                <a:path w="3936" h="5275" extrusionOk="0">
                  <a:moveTo>
                    <a:pt x="3934" y="0"/>
                  </a:moveTo>
                  <a:cubicBezTo>
                    <a:pt x="3932" y="1"/>
                    <a:pt x="3930" y="1"/>
                    <a:pt x="3929" y="1"/>
                  </a:cubicBezTo>
                  <a:lnTo>
                    <a:pt x="3929" y="1"/>
                  </a:lnTo>
                  <a:cubicBezTo>
                    <a:pt x="3931" y="1"/>
                    <a:pt x="3933" y="1"/>
                    <a:pt x="3935" y="0"/>
                  </a:cubicBezTo>
                  <a:close/>
                  <a:moveTo>
                    <a:pt x="3929" y="1"/>
                  </a:moveTo>
                  <a:lnTo>
                    <a:pt x="3929" y="1"/>
                  </a:lnTo>
                  <a:cubicBezTo>
                    <a:pt x="3465" y="62"/>
                    <a:pt x="3021" y="309"/>
                    <a:pt x="2715" y="899"/>
                  </a:cubicBezTo>
                  <a:cubicBezTo>
                    <a:pt x="2715" y="899"/>
                    <a:pt x="2322" y="705"/>
                    <a:pt x="1873" y="705"/>
                  </a:cubicBezTo>
                  <a:cubicBezTo>
                    <a:pt x="1033" y="705"/>
                    <a:pt x="1" y="1383"/>
                    <a:pt x="993" y="5275"/>
                  </a:cubicBezTo>
                  <a:lnTo>
                    <a:pt x="1562" y="5083"/>
                  </a:lnTo>
                  <a:cubicBezTo>
                    <a:pt x="2869" y="5083"/>
                    <a:pt x="3120" y="3361"/>
                    <a:pt x="3120" y="3361"/>
                  </a:cubicBezTo>
                  <a:cubicBezTo>
                    <a:pt x="2440" y="2680"/>
                    <a:pt x="2848" y="199"/>
                    <a:pt x="3929" y="1"/>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3" name="Google Shape;1783;p61"/>
            <p:cNvSpPr/>
            <p:nvPr/>
          </p:nvSpPr>
          <p:spPr>
            <a:xfrm>
              <a:off x="6373763" y="3992675"/>
              <a:ext cx="60850" cy="53750"/>
            </a:xfrm>
            <a:custGeom>
              <a:avLst/>
              <a:gdLst/>
              <a:ahLst/>
              <a:cxnLst/>
              <a:rect l="l" t="t" r="r" b="b"/>
              <a:pathLst>
                <a:path w="2434" h="2150" extrusionOk="0">
                  <a:moveTo>
                    <a:pt x="2124" y="0"/>
                  </a:moveTo>
                  <a:cubicBezTo>
                    <a:pt x="1799" y="0"/>
                    <a:pt x="1500" y="346"/>
                    <a:pt x="1191" y="749"/>
                  </a:cubicBezTo>
                  <a:cubicBezTo>
                    <a:pt x="1179" y="765"/>
                    <a:pt x="1164" y="783"/>
                    <a:pt x="1151" y="801"/>
                  </a:cubicBezTo>
                  <a:cubicBezTo>
                    <a:pt x="1142" y="814"/>
                    <a:pt x="1132" y="828"/>
                    <a:pt x="1121" y="841"/>
                  </a:cubicBezTo>
                  <a:cubicBezTo>
                    <a:pt x="781" y="1293"/>
                    <a:pt x="423" y="1786"/>
                    <a:pt x="0" y="1943"/>
                  </a:cubicBezTo>
                  <a:cubicBezTo>
                    <a:pt x="0" y="1943"/>
                    <a:pt x="42" y="2150"/>
                    <a:pt x="384" y="2150"/>
                  </a:cubicBezTo>
                  <a:cubicBezTo>
                    <a:pt x="518" y="2150"/>
                    <a:pt x="698" y="2118"/>
                    <a:pt x="940" y="2030"/>
                  </a:cubicBezTo>
                  <a:cubicBezTo>
                    <a:pt x="1723" y="1745"/>
                    <a:pt x="2002" y="94"/>
                    <a:pt x="2335" y="94"/>
                  </a:cubicBezTo>
                  <a:cubicBezTo>
                    <a:pt x="2367" y="94"/>
                    <a:pt x="2399" y="109"/>
                    <a:pt x="2433" y="143"/>
                  </a:cubicBezTo>
                  <a:cubicBezTo>
                    <a:pt x="2366" y="55"/>
                    <a:pt x="2267" y="0"/>
                    <a:pt x="2124"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4" name="Google Shape;1784;p61"/>
            <p:cNvSpPr/>
            <p:nvPr/>
          </p:nvSpPr>
          <p:spPr>
            <a:xfrm>
              <a:off x="6352563" y="3998275"/>
              <a:ext cx="300" cy="25"/>
            </a:xfrm>
            <a:custGeom>
              <a:avLst/>
              <a:gdLst/>
              <a:ahLst/>
              <a:cxnLst/>
              <a:rect l="l" t="t" r="r" b="b"/>
              <a:pathLst>
                <a:path w="12" h="1" extrusionOk="0">
                  <a:moveTo>
                    <a:pt x="11" y="0"/>
                  </a:moveTo>
                  <a:lnTo>
                    <a:pt x="0" y="0"/>
                  </a:lnTo>
                  <a:lnTo>
                    <a:pt x="9" y="0"/>
                  </a:lnTo>
                  <a:close/>
                  <a:moveTo>
                    <a:pt x="11" y="0"/>
                  </a:moveTo>
                  <a:close/>
                </a:path>
              </a:pathLst>
            </a:custGeom>
            <a:solidFill>
              <a:srgbClr val="ECC32E"/>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5" name="Google Shape;1785;p61"/>
            <p:cNvSpPr/>
            <p:nvPr/>
          </p:nvSpPr>
          <p:spPr>
            <a:xfrm>
              <a:off x="6244588" y="4193925"/>
              <a:ext cx="297300" cy="194950"/>
            </a:xfrm>
            <a:custGeom>
              <a:avLst/>
              <a:gdLst/>
              <a:ahLst/>
              <a:cxnLst/>
              <a:rect l="l" t="t" r="r" b="b"/>
              <a:pathLst>
                <a:path w="11892" h="7798" extrusionOk="0">
                  <a:moveTo>
                    <a:pt x="723" y="0"/>
                  </a:moveTo>
                  <a:cubicBezTo>
                    <a:pt x="334" y="0"/>
                    <a:pt x="1" y="317"/>
                    <a:pt x="1" y="726"/>
                  </a:cubicBezTo>
                  <a:lnTo>
                    <a:pt x="1" y="6060"/>
                  </a:lnTo>
                  <a:cubicBezTo>
                    <a:pt x="1" y="6402"/>
                    <a:pt x="239" y="6697"/>
                    <a:pt x="572" y="6771"/>
                  </a:cubicBezTo>
                  <a:lnTo>
                    <a:pt x="5312" y="7797"/>
                  </a:lnTo>
                  <a:lnTo>
                    <a:pt x="6581" y="7797"/>
                  </a:lnTo>
                  <a:lnTo>
                    <a:pt x="11318" y="6771"/>
                  </a:lnTo>
                  <a:cubicBezTo>
                    <a:pt x="11653" y="6697"/>
                    <a:pt x="11891" y="6402"/>
                    <a:pt x="11891" y="6060"/>
                  </a:cubicBezTo>
                  <a:lnTo>
                    <a:pt x="11891" y="726"/>
                  </a:lnTo>
                  <a:cubicBezTo>
                    <a:pt x="11891" y="317"/>
                    <a:pt x="11557" y="0"/>
                    <a:pt x="11168" y="0"/>
                  </a:cubicBezTo>
                  <a:cubicBezTo>
                    <a:pt x="11116" y="0"/>
                    <a:pt x="11064" y="6"/>
                    <a:pt x="11011" y="18"/>
                  </a:cubicBezTo>
                  <a:lnTo>
                    <a:pt x="11013" y="18"/>
                  </a:lnTo>
                  <a:lnTo>
                    <a:pt x="6581" y="977"/>
                  </a:lnTo>
                  <a:lnTo>
                    <a:pt x="5312" y="977"/>
                  </a:lnTo>
                  <a:lnTo>
                    <a:pt x="879" y="18"/>
                  </a:lnTo>
                  <a:cubicBezTo>
                    <a:pt x="827" y="6"/>
                    <a:pt x="774" y="0"/>
                    <a:pt x="723"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6" name="Google Shape;1786;p61"/>
            <p:cNvSpPr/>
            <p:nvPr/>
          </p:nvSpPr>
          <p:spPr>
            <a:xfrm>
              <a:off x="6393863" y="4205988"/>
              <a:ext cx="159950" cy="210600"/>
            </a:xfrm>
            <a:custGeom>
              <a:avLst/>
              <a:gdLst/>
              <a:ahLst/>
              <a:cxnLst/>
              <a:rect l="l" t="t" r="r" b="b"/>
              <a:pathLst>
                <a:path w="6398" h="8424" extrusionOk="0">
                  <a:moveTo>
                    <a:pt x="5614" y="1"/>
                  </a:moveTo>
                  <a:cubicBezTo>
                    <a:pt x="5560" y="1"/>
                    <a:pt x="5504" y="6"/>
                    <a:pt x="5449" y="18"/>
                  </a:cubicBezTo>
                  <a:lnTo>
                    <a:pt x="660" y="1056"/>
                  </a:lnTo>
                  <a:lnTo>
                    <a:pt x="0" y="1492"/>
                  </a:lnTo>
                  <a:lnTo>
                    <a:pt x="0" y="8004"/>
                  </a:lnTo>
                  <a:lnTo>
                    <a:pt x="660" y="8424"/>
                  </a:lnTo>
                  <a:lnTo>
                    <a:pt x="5779" y="7314"/>
                  </a:lnTo>
                  <a:cubicBezTo>
                    <a:pt x="6141" y="7236"/>
                    <a:pt x="6398" y="6916"/>
                    <a:pt x="6398" y="6547"/>
                  </a:cubicBezTo>
                  <a:lnTo>
                    <a:pt x="6398" y="785"/>
                  </a:lnTo>
                  <a:cubicBezTo>
                    <a:pt x="6396" y="343"/>
                    <a:pt x="6034" y="1"/>
                    <a:pt x="56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7" name="Google Shape;1787;p61"/>
            <p:cNvSpPr/>
            <p:nvPr/>
          </p:nvSpPr>
          <p:spPr>
            <a:xfrm>
              <a:off x="6232663" y="4205700"/>
              <a:ext cx="161225" cy="210600"/>
            </a:xfrm>
            <a:custGeom>
              <a:avLst/>
              <a:gdLst/>
              <a:ahLst/>
              <a:cxnLst/>
              <a:rect l="l" t="t" r="r" b="b"/>
              <a:pathLst>
                <a:path w="6449" h="8424" extrusionOk="0">
                  <a:moveTo>
                    <a:pt x="783" y="1"/>
                  </a:moveTo>
                  <a:cubicBezTo>
                    <a:pt x="362" y="1"/>
                    <a:pt x="1" y="343"/>
                    <a:pt x="1" y="785"/>
                  </a:cubicBezTo>
                  <a:lnTo>
                    <a:pt x="1" y="6547"/>
                  </a:lnTo>
                  <a:cubicBezTo>
                    <a:pt x="1" y="6916"/>
                    <a:pt x="259" y="7236"/>
                    <a:pt x="619" y="7314"/>
                  </a:cubicBezTo>
                  <a:lnTo>
                    <a:pt x="5738" y="8424"/>
                  </a:lnTo>
                  <a:lnTo>
                    <a:pt x="6448" y="8004"/>
                  </a:lnTo>
                  <a:lnTo>
                    <a:pt x="6448" y="1492"/>
                  </a:lnTo>
                  <a:lnTo>
                    <a:pt x="5738" y="1056"/>
                  </a:lnTo>
                  <a:lnTo>
                    <a:pt x="950" y="18"/>
                  </a:lnTo>
                  <a:cubicBezTo>
                    <a:pt x="894" y="6"/>
                    <a:pt x="838" y="1"/>
                    <a:pt x="78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8" name="Google Shape;1788;p61"/>
            <p:cNvSpPr/>
            <p:nvPr/>
          </p:nvSpPr>
          <p:spPr>
            <a:xfrm>
              <a:off x="6376113" y="4232075"/>
              <a:ext cx="34275" cy="184225"/>
            </a:xfrm>
            <a:custGeom>
              <a:avLst/>
              <a:gdLst/>
              <a:ahLst/>
              <a:cxnLst/>
              <a:rect l="l" t="t" r="r" b="b"/>
              <a:pathLst>
                <a:path w="1371" h="7369" extrusionOk="0">
                  <a:moveTo>
                    <a:pt x="0" y="1"/>
                  </a:moveTo>
                  <a:lnTo>
                    <a:pt x="0" y="7369"/>
                  </a:lnTo>
                  <a:lnTo>
                    <a:pt x="1370" y="7369"/>
                  </a:lnTo>
                  <a:lnTo>
                    <a:pt x="1370"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89" name="Google Shape;1789;p61"/>
            <p:cNvSpPr/>
            <p:nvPr/>
          </p:nvSpPr>
          <p:spPr>
            <a:xfrm>
              <a:off x="6446863" y="4252725"/>
              <a:ext cx="84525" cy="28150"/>
            </a:xfrm>
            <a:custGeom>
              <a:avLst/>
              <a:gdLst/>
              <a:ahLst/>
              <a:cxnLst/>
              <a:rect l="l" t="t" r="r" b="b"/>
              <a:pathLst>
                <a:path w="3381" h="1126" extrusionOk="0">
                  <a:moveTo>
                    <a:pt x="3102" y="0"/>
                  </a:moveTo>
                  <a:cubicBezTo>
                    <a:pt x="3084" y="0"/>
                    <a:pt x="3065" y="2"/>
                    <a:pt x="3047" y="6"/>
                  </a:cubicBezTo>
                  <a:lnTo>
                    <a:pt x="216" y="617"/>
                  </a:lnTo>
                  <a:cubicBezTo>
                    <a:pt x="87" y="646"/>
                    <a:pt x="1" y="766"/>
                    <a:pt x="13" y="896"/>
                  </a:cubicBezTo>
                  <a:cubicBezTo>
                    <a:pt x="28" y="1026"/>
                    <a:pt x="138" y="1124"/>
                    <a:pt x="268" y="1124"/>
                  </a:cubicBezTo>
                  <a:lnTo>
                    <a:pt x="268" y="1125"/>
                  </a:lnTo>
                  <a:cubicBezTo>
                    <a:pt x="288" y="1125"/>
                    <a:pt x="306" y="1124"/>
                    <a:pt x="324" y="1120"/>
                  </a:cubicBezTo>
                  <a:lnTo>
                    <a:pt x="3155" y="505"/>
                  </a:lnTo>
                  <a:cubicBezTo>
                    <a:pt x="3292" y="475"/>
                    <a:pt x="3381" y="339"/>
                    <a:pt x="3350" y="202"/>
                  </a:cubicBezTo>
                  <a:cubicBezTo>
                    <a:pt x="3325" y="81"/>
                    <a:pt x="3219" y="0"/>
                    <a:pt x="3102" y="0"/>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0" name="Google Shape;1790;p61"/>
            <p:cNvSpPr/>
            <p:nvPr/>
          </p:nvSpPr>
          <p:spPr>
            <a:xfrm>
              <a:off x="6446863" y="4276400"/>
              <a:ext cx="84725" cy="28200"/>
            </a:xfrm>
            <a:custGeom>
              <a:avLst/>
              <a:gdLst/>
              <a:ahLst/>
              <a:cxnLst/>
              <a:rect l="l" t="t" r="r" b="b"/>
              <a:pathLst>
                <a:path w="3389" h="1128" extrusionOk="0">
                  <a:moveTo>
                    <a:pt x="3108" y="1"/>
                  </a:moveTo>
                  <a:cubicBezTo>
                    <a:pt x="3088" y="1"/>
                    <a:pt x="3067" y="3"/>
                    <a:pt x="3047" y="8"/>
                  </a:cubicBezTo>
                  <a:lnTo>
                    <a:pt x="216" y="621"/>
                  </a:lnTo>
                  <a:cubicBezTo>
                    <a:pt x="87" y="650"/>
                    <a:pt x="1" y="769"/>
                    <a:pt x="15" y="898"/>
                  </a:cubicBezTo>
                  <a:cubicBezTo>
                    <a:pt x="30" y="1028"/>
                    <a:pt x="138" y="1127"/>
                    <a:pt x="268" y="1127"/>
                  </a:cubicBezTo>
                  <a:cubicBezTo>
                    <a:pt x="288" y="1127"/>
                    <a:pt x="306" y="1126"/>
                    <a:pt x="324" y="1122"/>
                  </a:cubicBezTo>
                  <a:lnTo>
                    <a:pt x="3155" y="507"/>
                  </a:lnTo>
                  <a:cubicBezTo>
                    <a:pt x="3296" y="480"/>
                    <a:pt x="3388" y="343"/>
                    <a:pt x="3357" y="202"/>
                  </a:cubicBezTo>
                  <a:cubicBezTo>
                    <a:pt x="3331" y="82"/>
                    <a:pt x="3225" y="1"/>
                    <a:pt x="3108"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1" name="Google Shape;1791;p61"/>
            <p:cNvSpPr/>
            <p:nvPr/>
          </p:nvSpPr>
          <p:spPr>
            <a:xfrm>
              <a:off x="6204513" y="4242975"/>
              <a:ext cx="42600" cy="51950"/>
            </a:xfrm>
            <a:custGeom>
              <a:avLst/>
              <a:gdLst/>
              <a:ahLst/>
              <a:cxnLst/>
              <a:rect l="l" t="t" r="r" b="b"/>
              <a:pathLst>
                <a:path w="1704" h="2078" extrusionOk="0">
                  <a:moveTo>
                    <a:pt x="718" y="1"/>
                  </a:moveTo>
                  <a:cubicBezTo>
                    <a:pt x="322" y="1"/>
                    <a:pt x="2" y="322"/>
                    <a:pt x="1" y="718"/>
                  </a:cubicBezTo>
                  <a:lnTo>
                    <a:pt x="1" y="1362"/>
                  </a:lnTo>
                  <a:cubicBezTo>
                    <a:pt x="2" y="1758"/>
                    <a:pt x="322" y="2077"/>
                    <a:pt x="718" y="2077"/>
                  </a:cubicBezTo>
                  <a:lnTo>
                    <a:pt x="986" y="2077"/>
                  </a:lnTo>
                  <a:cubicBezTo>
                    <a:pt x="1382" y="2077"/>
                    <a:pt x="1703" y="1758"/>
                    <a:pt x="1703" y="1362"/>
                  </a:cubicBezTo>
                  <a:lnTo>
                    <a:pt x="1703" y="718"/>
                  </a:lnTo>
                  <a:cubicBezTo>
                    <a:pt x="1703" y="322"/>
                    <a:pt x="1382" y="1"/>
                    <a:pt x="986" y="1"/>
                  </a:cubicBezTo>
                  <a:close/>
                </a:path>
              </a:pathLst>
            </a:custGeom>
            <a:solidFill>
              <a:srgbClr val="F1D0A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2" name="Google Shape;1792;p61"/>
            <p:cNvSpPr/>
            <p:nvPr/>
          </p:nvSpPr>
          <p:spPr>
            <a:xfrm>
              <a:off x="6204513" y="4242975"/>
              <a:ext cx="28125" cy="51950"/>
            </a:xfrm>
            <a:custGeom>
              <a:avLst/>
              <a:gdLst/>
              <a:ahLst/>
              <a:cxnLst/>
              <a:rect l="l" t="t" r="r" b="b"/>
              <a:pathLst>
                <a:path w="1125" h="2078" extrusionOk="0">
                  <a:moveTo>
                    <a:pt x="718" y="1"/>
                  </a:moveTo>
                  <a:cubicBezTo>
                    <a:pt x="322" y="1"/>
                    <a:pt x="1" y="322"/>
                    <a:pt x="1" y="718"/>
                  </a:cubicBezTo>
                  <a:lnTo>
                    <a:pt x="1" y="1362"/>
                  </a:lnTo>
                  <a:cubicBezTo>
                    <a:pt x="1" y="1758"/>
                    <a:pt x="322" y="2077"/>
                    <a:pt x="718" y="2077"/>
                  </a:cubicBezTo>
                  <a:lnTo>
                    <a:pt x="986" y="2077"/>
                  </a:lnTo>
                  <a:cubicBezTo>
                    <a:pt x="1033" y="2077"/>
                    <a:pt x="1080" y="2074"/>
                    <a:pt x="1125" y="2065"/>
                  </a:cubicBezTo>
                  <a:cubicBezTo>
                    <a:pt x="789" y="1998"/>
                    <a:pt x="546" y="1703"/>
                    <a:pt x="546" y="1362"/>
                  </a:cubicBezTo>
                  <a:lnTo>
                    <a:pt x="546" y="718"/>
                  </a:lnTo>
                  <a:cubicBezTo>
                    <a:pt x="546" y="375"/>
                    <a:pt x="789" y="80"/>
                    <a:pt x="1125" y="15"/>
                  </a:cubicBezTo>
                  <a:cubicBezTo>
                    <a:pt x="1080" y="6"/>
                    <a:pt x="1033" y="1"/>
                    <a:pt x="986" y="1"/>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3" name="Google Shape;1793;p61"/>
            <p:cNvSpPr/>
            <p:nvPr/>
          </p:nvSpPr>
          <p:spPr>
            <a:xfrm>
              <a:off x="6539363" y="4242975"/>
              <a:ext cx="42600" cy="51950"/>
            </a:xfrm>
            <a:custGeom>
              <a:avLst/>
              <a:gdLst/>
              <a:ahLst/>
              <a:cxnLst/>
              <a:rect l="l" t="t" r="r" b="b"/>
              <a:pathLst>
                <a:path w="1704" h="2078" extrusionOk="0">
                  <a:moveTo>
                    <a:pt x="719" y="1"/>
                  </a:moveTo>
                  <a:cubicBezTo>
                    <a:pt x="323" y="1"/>
                    <a:pt x="1" y="322"/>
                    <a:pt x="1" y="718"/>
                  </a:cubicBezTo>
                  <a:lnTo>
                    <a:pt x="1" y="1362"/>
                  </a:lnTo>
                  <a:cubicBezTo>
                    <a:pt x="1" y="1758"/>
                    <a:pt x="323" y="2077"/>
                    <a:pt x="719" y="2077"/>
                  </a:cubicBezTo>
                  <a:lnTo>
                    <a:pt x="986" y="2077"/>
                  </a:lnTo>
                  <a:cubicBezTo>
                    <a:pt x="1382" y="2077"/>
                    <a:pt x="1704" y="1758"/>
                    <a:pt x="1704" y="1362"/>
                  </a:cubicBezTo>
                  <a:lnTo>
                    <a:pt x="1704" y="718"/>
                  </a:lnTo>
                  <a:cubicBezTo>
                    <a:pt x="1704" y="322"/>
                    <a:pt x="1382" y="1"/>
                    <a:pt x="986" y="1"/>
                  </a:cubicBezTo>
                  <a:close/>
                </a:path>
              </a:pathLst>
            </a:custGeom>
            <a:solidFill>
              <a:srgbClr val="F1D0A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4" name="Google Shape;1794;p61"/>
            <p:cNvSpPr/>
            <p:nvPr/>
          </p:nvSpPr>
          <p:spPr>
            <a:xfrm>
              <a:off x="6539363" y="4242975"/>
              <a:ext cx="28100" cy="51950"/>
            </a:xfrm>
            <a:custGeom>
              <a:avLst/>
              <a:gdLst/>
              <a:ahLst/>
              <a:cxnLst/>
              <a:rect l="l" t="t" r="r" b="b"/>
              <a:pathLst>
                <a:path w="1124" h="2078" extrusionOk="0">
                  <a:moveTo>
                    <a:pt x="719" y="1"/>
                  </a:moveTo>
                  <a:cubicBezTo>
                    <a:pt x="323" y="1"/>
                    <a:pt x="1" y="322"/>
                    <a:pt x="1" y="718"/>
                  </a:cubicBezTo>
                  <a:lnTo>
                    <a:pt x="1" y="1362"/>
                  </a:lnTo>
                  <a:cubicBezTo>
                    <a:pt x="1" y="1758"/>
                    <a:pt x="323" y="2077"/>
                    <a:pt x="719" y="2077"/>
                  </a:cubicBezTo>
                  <a:lnTo>
                    <a:pt x="986" y="2077"/>
                  </a:lnTo>
                  <a:cubicBezTo>
                    <a:pt x="1033" y="2077"/>
                    <a:pt x="1078" y="2074"/>
                    <a:pt x="1123" y="2065"/>
                  </a:cubicBezTo>
                  <a:cubicBezTo>
                    <a:pt x="787" y="1998"/>
                    <a:pt x="545" y="1703"/>
                    <a:pt x="545" y="1362"/>
                  </a:cubicBezTo>
                  <a:lnTo>
                    <a:pt x="545" y="718"/>
                  </a:lnTo>
                  <a:cubicBezTo>
                    <a:pt x="545" y="375"/>
                    <a:pt x="787" y="80"/>
                    <a:pt x="1123" y="15"/>
                  </a:cubicBezTo>
                  <a:cubicBezTo>
                    <a:pt x="1078" y="6"/>
                    <a:pt x="1033" y="1"/>
                    <a:pt x="986" y="1"/>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grpSp>
      <p:grpSp>
        <p:nvGrpSpPr>
          <p:cNvPr id="1795" name="Google Shape;1795;p61"/>
          <p:cNvGrpSpPr/>
          <p:nvPr/>
        </p:nvGrpSpPr>
        <p:grpSpPr>
          <a:xfrm>
            <a:off x="5285325" y="3293875"/>
            <a:ext cx="423250" cy="422475"/>
            <a:chOff x="6183488" y="3246075"/>
            <a:chExt cx="423250" cy="422475"/>
          </a:xfrm>
        </p:grpSpPr>
        <p:sp>
          <p:nvSpPr>
            <p:cNvPr id="1796" name="Google Shape;1796;p61"/>
            <p:cNvSpPr/>
            <p:nvPr/>
          </p:nvSpPr>
          <p:spPr>
            <a:xfrm>
              <a:off x="6267363" y="3571400"/>
              <a:ext cx="273400" cy="97150"/>
            </a:xfrm>
            <a:custGeom>
              <a:avLst/>
              <a:gdLst/>
              <a:ahLst/>
              <a:cxnLst/>
              <a:rect l="l" t="t" r="r" b="b"/>
              <a:pathLst>
                <a:path w="10936" h="3886" extrusionOk="0">
                  <a:moveTo>
                    <a:pt x="5467" y="1"/>
                  </a:moveTo>
                  <a:cubicBezTo>
                    <a:pt x="4624" y="1"/>
                    <a:pt x="3782" y="21"/>
                    <a:pt x="2938" y="60"/>
                  </a:cubicBezTo>
                  <a:cubicBezTo>
                    <a:pt x="1373" y="133"/>
                    <a:pt x="117" y="1382"/>
                    <a:pt x="37" y="2949"/>
                  </a:cubicBezTo>
                  <a:cubicBezTo>
                    <a:pt x="21" y="3262"/>
                    <a:pt x="8" y="3573"/>
                    <a:pt x="1" y="3885"/>
                  </a:cubicBezTo>
                  <a:lnTo>
                    <a:pt x="10935" y="3885"/>
                  </a:lnTo>
                  <a:cubicBezTo>
                    <a:pt x="10926" y="3573"/>
                    <a:pt x="10913" y="3260"/>
                    <a:pt x="10897" y="2949"/>
                  </a:cubicBezTo>
                  <a:cubicBezTo>
                    <a:pt x="10818" y="1382"/>
                    <a:pt x="9563" y="133"/>
                    <a:pt x="7996" y="60"/>
                  </a:cubicBezTo>
                  <a:cubicBezTo>
                    <a:pt x="7153" y="21"/>
                    <a:pt x="6310" y="1"/>
                    <a:pt x="54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7" name="Google Shape;1797;p61"/>
            <p:cNvSpPr/>
            <p:nvPr/>
          </p:nvSpPr>
          <p:spPr>
            <a:xfrm>
              <a:off x="6336013" y="3581950"/>
              <a:ext cx="136050" cy="56450"/>
            </a:xfrm>
            <a:custGeom>
              <a:avLst/>
              <a:gdLst/>
              <a:ahLst/>
              <a:cxnLst/>
              <a:rect l="l" t="t" r="r" b="b"/>
              <a:pathLst>
                <a:path w="5442" h="2258" extrusionOk="0">
                  <a:moveTo>
                    <a:pt x="1067" y="0"/>
                  </a:moveTo>
                  <a:cubicBezTo>
                    <a:pt x="1" y="1067"/>
                    <a:pt x="675" y="2258"/>
                    <a:pt x="675" y="2258"/>
                  </a:cubicBezTo>
                  <a:cubicBezTo>
                    <a:pt x="1987" y="1988"/>
                    <a:pt x="2721" y="1276"/>
                    <a:pt x="2721" y="1276"/>
                  </a:cubicBezTo>
                  <a:cubicBezTo>
                    <a:pt x="2721" y="1276"/>
                    <a:pt x="3457" y="1988"/>
                    <a:pt x="4767" y="2258"/>
                  </a:cubicBezTo>
                  <a:cubicBezTo>
                    <a:pt x="4767" y="2258"/>
                    <a:pt x="5442" y="1067"/>
                    <a:pt x="43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8" name="Google Shape;1798;p61"/>
            <p:cNvSpPr/>
            <p:nvPr/>
          </p:nvSpPr>
          <p:spPr>
            <a:xfrm>
              <a:off x="6397663" y="3613850"/>
              <a:ext cx="12750" cy="54700"/>
            </a:xfrm>
            <a:custGeom>
              <a:avLst/>
              <a:gdLst/>
              <a:ahLst/>
              <a:cxnLst/>
              <a:rect l="l" t="t" r="r" b="b"/>
              <a:pathLst>
                <a:path w="510" h="2188" extrusionOk="0">
                  <a:moveTo>
                    <a:pt x="0" y="0"/>
                  </a:moveTo>
                  <a:lnTo>
                    <a:pt x="0" y="2187"/>
                  </a:lnTo>
                  <a:lnTo>
                    <a:pt x="510" y="2187"/>
                  </a:lnTo>
                  <a:lnTo>
                    <a:pt x="510" y="0"/>
                  </a:ln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799" name="Google Shape;1799;p61"/>
            <p:cNvSpPr/>
            <p:nvPr/>
          </p:nvSpPr>
          <p:spPr>
            <a:xfrm>
              <a:off x="6267363" y="3571400"/>
              <a:ext cx="136700" cy="97150"/>
            </a:xfrm>
            <a:custGeom>
              <a:avLst/>
              <a:gdLst/>
              <a:ahLst/>
              <a:cxnLst/>
              <a:rect l="l" t="t" r="r" b="b"/>
              <a:pathLst>
                <a:path w="5468" h="3886" extrusionOk="0">
                  <a:moveTo>
                    <a:pt x="5467" y="1"/>
                  </a:moveTo>
                  <a:cubicBezTo>
                    <a:pt x="4625" y="1"/>
                    <a:pt x="3782" y="21"/>
                    <a:pt x="2938" y="60"/>
                  </a:cubicBezTo>
                  <a:cubicBezTo>
                    <a:pt x="1373" y="133"/>
                    <a:pt x="117" y="1382"/>
                    <a:pt x="37" y="2949"/>
                  </a:cubicBezTo>
                  <a:cubicBezTo>
                    <a:pt x="21" y="3262"/>
                    <a:pt x="8" y="3573"/>
                    <a:pt x="1" y="3885"/>
                  </a:cubicBezTo>
                  <a:lnTo>
                    <a:pt x="2087" y="3885"/>
                  </a:lnTo>
                  <a:cubicBezTo>
                    <a:pt x="2092" y="3573"/>
                    <a:pt x="2100" y="3260"/>
                    <a:pt x="2109" y="2949"/>
                  </a:cubicBezTo>
                  <a:cubicBezTo>
                    <a:pt x="2159" y="1382"/>
                    <a:pt x="2935" y="135"/>
                    <a:pt x="3904" y="60"/>
                  </a:cubicBezTo>
                  <a:cubicBezTo>
                    <a:pt x="4426" y="21"/>
                    <a:pt x="4947" y="1"/>
                    <a:pt x="546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0" name="Google Shape;1800;p61"/>
            <p:cNvSpPr/>
            <p:nvPr/>
          </p:nvSpPr>
          <p:spPr>
            <a:xfrm>
              <a:off x="6362688" y="3581300"/>
              <a:ext cx="82725" cy="32575"/>
            </a:xfrm>
            <a:custGeom>
              <a:avLst/>
              <a:gdLst/>
              <a:ahLst/>
              <a:cxnLst/>
              <a:rect l="l" t="t" r="r" b="b"/>
              <a:pathLst>
                <a:path w="3309" h="1303" extrusionOk="0">
                  <a:moveTo>
                    <a:pt x="0" y="1"/>
                  </a:moveTo>
                  <a:lnTo>
                    <a:pt x="0" y="26"/>
                  </a:lnTo>
                  <a:cubicBezTo>
                    <a:pt x="0" y="731"/>
                    <a:pt x="741" y="1302"/>
                    <a:pt x="1654" y="1302"/>
                  </a:cubicBezTo>
                  <a:cubicBezTo>
                    <a:pt x="2567" y="1302"/>
                    <a:pt x="3308" y="731"/>
                    <a:pt x="3308" y="26"/>
                  </a:cubicBezTo>
                  <a:lnTo>
                    <a:pt x="3308" y="1"/>
                  </a:ln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1" name="Google Shape;1801;p61"/>
            <p:cNvSpPr/>
            <p:nvPr/>
          </p:nvSpPr>
          <p:spPr>
            <a:xfrm>
              <a:off x="6237813" y="3424500"/>
              <a:ext cx="332450" cy="59525"/>
            </a:xfrm>
            <a:custGeom>
              <a:avLst/>
              <a:gdLst/>
              <a:ahLst/>
              <a:cxnLst/>
              <a:rect l="l" t="t" r="r" b="b"/>
              <a:pathLst>
                <a:path w="13298" h="2381" extrusionOk="0">
                  <a:moveTo>
                    <a:pt x="1174" y="0"/>
                  </a:moveTo>
                  <a:cubicBezTo>
                    <a:pt x="523" y="9"/>
                    <a:pt x="1" y="539"/>
                    <a:pt x="1" y="1192"/>
                  </a:cubicBezTo>
                  <a:cubicBezTo>
                    <a:pt x="1" y="1842"/>
                    <a:pt x="523" y="2372"/>
                    <a:pt x="1174" y="2381"/>
                  </a:cubicBezTo>
                  <a:lnTo>
                    <a:pt x="12124" y="2381"/>
                  </a:lnTo>
                  <a:cubicBezTo>
                    <a:pt x="12775" y="2372"/>
                    <a:pt x="13297" y="1842"/>
                    <a:pt x="13297" y="1192"/>
                  </a:cubicBezTo>
                  <a:cubicBezTo>
                    <a:pt x="13297" y="539"/>
                    <a:pt x="12775" y="9"/>
                    <a:pt x="12124" y="0"/>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2" name="Google Shape;1802;p61"/>
            <p:cNvSpPr/>
            <p:nvPr/>
          </p:nvSpPr>
          <p:spPr>
            <a:xfrm>
              <a:off x="6266163" y="3353875"/>
              <a:ext cx="275800" cy="228100"/>
            </a:xfrm>
            <a:custGeom>
              <a:avLst/>
              <a:gdLst/>
              <a:ahLst/>
              <a:cxnLst/>
              <a:rect l="l" t="t" r="r" b="b"/>
              <a:pathLst>
                <a:path w="11032" h="9124" extrusionOk="0">
                  <a:moveTo>
                    <a:pt x="5515" y="0"/>
                  </a:moveTo>
                  <a:cubicBezTo>
                    <a:pt x="2627" y="0"/>
                    <a:pt x="273" y="506"/>
                    <a:pt x="172" y="1142"/>
                  </a:cubicBezTo>
                  <a:cubicBezTo>
                    <a:pt x="170" y="1157"/>
                    <a:pt x="170" y="1171"/>
                    <a:pt x="168" y="1186"/>
                  </a:cubicBezTo>
                  <a:cubicBezTo>
                    <a:pt x="27" y="2845"/>
                    <a:pt x="0" y="4512"/>
                    <a:pt x="85" y="6175"/>
                  </a:cubicBezTo>
                  <a:cubicBezTo>
                    <a:pt x="165" y="7742"/>
                    <a:pt x="1421" y="8991"/>
                    <a:pt x="2986" y="9063"/>
                  </a:cubicBezTo>
                  <a:cubicBezTo>
                    <a:pt x="3830" y="9103"/>
                    <a:pt x="4673" y="9123"/>
                    <a:pt x="5516" y="9123"/>
                  </a:cubicBezTo>
                  <a:cubicBezTo>
                    <a:pt x="6359" y="9123"/>
                    <a:pt x="7202" y="9103"/>
                    <a:pt x="8044" y="9063"/>
                  </a:cubicBezTo>
                  <a:cubicBezTo>
                    <a:pt x="9611" y="8991"/>
                    <a:pt x="10866" y="7742"/>
                    <a:pt x="10947" y="6175"/>
                  </a:cubicBezTo>
                  <a:cubicBezTo>
                    <a:pt x="11032" y="4512"/>
                    <a:pt x="11003" y="2845"/>
                    <a:pt x="10862" y="1186"/>
                  </a:cubicBezTo>
                  <a:cubicBezTo>
                    <a:pt x="10862" y="1171"/>
                    <a:pt x="10860" y="1157"/>
                    <a:pt x="10858" y="1142"/>
                  </a:cubicBezTo>
                  <a:cubicBezTo>
                    <a:pt x="10757" y="506"/>
                    <a:pt x="8404" y="0"/>
                    <a:pt x="5515" y="0"/>
                  </a:cubicBezTo>
                  <a:close/>
                </a:path>
              </a:pathLst>
            </a:custGeom>
            <a:solidFill>
              <a:srgbClr val="F1D0A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3" name="Google Shape;1803;p61"/>
            <p:cNvSpPr/>
            <p:nvPr/>
          </p:nvSpPr>
          <p:spPr>
            <a:xfrm>
              <a:off x="6266163" y="3357750"/>
              <a:ext cx="100325" cy="223725"/>
            </a:xfrm>
            <a:custGeom>
              <a:avLst/>
              <a:gdLst/>
              <a:ahLst/>
              <a:cxnLst/>
              <a:rect l="l" t="t" r="r" b="b"/>
              <a:pathLst>
                <a:path w="4013" h="8949" extrusionOk="0">
                  <a:moveTo>
                    <a:pt x="2862" y="1"/>
                  </a:moveTo>
                  <a:cubicBezTo>
                    <a:pt x="1307" y="198"/>
                    <a:pt x="244" y="563"/>
                    <a:pt x="172" y="984"/>
                  </a:cubicBezTo>
                  <a:cubicBezTo>
                    <a:pt x="170" y="1000"/>
                    <a:pt x="170" y="1018"/>
                    <a:pt x="168" y="1034"/>
                  </a:cubicBezTo>
                  <a:cubicBezTo>
                    <a:pt x="27" y="2692"/>
                    <a:pt x="0" y="4359"/>
                    <a:pt x="85" y="6020"/>
                  </a:cubicBezTo>
                  <a:cubicBezTo>
                    <a:pt x="165" y="7587"/>
                    <a:pt x="1421" y="8836"/>
                    <a:pt x="2986" y="8908"/>
                  </a:cubicBezTo>
                  <a:cubicBezTo>
                    <a:pt x="3328" y="8925"/>
                    <a:pt x="3670" y="8937"/>
                    <a:pt x="4011" y="8948"/>
                  </a:cubicBezTo>
                  <a:lnTo>
                    <a:pt x="4013" y="8948"/>
                  </a:lnTo>
                  <a:cubicBezTo>
                    <a:pt x="3326" y="8681"/>
                    <a:pt x="2804" y="7515"/>
                    <a:pt x="2768" y="6085"/>
                  </a:cubicBezTo>
                  <a:cubicBezTo>
                    <a:pt x="2731" y="4740"/>
                    <a:pt x="2735" y="3393"/>
                    <a:pt x="2773" y="2047"/>
                  </a:cubicBezTo>
                  <a:cubicBezTo>
                    <a:pt x="2793" y="1365"/>
                    <a:pt x="2822" y="684"/>
                    <a:pt x="2862" y="1"/>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4" name="Google Shape;1804;p61"/>
            <p:cNvSpPr/>
            <p:nvPr/>
          </p:nvSpPr>
          <p:spPr>
            <a:xfrm>
              <a:off x="6368913" y="3487525"/>
              <a:ext cx="70250" cy="30350"/>
            </a:xfrm>
            <a:custGeom>
              <a:avLst/>
              <a:gdLst/>
              <a:ahLst/>
              <a:cxnLst/>
              <a:rect l="l" t="t" r="r" b="b"/>
              <a:pathLst>
                <a:path w="2810" h="1214" extrusionOk="0">
                  <a:moveTo>
                    <a:pt x="291" y="0"/>
                  </a:moveTo>
                  <a:cubicBezTo>
                    <a:pt x="255" y="0"/>
                    <a:pt x="218" y="8"/>
                    <a:pt x="183" y="24"/>
                  </a:cubicBezTo>
                  <a:cubicBezTo>
                    <a:pt x="55" y="86"/>
                    <a:pt x="1" y="238"/>
                    <a:pt x="62" y="364"/>
                  </a:cubicBezTo>
                  <a:cubicBezTo>
                    <a:pt x="310" y="883"/>
                    <a:pt x="832" y="1212"/>
                    <a:pt x="1405" y="1214"/>
                  </a:cubicBezTo>
                  <a:cubicBezTo>
                    <a:pt x="1980" y="1212"/>
                    <a:pt x="2502" y="883"/>
                    <a:pt x="2750" y="364"/>
                  </a:cubicBezTo>
                  <a:cubicBezTo>
                    <a:pt x="2810" y="238"/>
                    <a:pt x="2755" y="86"/>
                    <a:pt x="2629" y="24"/>
                  </a:cubicBezTo>
                  <a:cubicBezTo>
                    <a:pt x="2593" y="8"/>
                    <a:pt x="2556" y="0"/>
                    <a:pt x="2520" y="0"/>
                  </a:cubicBezTo>
                  <a:cubicBezTo>
                    <a:pt x="2424" y="0"/>
                    <a:pt x="2332" y="54"/>
                    <a:pt x="2289" y="146"/>
                  </a:cubicBezTo>
                  <a:cubicBezTo>
                    <a:pt x="2126" y="487"/>
                    <a:pt x="1783" y="704"/>
                    <a:pt x="1405" y="704"/>
                  </a:cubicBezTo>
                  <a:cubicBezTo>
                    <a:pt x="1027" y="704"/>
                    <a:pt x="684" y="487"/>
                    <a:pt x="521" y="146"/>
                  </a:cubicBezTo>
                  <a:cubicBezTo>
                    <a:pt x="478" y="54"/>
                    <a:pt x="386" y="0"/>
                    <a:pt x="2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5" name="Google Shape;1805;p61"/>
            <p:cNvSpPr/>
            <p:nvPr/>
          </p:nvSpPr>
          <p:spPr>
            <a:xfrm>
              <a:off x="6328388" y="3425450"/>
              <a:ext cx="24650" cy="36750"/>
            </a:xfrm>
            <a:custGeom>
              <a:avLst/>
              <a:gdLst/>
              <a:ahLst/>
              <a:cxnLst/>
              <a:rect l="l" t="t" r="r" b="b"/>
              <a:pathLst>
                <a:path w="986" h="1470" extrusionOk="0">
                  <a:moveTo>
                    <a:pt x="492" y="0"/>
                  </a:moveTo>
                  <a:cubicBezTo>
                    <a:pt x="221" y="0"/>
                    <a:pt x="0" y="329"/>
                    <a:pt x="0" y="736"/>
                  </a:cubicBezTo>
                  <a:cubicBezTo>
                    <a:pt x="0" y="1141"/>
                    <a:pt x="221" y="1470"/>
                    <a:pt x="492" y="1470"/>
                  </a:cubicBezTo>
                  <a:cubicBezTo>
                    <a:pt x="763" y="1470"/>
                    <a:pt x="985" y="1141"/>
                    <a:pt x="985" y="736"/>
                  </a:cubicBezTo>
                  <a:cubicBezTo>
                    <a:pt x="985" y="329"/>
                    <a:pt x="763" y="0"/>
                    <a:pt x="492" y="0"/>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6" name="Google Shape;1806;p61"/>
            <p:cNvSpPr/>
            <p:nvPr/>
          </p:nvSpPr>
          <p:spPr>
            <a:xfrm>
              <a:off x="6455088" y="3425450"/>
              <a:ext cx="24650" cy="36750"/>
            </a:xfrm>
            <a:custGeom>
              <a:avLst/>
              <a:gdLst/>
              <a:ahLst/>
              <a:cxnLst/>
              <a:rect l="l" t="t" r="r" b="b"/>
              <a:pathLst>
                <a:path w="986" h="1470" extrusionOk="0">
                  <a:moveTo>
                    <a:pt x="492" y="0"/>
                  </a:moveTo>
                  <a:cubicBezTo>
                    <a:pt x="221" y="0"/>
                    <a:pt x="1" y="329"/>
                    <a:pt x="1" y="736"/>
                  </a:cubicBezTo>
                  <a:cubicBezTo>
                    <a:pt x="1" y="1141"/>
                    <a:pt x="221" y="1470"/>
                    <a:pt x="492" y="1470"/>
                  </a:cubicBezTo>
                  <a:cubicBezTo>
                    <a:pt x="764" y="1470"/>
                    <a:pt x="986" y="1141"/>
                    <a:pt x="986" y="736"/>
                  </a:cubicBezTo>
                  <a:cubicBezTo>
                    <a:pt x="986" y="329"/>
                    <a:pt x="764" y="0"/>
                    <a:pt x="492" y="0"/>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7" name="Google Shape;1807;p61"/>
            <p:cNvSpPr/>
            <p:nvPr/>
          </p:nvSpPr>
          <p:spPr>
            <a:xfrm>
              <a:off x="6351563" y="3253600"/>
              <a:ext cx="375" cy="0"/>
            </a:xfrm>
            <a:custGeom>
              <a:avLst/>
              <a:gdLst/>
              <a:ahLst/>
              <a:cxnLst/>
              <a:rect l="l" t="t" r="r" b="b"/>
              <a:pathLst>
                <a:path w="15" extrusionOk="0">
                  <a:moveTo>
                    <a:pt x="15" y="0"/>
                  </a:moveTo>
                  <a:lnTo>
                    <a:pt x="0" y="0"/>
                  </a:lnTo>
                  <a:lnTo>
                    <a:pt x="13" y="0"/>
                  </a:lnTo>
                  <a:close/>
                  <a:moveTo>
                    <a:pt x="15" y="0"/>
                  </a:moveTo>
                  <a:close/>
                </a:path>
              </a:pathLst>
            </a:custGeom>
            <a:solidFill>
              <a:srgbClr val="ECC32E"/>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8" name="Google Shape;1808;p61"/>
            <p:cNvSpPr/>
            <p:nvPr/>
          </p:nvSpPr>
          <p:spPr>
            <a:xfrm>
              <a:off x="6270363" y="3353875"/>
              <a:ext cx="267350" cy="59300"/>
            </a:xfrm>
            <a:custGeom>
              <a:avLst/>
              <a:gdLst/>
              <a:ahLst/>
              <a:cxnLst/>
              <a:rect l="l" t="t" r="r" b="b"/>
              <a:pathLst>
                <a:path w="10694" h="2372" extrusionOk="0">
                  <a:moveTo>
                    <a:pt x="5347" y="0"/>
                  </a:moveTo>
                  <a:cubicBezTo>
                    <a:pt x="4380" y="0"/>
                    <a:pt x="3474" y="58"/>
                    <a:pt x="2692" y="157"/>
                  </a:cubicBezTo>
                  <a:cubicBezTo>
                    <a:pt x="1139" y="354"/>
                    <a:pt x="76" y="719"/>
                    <a:pt x="4" y="1141"/>
                  </a:cubicBezTo>
                  <a:cubicBezTo>
                    <a:pt x="4" y="1141"/>
                    <a:pt x="4" y="1142"/>
                    <a:pt x="4" y="1142"/>
                  </a:cubicBezTo>
                  <a:cubicBezTo>
                    <a:pt x="2" y="1157"/>
                    <a:pt x="0" y="1171"/>
                    <a:pt x="0" y="1186"/>
                  </a:cubicBezTo>
                  <a:lnTo>
                    <a:pt x="0" y="1189"/>
                  </a:lnTo>
                  <a:cubicBezTo>
                    <a:pt x="4" y="1405"/>
                    <a:pt x="264" y="1605"/>
                    <a:pt x="716" y="1779"/>
                  </a:cubicBezTo>
                  <a:cubicBezTo>
                    <a:pt x="1172" y="1954"/>
                    <a:pt x="1824" y="2100"/>
                    <a:pt x="2605" y="2204"/>
                  </a:cubicBezTo>
                  <a:cubicBezTo>
                    <a:pt x="3408" y="2310"/>
                    <a:pt x="4346" y="2372"/>
                    <a:pt x="5347" y="2372"/>
                  </a:cubicBezTo>
                  <a:cubicBezTo>
                    <a:pt x="7326" y="2372"/>
                    <a:pt x="9055" y="2133"/>
                    <a:pt x="9980" y="1779"/>
                  </a:cubicBezTo>
                  <a:cubicBezTo>
                    <a:pt x="10434" y="1603"/>
                    <a:pt x="10694" y="1401"/>
                    <a:pt x="10694" y="1186"/>
                  </a:cubicBezTo>
                  <a:cubicBezTo>
                    <a:pt x="10694" y="1171"/>
                    <a:pt x="10692" y="1157"/>
                    <a:pt x="10690" y="1142"/>
                  </a:cubicBezTo>
                  <a:cubicBezTo>
                    <a:pt x="10589" y="508"/>
                    <a:pt x="8236" y="0"/>
                    <a:pt x="5347" y="0"/>
                  </a:cubicBezTo>
                  <a:close/>
                </a:path>
              </a:pathLst>
            </a:custGeom>
            <a:solidFill>
              <a:srgbClr val="665E6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09" name="Google Shape;1809;p61"/>
            <p:cNvSpPr/>
            <p:nvPr/>
          </p:nvSpPr>
          <p:spPr>
            <a:xfrm>
              <a:off x="6288263" y="3383475"/>
              <a:ext cx="231600" cy="29650"/>
            </a:xfrm>
            <a:custGeom>
              <a:avLst/>
              <a:gdLst/>
              <a:ahLst/>
              <a:cxnLst/>
              <a:rect l="l" t="t" r="r" b="b"/>
              <a:pathLst>
                <a:path w="9264" h="1186" extrusionOk="0">
                  <a:moveTo>
                    <a:pt x="4631" y="0"/>
                  </a:moveTo>
                  <a:cubicBezTo>
                    <a:pt x="3666" y="0"/>
                    <a:pt x="2758" y="58"/>
                    <a:pt x="1976" y="157"/>
                  </a:cubicBezTo>
                  <a:cubicBezTo>
                    <a:pt x="1157" y="262"/>
                    <a:pt x="474" y="412"/>
                    <a:pt x="0" y="593"/>
                  </a:cubicBezTo>
                  <a:cubicBezTo>
                    <a:pt x="456" y="768"/>
                    <a:pt x="1108" y="915"/>
                    <a:pt x="1889" y="1018"/>
                  </a:cubicBezTo>
                  <a:cubicBezTo>
                    <a:pt x="2692" y="1124"/>
                    <a:pt x="3630" y="1186"/>
                    <a:pt x="4631" y="1186"/>
                  </a:cubicBezTo>
                  <a:cubicBezTo>
                    <a:pt x="6610" y="1186"/>
                    <a:pt x="8339" y="947"/>
                    <a:pt x="9264" y="593"/>
                  </a:cubicBezTo>
                  <a:cubicBezTo>
                    <a:pt x="8340" y="239"/>
                    <a:pt x="6610" y="0"/>
                    <a:pt x="4631" y="0"/>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0" name="Google Shape;1810;p61"/>
            <p:cNvSpPr/>
            <p:nvPr/>
          </p:nvSpPr>
          <p:spPr>
            <a:xfrm>
              <a:off x="6243338" y="3246075"/>
              <a:ext cx="137400" cy="135400"/>
            </a:xfrm>
            <a:custGeom>
              <a:avLst/>
              <a:gdLst/>
              <a:ahLst/>
              <a:cxnLst/>
              <a:rect l="l" t="t" r="r" b="b"/>
              <a:pathLst>
                <a:path w="5496" h="5416" extrusionOk="0">
                  <a:moveTo>
                    <a:pt x="2972" y="1"/>
                  </a:moveTo>
                  <a:cubicBezTo>
                    <a:pt x="2473" y="1"/>
                    <a:pt x="2068" y="406"/>
                    <a:pt x="2068" y="905"/>
                  </a:cubicBezTo>
                  <a:cubicBezTo>
                    <a:pt x="2068" y="935"/>
                    <a:pt x="2070" y="966"/>
                    <a:pt x="2074" y="995"/>
                  </a:cubicBezTo>
                  <a:cubicBezTo>
                    <a:pt x="1910" y="933"/>
                    <a:pt x="1742" y="903"/>
                    <a:pt x="1576" y="903"/>
                  </a:cubicBezTo>
                  <a:cubicBezTo>
                    <a:pt x="991" y="903"/>
                    <a:pt x="443" y="1274"/>
                    <a:pt x="250" y="1865"/>
                  </a:cubicBezTo>
                  <a:cubicBezTo>
                    <a:pt x="0" y="2622"/>
                    <a:pt x="436" y="3432"/>
                    <a:pt x="1202" y="3645"/>
                  </a:cubicBezTo>
                  <a:cubicBezTo>
                    <a:pt x="1285" y="3669"/>
                    <a:pt x="1369" y="3683"/>
                    <a:pt x="1454" y="3690"/>
                  </a:cubicBezTo>
                  <a:cubicBezTo>
                    <a:pt x="1432" y="3773"/>
                    <a:pt x="1419" y="3857"/>
                    <a:pt x="1414" y="3942"/>
                  </a:cubicBezTo>
                  <a:cubicBezTo>
                    <a:pt x="1410" y="3974"/>
                    <a:pt x="1410" y="4007"/>
                    <a:pt x="1410" y="4039"/>
                  </a:cubicBezTo>
                  <a:cubicBezTo>
                    <a:pt x="1408" y="4637"/>
                    <a:pt x="1797" y="5167"/>
                    <a:pt x="2366" y="5350"/>
                  </a:cubicBezTo>
                  <a:cubicBezTo>
                    <a:pt x="2505" y="5394"/>
                    <a:pt x="2646" y="5415"/>
                    <a:pt x="2785" y="5415"/>
                  </a:cubicBezTo>
                  <a:cubicBezTo>
                    <a:pt x="3222" y="5415"/>
                    <a:pt x="3643" y="5206"/>
                    <a:pt x="3906" y="4834"/>
                  </a:cubicBezTo>
                  <a:cubicBezTo>
                    <a:pt x="4075" y="4973"/>
                    <a:pt x="4278" y="5041"/>
                    <a:pt x="4480" y="5041"/>
                  </a:cubicBezTo>
                  <a:cubicBezTo>
                    <a:pt x="4741" y="5041"/>
                    <a:pt x="5000" y="4928"/>
                    <a:pt x="5179" y="4712"/>
                  </a:cubicBezTo>
                  <a:cubicBezTo>
                    <a:pt x="5495" y="4327"/>
                    <a:pt x="5441" y="3757"/>
                    <a:pt x="5056" y="3439"/>
                  </a:cubicBezTo>
                  <a:cubicBezTo>
                    <a:pt x="5258" y="3267"/>
                    <a:pt x="5376" y="3015"/>
                    <a:pt x="5376" y="2748"/>
                  </a:cubicBezTo>
                  <a:lnTo>
                    <a:pt x="5376" y="2748"/>
                  </a:lnTo>
                  <a:cubicBezTo>
                    <a:pt x="5376" y="2748"/>
                    <a:pt x="5376" y="2748"/>
                    <a:pt x="5376" y="2748"/>
                  </a:cubicBezTo>
                  <a:lnTo>
                    <a:pt x="5376" y="2747"/>
                  </a:lnTo>
                  <a:cubicBezTo>
                    <a:pt x="5376" y="2747"/>
                    <a:pt x="5376" y="2747"/>
                    <a:pt x="5376" y="2748"/>
                  </a:cubicBezTo>
                  <a:lnTo>
                    <a:pt x="5376" y="2748"/>
                  </a:lnTo>
                  <a:cubicBezTo>
                    <a:pt x="5376" y="2498"/>
                    <a:pt x="5273" y="2260"/>
                    <a:pt x="5090" y="2091"/>
                  </a:cubicBezTo>
                  <a:cubicBezTo>
                    <a:pt x="5186" y="2000"/>
                    <a:pt x="5262" y="1892"/>
                    <a:pt x="5311" y="1771"/>
                  </a:cubicBezTo>
                  <a:cubicBezTo>
                    <a:pt x="5354" y="1662"/>
                    <a:pt x="5376" y="1548"/>
                    <a:pt x="5376" y="1431"/>
                  </a:cubicBezTo>
                  <a:cubicBezTo>
                    <a:pt x="4454" y="1196"/>
                    <a:pt x="3619" y="699"/>
                    <a:pt x="29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1" name="Google Shape;1811;p61"/>
            <p:cNvSpPr/>
            <p:nvPr/>
          </p:nvSpPr>
          <p:spPr>
            <a:xfrm>
              <a:off x="6427338" y="3259225"/>
              <a:ext cx="135025" cy="122250"/>
            </a:xfrm>
            <a:custGeom>
              <a:avLst/>
              <a:gdLst/>
              <a:ahLst/>
              <a:cxnLst/>
              <a:rect l="l" t="t" r="r" b="b"/>
              <a:pathLst>
                <a:path w="5401" h="4890" extrusionOk="0">
                  <a:moveTo>
                    <a:pt x="1024" y="1"/>
                  </a:moveTo>
                  <a:cubicBezTo>
                    <a:pt x="653" y="1"/>
                    <a:pt x="321" y="227"/>
                    <a:pt x="183" y="572"/>
                  </a:cubicBezTo>
                  <a:cubicBezTo>
                    <a:pt x="46" y="917"/>
                    <a:pt x="135" y="1310"/>
                    <a:pt x="406" y="1565"/>
                  </a:cubicBezTo>
                  <a:cubicBezTo>
                    <a:pt x="12" y="1935"/>
                    <a:pt x="28" y="2566"/>
                    <a:pt x="442" y="2915"/>
                  </a:cubicBezTo>
                  <a:cubicBezTo>
                    <a:pt x="57" y="3231"/>
                    <a:pt x="1" y="3802"/>
                    <a:pt x="319" y="4187"/>
                  </a:cubicBezTo>
                  <a:cubicBezTo>
                    <a:pt x="497" y="4404"/>
                    <a:pt x="756" y="4517"/>
                    <a:pt x="1017" y="4517"/>
                  </a:cubicBezTo>
                  <a:cubicBezTo>
                    <a:pt x="1220" y="4517"/>
                    <a:pt x="1423" y="4449"/>
                    <a:pt x="1592" y="4310"/>
                  </a:cubicBezTo>
                  <a:cubicBezTo>
                    <a:pt x="1853" y="4679"/>
                    <a:pt x="2273" y="4889"/>
                    <a:pt x="2712" y="4889"/>
                  </a:cubicBezTo>
                  <a:cubicBezTo>
                    <a:pt x="2819" y="4889"/>
                    <a:pt x="2928" y="4877"/>
                    <a:pt x="3036" y="4851"/>
                  </a:cubicBezTo>
                  <a:cubicBezTo>
                    <a:pt x="3582" y="4719"/>
                    <a:pt x="3994" y="4267"/>
                    <a:pt x="4073" y="3712"/>
                  </a:cubicBezTo>
                  <a:cubicBezTo>
                    <a:pt x="4082" y="3647"/>
                    <a:pt x="4088" y="3580"/>
                    <a:pt x="4088" y="3515"/>
                  </a:cubicBezTo>
                  <a:cubicBezTo>
                    <a:pt x="4088" y="3397"/>
                    <a:pt x="4073" y="3280"/>
                    <a:pt x="4043" y="3166"/>
                  </a:cubicBezTo>
                  <a:cubicBezTo>
                    <a:pt x="4133" y="3159"/>
                    <a:pt x="4223" y="3143"/>
                    <a:pt x="4310" y="3117"/>
                  </a:cubicBezTo>
                  <a:cubicBezTo>
                    <a:pt x="4977" y="2922"/>
                    <a:pt x="5400" y="2268"/>
                    <a:pt x="5303" y="1579"/>
                  </a:cubicBezTo>
                  <a:cubicBezTo>
                    <a:pt x="5205" y="892"/>
                    <a:pt x="4616" y="381"/>
                    <a:pt x="3922" y="379"/>
                  </a:cubicBezTo>
                  <a:cubicBezTo>
                    <a:pt x="3752" y="379"/>
                    <a:pt x="3584" y="409"/>
                    <a:pt x="3424" y="469"/>
                  </a:cubicBezTo>
                  <a:cubicBezTo>
                    <a:pt x="3428" y="440"/>
                    <a:pt x="3430" y="409"/>
                    <a:pt x="3430" y="379"/>
                  </a:cubicBezTo>
                  <a:lnTo>
                    <a:pt x="3430" y="379"/>
                  </a:lnTo>
                  <a:cubicBezTo>
                    <a:pt x="3242" y="404"/>
                    <a:pt x="3053" y="416"/>
                    <a:pt x="2865" y="416"/>
                  </a:cubicBezTo>
                  <a:cubicBezTo>
                    <a:pt x="2230" y="416"/>
                    <a:pt x="1601" y="276"/>
                    <a:pt x="10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2" name="Google Shape;1812;p61"/>
            <p:cNvSpPr/>
            <p:nvPr/>
          </p:nvSpPr>
          <p:spPr>
            <a:xfrm>
              <a:off x="6247613" y="3268775"/>
              <a:ext cx="83275" cy="112725"/>
            </a:xfrm>
            <a:custGeom>
              <a:avLst/>
              <a:gdLst/>
              <a:ahLst/>
              <a:cxnLst/>
              <a:rect l="l" t="t" r="r" b="b"/>
              <a:pathLst>
                <a:path w="3331" h="4509" extrusionOk="0">
                  <a:moveTo>
                    <a:pt x="1311" y="0"/>
                  </a:moveTo>
                  <a:lnTo>
                    <a:pt x="1311" y="0"/>
                  </a:lnTo>
                  <a:cubicBezTo>
                    <a:pt x="585" y="49"/>
                    <a:pt x="15" y="649"/>
                    <a:pt x="8" y="1380"/>
                  </a:cubicBezTo>
                  <a:cubicBezTo>
                    <a:pt x="1" y="2108"/>
                    <a:pt x="556" y="2721"/>
                    <a:pt x="1283" y="2784"/>
                  </a:cubicBezTo>
                  <a:cubicBezTo>
                    <a:pt x="1055" y="3655"/>
                    <a:pt x="1713" y="4507"/>
                    <a:pt x="2613" y="4509"/>
                  </a:cubicBezTo>
                  <a:cubicBezTo>
                    <a:pt x="2866" y="4509"/>
                    <a:pt x="3115" y="4438"/>
                    <a:pt x="3331" y="4306"/>
                  </a:cubicBezTo>
                  <a:lnTo>
                    <a:pt x="3331" y="4306"/>
                  </a:lnTo>
                  <a:cubicBezTo>
                    <a:pt x="3302" y="4308"/>
                    <a:pt x="3275" y="4308"/>
                    <a:pt x="3246" y="4308"/>
                  </a:cubicBezTo>
                  <a:cubicBezTo>
                    <a:pt x="2344" y="4308"/>
                    <a:pt x="1687" y="3456"/>
                    <a:pt x="1913" y="2585"/>
                  </a:cubicBezTo>
                  <a:cubicBezTo>
                    <a:pt x="1313" y="2533"/>
                    <a:pt x="814" y="2099"/>
                    <a:pt x="677" y="1512"/>
                  </a:cubicBezTo>
                  <a:cubicBezTo>
                    <a:pt x="540" y="924"/>
                    <a:pt x="796" y="315"/>
                    <a:pt x="1311" y="0"/>
                  </a:cubicBezTo>
                  <a:close/>
                </a:path>
              </a:pathLst>
            </a:custGeom>
            <a:solidFill>
              <a:srgbClr val="C32430"/>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3" name="Google Shape;1813;p61"/>
            <p:cNvSpPr/>
            <p:nvPr/>
          </p:nvSpPr>
          <p:spPr>
            <a:xfrm>
              <a:off x="6427613" y="3259225"/>
              <a:ext cx="31650" cy="112775"/>
            </a:xfrm>
            <a:custGeom>
              <a:avLst/>
              <a:gdLst/>
              <a:ahLst/>
              <a:cxnLst/>
              <a:rect l="l" t="t" r="r" b="b"/>
              <a:pathLst>
                <a:path w="1266" h="4511" extrusionOk="0">
                  <a:moveTo>
                    <a:pt x="1015" y="1"/>
                  </a:moveTo>
                  <a:cubicBezTo>
                    <a:pt x="642" y="1"/>
                    <a:pt x="310" y="227"/>
                    <a:pt x="172" y="572"/>
                  </a:cubicBezTo>
                  <a:cubicBezTo>
                    <a:pt x="35" y="917"/>
                    <a:pt x="124" y="1310"/>
                    <a:pt x="395" y="1565"/>
                  </a:cubicBezTo>
                  <a:cubicBezTo>
                    <a:pt x="1" y="1935"/>
                    <a:pt x="17" y="2566"/>
                    <a:pt x="431" y="2915"/>
                  </a:cubicBezTo>
                  <a:cubicBezTo>
                    <a:pt x="140" y="3159"/>
                    <a:pt x="33" y="3560"/>
                    <a:pt x="163" y="3916"/>
                  </a:cubicBezTo>
                  <a:cubicBezTo>
                    <a:pt x="294" y="4274"/>
                    <a:pt x="633" y="4511"/>
                    <a:pt x="1015" y="4511"/>
                  </a:cubicBezTo>
                  <a:cubicBezTo>
                    <a:pt x="1100" y="4511"/>
                    <a:pt x="1185" y="4498"/>
                    <a:pt x="1266" y="4475"/>
                  </a:cubicBezTo>
                  <a:cubicBezTo>
                    <a:pt x="877" y="4363"/>
                    <a:pt x="612" y="4008"/>
                    <a:pt x="612" y="3605"/>
                  </a:cubicBezTo>
                  <a:cubicBezTo>
                    <a:pt x="612" y="3340"/>
                    <a:pt x="729" y="3087"/>
                    <a:pt x="933" y="2915"/>
                  </a:cubicBezTo>
                  <a:cubicBezTo>
                    <a:pt x="519" y="2566"/>
                    <a:pt x="501" y="1935"/>
                    <a:pt x="897" y="1565"/>
                  </a:cubicBezTo>
                  <a:cubicBezTo>
                    <a:pt x="386" y="1084"/>
                    <a:pt x="592" y="231"/>
                    <a:pt x="1266" y="37"/>
                  </a:cubicBezTo>
                  <a:cubicBezTo>
                    <a:pt x="1185" y="14"/>
                    <a:pt x="1100" y="1"/>
                    <a:pt x="1015" y="1"/>
                  </a:cubicBezTo>
                  <a:close/>
                </a:path>
              </a:pathLst>
            </a:custGeom>
            <a:solidFill>
              <a:srgbClr val="C32430"/>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4" name="Google Shape;1814;p61"/>
            <p:cNvSpPr/>
            <p:nvPr/>
          </p:nvSpPr>
          <p:spPr>
            <a:xfrm>
              <a:off x="6183488" y="3302250"/>
              <a:ext cx="96575" cy="67625"/>
            </a:xfrm>
            <a:custGeom>
              <a:avLst/>
              <a:gdLst/>
              <a:ahLst/>
              <a:cxnLst/>
              <a:rect l="l" t="t" r="r" b="b"/>
              <a:pathLst>
                <a:path w="3863" h="2705" extrusionOk="0">
                  <a:moveTo>
                    <a:pt x="3572" y="1"/>
                  </a:moveTo>
                  <a:cubicBezTo>
                    <a:pt x="3481" y="1"/>
                    <a:pt x="3394" y="49"/>
                    <a:pt x="3347" y="135"/>
                  </a:cubicBezTo>
                  <a:lnTo>
                    <a:pt x="2224" y="2195"/>
                  </a:lnTo>
                  <a:lnTo>
                    <a:pt x="249" y="2195"/>
                  </a:lnTo>
                  <a:cubicBezTo>
                    <a:pt x="109" y="2199"/>
                    <a:pt x="1" y="2311"/>
                    <a:pt x="1" y="2450"/>
                  </a:cubicBezTo>
                  <a:cubicBezTo>
                    <a:pt x="1" y="2587"/>
                    <a:pt x="109" y="2700"/>
                    <a:pt x="249" y="2705"/>
                  </a:cubicBezTo>
                  <a:lnTo>
                    <a:pt x="2374" y="2705"/>
                  </a:lnTo>
                  <a:cubicBezTo>
                    <a:pt x="2468" y="2705"/>
                    <a:pt x="2553" y="2653"/>
                    <a:pt x="2599" y="2571"/>
                  </a:cubicBezTo>
                  <a:lnTo>
                    <a:pt x="3795" y="379"/>
                  </a:lnTo>
                  <a:cubicBezTo>
                    <a:pt x="3862" y="254"/>
                    <a:pt x="3817" y="100"/>
                    <a:pt x="3694" y="32"/>
                  </a:cubicBezTo>
                  <a:cubicBezTo>
                    <a:pt x="3655" y="11"/>
                    <a:pt x="3613" y="1"/>
                    <a:pt x="3572" y="1"/>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5" name="Google Shape;1815;p61"/>
            <p:cNvSpPr/>
            <p:nvPr/>
          </p:nvSpPr>
          <p:spPr>
            <a:xfrm>
              <a:off x="6183488" y="3334575"/>
              <a:ext cx="46725" cy="12750"/>
            </a:xfrm>
            <a:custGeom>
              <a:avLst/>
              <a:gdLst/>
              <a:ahLst/>
              <a:cxnLst/>
              <a:rect l="l" t="t" r="r" b="b"/>
              <a:pathLst>
                <a:path w="1869" h="510" extrusionOk="0">
                  <a:moveTo>
                    <a:pt x="249" y="0"/>
                  </a:moveTo>
                  <a:cubicBezTo>
                    <a:pt x="109" y="4"/>
                    <a:pt x="1" y="118"/>
                    <a:pt x="1" y="255"/>
                  </a:cubicBezTo>
                  <a:cubicBezTo>
                    <a:pt x="1" y="392"/>
                    <a:pt x="109" y="506"/>
                    <a:pt x="249" y="510"/>
                  </a:cubicBezTo>
                  <a:lnTo>
                    <a:pt x="1622" y="510"/>
                  </a:lnTo>
                  <a:cubicBezTo>
                    <a:pt x="1760" y="506"/>
                    <a:pt x="1868" y="392"/>
                    <a:pt x="1868" y="255"/>
                  </a:cubicBezTo>
                  <a:cubicBezTo>
                    <a:pt x="1868" y="118"/>
                    <a:pt x="1760" y="4"/>
                    <a:pt x="162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6" name="Google Shape;1816;p61"/>
            <p:cNvSpPr/>
            <p:nvPr/>
          </p:nvSpPr>
          <p:spPr>
            <a:xfrm>
              <a:off x="6523863" y="3271450"/>
              <a:ext cx="82875" cy="45525"/>
            </a:xfrm>
            <a:custGeom>
              <a:avLst/>
              <a:gdLst/>
              <a:ahLst/>
              <a:cxnLst/>
              <a:rect l="l" t="t" r="r" b="b"/>
              <a:pathLst>
                <a:path w="3315" h="1821" extrusionOk="0">
                  <a:moveTo>
                    <a:pt x="1653" y="0"/>
                  </a:moveTo>
                  <a:cubicBezTo>
                    <a:pt x="1586" y="0"/>
                    <a:pt x="1521" y="27"/>
                    <a:pt x="1472" y="74"/>
                  </a:cubicBezTo>
                  <a:lnTo>
                    <a:pt x="162" y="1385"/>
                  </a:lnTo>
                  <a:cubicBezTo>
                    <a:pt x="1" y="1546"/>
                    <a:pt x="115" y="1820"/>
                    <a:pt x="343" y="1820"/>
                  </a:cubicBezTo>
                  <a:cubicBezTo>
                    <a:pt x="409" y="1820"/>
                    <a:pt x="474" y="1793"/>
                    <a:pt x="523" y="1746"/>
                  </a:cubicBezTo>
                  <a:lnTo>
                    <a:pt x="1758" y="510"/>
                  </a:lnTo>
                  <a:lnTo>
                    <a:pt x="3068" y="510"/>
                  </a:lnTo>
                  <a:cubicBezTo>
                    <a:pt x="3206" y="506"/>
                    <a:pt x="3314" y="394"/>
                    <a:pt x="3314" y="255"/>
                  </a:cubicBezTo>
                  <a:cubicBezTo>
                    <a:pt x="3314" y="118"/>
                    <a:pt x="3206" y="5"/>
                    <a:pt x="3068" y="0"/>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7" name="Google Shape;1817;p61"/>
            <p:cNvSpPr/>
            <p:nvPr/>
          </p:nvSpPr>
          <p:spPr>
            <a:xfrm>
              <a:off x="6564088" y="3251200"/>
              <a:ext cx="42650" cy="12775"/>
            </a:xfrm>
            <a:custGeom>
              <a:avLst/>
              <a:gdLst/>
              <a:ahLst/>
              <a:cxnLst/>
              <a:rect l="l" t="t" r="r" b="b"/>
              <a:pathLst>
                <a:path w="1706" h="511" extrusionOk="0">
                  <a:moveTo>
                    <a:pt x="256" y="0"/>
                  </a:moveTo>
                  <a:cubicBezTo>
                    <a:pt x="116" y="0"/>
                    <a:pt x="1" y="114"/>
                    <a:pt x="1" y="255"/>
                  </a:cubicBezTo>
                  <a:cubicBezTo>
                    <a:pt x="1" y="396"/>
                    <a:pt x="115" y="510"/>
                    <a:pt x="253" y="510"/>
                  </a:cubicBezTo>
                  <a:cubicBezTo>
                    <a:pt x="256" y="510"/>
                    <a:pt x="260" y="510"/>
                    <a:pt x="263" y="510"/>
                  </a:cubicBezTo>
                  <a:lnTo>
                    <a:pt x="1459" y="510"/>
                  </a:lnTo>
                  <a:cubicBezTo>
                    <a:pt x="1597" y="506"/>
                    <a:pt x="1705" y="394"/>
                    <a:pt x="1705" y="255"/>
                  </a:cubicBezTo>
                  <a:cubicBezTo>
                    <a:pt x="1705" y="118"/>
                    <a:pt x="1597" y="6"/>
                    <a:pt x="1459" y="0"/>
                  </a:cubicBezTo>
                  <a:lnTo>
                    <a:pt x="263" y="0"/>
                  </a:lnTo>
                  <a:cubicBezTo>
                    <a:pt x="261" y="0"/>
                    <a:pt x="258" y="0"/>
                    <a:pt x="2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8" name="Google Shape;1818;p61"/>
            <p:cNvSpPr/>
            <p:nvPr/>
          </p:nvSpPr>
          <p:spPr>
            <a:xfrm>
              <a:off x="6436163" y="3285000"/>
              <a:ext cx="47750" cy="25600"/>
            </a:xfrm>
            <a:custGeom>
              <a:avLst/>
              <a:gdLst/>
              <a:ahLst/>
              <a:cxnLst/>
              <a:rect l="l" t="t" r="r" b="b"/>
              <a:pathLst>
                <a:path w="1910" h="1024" extrusionOk="0">
                  <a:moveTo>
                    <a:pt x="746" y="1"/>
                  </a:moveTo>
                  <a:cubicBezTo>
                    <a:pt x="547" y="1"/>
                    <a:pt x="350" y="47"/>
                    <a:pt x="168" y="138"/>
                  </a:cubicBezTo>
                  <a:cubicBezTo>
                    <a:pt x="47" y="205"/>
                    <a:pt x="0" y="355"/>
                    <a:pt x="64" y="477"/>
                  </a:cubicBezTo>
                  <a:cubicBezTo>
                    <a:pt x="109" y="566"/>
                    <a:pt x="199" y="617"/>
                    <a:pt x="292" y="617"/>
                  </a:cubicBezTo>
                  <a:cubicBezTo>
                    <a:pt x="328" y="617"/>
                    <a:pt x="365" y="609"/>
                    <a:pt x="400" y="593"/>
                  </a:cubicBezTo>
                  <a:cubicBezTo>
                    <a:pt x="504" y="540"/>
                    <a:pt x="625" y="512"/>
                    <a:pt x="747" y="512"/>
                  </a:cubicBezTo>
                  <a:cubicBezTo>
                    <a:pt x="1000" y="512"/>
                    <a:pt x="1259" y="631"/>
                    <a:pt x="1390" y="886"/>
                  </a:cubicBezTo>
                  <a:cubicBezTo>
                    <a:pt x="1434" y="971"/>
                    <a:pt x="1522" y="1023"/>
                    <a:pt x="1616" y="1023"/>
                  </a:cubicBezTo>
                  <a:lnTo>
                    <a:pt x="1618" y="1023"/>
                  </a:lnTo>
                  <a:cubicBezTo>
                    <a:pt x="1658" y="1023"/>
                    <a:pt x="1698" y="1014"/>
                    <a:pt x="1734" y="994"/>
                  </a:cubicBezTo>
                  <a:cubicBezTo>
                    <a:pt x="1860" y="929"/>
                    <a:pt x="1909" y="776"/>
                    <a:pt x="1844" y="651"/>
                  </a:cubicBezTo>
                  <a:cubicBezTo>
                    <a:pt x="1689" y="353"/>
                    <a:pt x="1414" y="132"/>
                    <a:pt x="1088" y="47"/>
                  </a:cubicBezTo>
                  <a:cubicBezTo>
                    <a:pt x="976" y="16"/>
                    <a:pt x="861" y="1"/>
                    <a:pt x="746" y="1"/>
                  </a:cubicBezTo>
                  <a:close/>
                </a:path>
              </a:pathLst>
            </a:custGeom>
            <a:solidFill>
              <a:srgbClr val="C32430"/>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19" name="Google Shape;1819;p61"/>
            <p:cNvSpPr/>
            <p:nvPr/>
          </p:nvSpPr>
          <p:spPr>
            <a:xfrm>
              <a:off x="6488038" y="3321425"/>
              <a:ext cx="47100" cy="30600"/>
            </a:xfrm>
            <a:custGeom>
              <a:avLst/>
              <a:gdLst/>
              <a:ahLst/>
              <a:cxnLst/>
              <a:rect l="l" t="t" r="r" b="b"/>
              <a:pathLst>
                <a:path w="1884" h="1224" extrusionOk="0">
                  <a:moveTo>
                    <a:pt x="867" y="0"/>
                  </a:moveTo>
                  <a:cubicBezTo>
                    <a:pt x="838" y="0"/>
                    <a:pt x="809" y="2"/>
                    <a:pt x="780" y="4"/>
                  </a:cubicBezTo>
                  <a:cubicBezTo>
                    <a:pt x="452" y="27"/>
                    <a:pt x="176" y="199"/>
                    <a:pt x="60" y="448"/>
                  </a:cubicBezTo>
                  <a:cubicBezTo>
                    <a:pt x="0" y="577"/>
                    <a:pt x="56" y="729"/>
                    <a:pt x="185" y="787"/>
                  </a:cubicBezTo>
                  <a:cubicBezTo>
                    <a:pt x="220" y="803"/>
                    <a:pt x="256" y="810"/>
                    <a:pt x="292" y="810"/>
                  </a:cubicBezTo>
                  <a:cubicBezTo>
                    <a:pt x="388" y="810"/>
                    <a:pt x="479" y="756"/>
                    <a:pt x="523" y="664"/>
                  </a:cubicBezTo>
                  <a:cubicBezTo>
                    <a:pt x="559" y="582"/>
                    <a:pt x="678" y="523"/>
                    <a:pt x="817" y="512"/>
                  </a:cubicBezTo>
                  <a:cubicBezTo>
                    <a:pt x="832" y="511"/>
                    <a:pt x="847" y="510"/>
                    <a:pt x="861" y="510"/>
                  </a:cubicBezTo>
                  <a:cubicBezTo>
                    <a:pt x="1073" y="510"/>
                    <a:pt x="1271" y="621"/>
                    <a:pt x="1401" y="815"/>
                  </a:cubicBezTo>
                  <a:lnTo>
                    <a:pt x="1647" y="1224"/>
                  </a:lnTo>
                  <a:cubicBezTo>
                    <a:pt x="1656" y="1159"/>
                    <a:pt x="1660" y="1092"/>
                    <a:pt x="1660" y="1027"/>
                  </a:cubicBezTo>
                  <a:cubicBezTo>
                    <a:pt x="1660" y="909"/>
                    <a:pt x="1645" y="792"/>
                    <a:pt x="1615" y="678"/>
                  </a:cubicBezTo>
                  <a:lnTo>
                    <a:pt x="1616" y="678"/>
                  </a:lnTo>
                  <a:cubicBezTo>
                    <a:pt x="1707" y="671"/>
                    <a:pt x="1797" y="655"/>
                    <a:pt x="1884" y="629"/>
                  </a:cubicBezTo>
                  <a:lnTo>
                    <a:pt x="1835" y="546"/>
                  </a:lnTo>
                  <a:cubicBezTo>
                    <a:pt x="1833" y="544"/>
                    <a:pt x="1832" y="541"/>
                    <a:pt x="1830" y="537"/>
                  </a:cubicBezTo>
                  <a:cubicBezTo>
                    <a:pt x="1605" y="198"/>
                    <a:pt x="1250" y="0"/>
                    <a:pt x="867" y="0"/>
                  </a:cubicBezTo>
                  <a:close/>
                </a:path>
              </a:pathLst>
            </a:custGeom>
            <a:solidFill>
              <a:srgbClr val="C32430"/>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0" name="Google Shape;1820;p61"/>
            <p:cNvSpPr/>
            <p:nvPr/>
          </p:nvSpPr>
          <p:spPr>
            <a:xfrm>
              <a:off x="6324213" y="3285425"/>
              <a:ext cx="51900" cy="25175"/>
            </a:xfrm>
            <a:custGeom>
              <a:avLst/>
              <a:gdLst/>
              <a:ahLst/>
              <a:cxnLst/>
              <a:rect l="l" t="t" r="r" b="b"/>
              <a:pathLst>
                <a:path w="2076" h="1007" extrusionOk="0">
                  <a:moveTo>
                    <a:pt x="1265" y="0"/>
                  </a:moveTo>
                  <a:cubicBezTo>
                    <a:pt x="1179" y="0"/>
                    <a:pt x="1092" y="7"/>
                    <a:pt x="1006" y="19"/>
                  </a:cubicBezTo>
                  <a:cubicBezTo>
                    <a:pt x="576" y="86"/>
                    <a:pt x="234" y="310"/>
                    <a:pt x="66" y="634"/>
                  </a:cubicBezTo>
                  <a:cubicBezTo>
                    <a:pt x="1" y="759"/>
                    <a:pt x="50" y="914"/>
                    <a:pt x="174" y="979"/>
                  </a:cubicBezTo>
                  <a:cubicBezTo>
                    <a:pt x="211" y="997"/>
                    <a:pt x="250" y="1006"/>
                    <a:pt x="292" y="1006"/>
                  </a:cubicBezTo>
                  <a:cubicBezTo>
                    <a:pt x="388" y="1006"/>
                    <a:pt x="474" y="954"/>
                    <a:pt x="518" y="869"/>
                  </a:cubicBezTo>
                  <a:cubicBezTo>
                    <a:pt x="610" y="692"/>
                    <a:pt x="816" y="565"/>
                    <a:pt x="1082" y="524"/>
                  </a:cubicBezTo>
                  <a:cubicBezTo>
                    <a:pt x="1143" y="515"/>
                    <a:pt x="1205" y="510"/>
                    <a:pt x="1266" y="510"/>
                  </a:cubicBezTo>
                  <a:cubicBezTo>
                    <a:pt x="1551" y="510"/>
                    <a:pt x="1828" y="606"/>
                    <a:pt x="2053" y="786"/>
                  </a:cubicBezTo>
                  <a:cubicBezTo>
                    <a:pt x="2004" y="685"/>
                    <a:pt x="1937" y="592"/>
                    <a:pt x="1855" y="517"/>
                  </a:cubicBezTo>
                  <a:cubicBezTo>
                    <a:pt x="1951" y="426"/>
                    <a:pt x="2025" y="318"/>
                    <a:pt x="2076" y="197"/>
                  </a:cubicBezTo>
                  <a:cubicBezTo>
                    <a:pt x="1823" y="67"/>
                    <a:pt x="1545" y="0"/>
                    <a:pt x="1265" y="0"/>
                  </a:cubicBezTo>
                  <a:close/>
                </a:path>
              </a:pathLst>
            </a:custGeom>
            <a:solidFill>
              <a:srgbClr val="C32430"/>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1" name="Google Shape;1821;p61"/>
            <p:cNvSpPr/>
            <p:nvPr/>
          </p:nvSpPr>
          <p:spPr>
            <a:xfrm>
              <a:off x="6273388" y="3321425"/>
              <a:ext cx="46700" cy="23325"/>
            </a:xfrm>
            <a:custGeom>
              <a:avLst/>
              <a:gdLst/>
              <a:ahLst/>
              <a:cxnLst/>
              <a:rect l="l" t="t" r="r" b="b"/>
              <a:pathLst>
                <a:path w="1868" h="933" extrusionOk="0">
                  <a:moveTo>
                    <a:pt x="1005" y="1"/>
                  </a:moveTo>
                  <a:cubicBezTo>
                    <a:pt x="620" y="1"/>
                    <a:pt x="264" y="197"/>
                    <a:pt x="38" y="537"/>
                  </a:cubicBezTo>
                  <a:cubicBezTo>
                    <a:pt x="20" y="566"/>
                    <a:pt x="8" y="599"/>
                    <a:pt x="0" y="633"/>
                  </a:cubicBezTo>
                  <a:cubicBezTo>
                    <a:pt x="83" y="656"/>
                    <a:pt x="167" y="671"/>
                    <a:pt x="252" y="678"/>
                  </a:cubicBezTo>
                  <a:cubicBezTo>
                    <a:pt x="230" y="761"/>
                    <a:pt x="217" y="844"/>
                    <a:pt x="212" y="929"/>
                  </a:cubicBezTo>
                  <a:cubicBezTo>
                    <a:pt x="224" y="933"/>
                    <a:pt x="239" y="933"/>
                    <a:pt x="252" y="933"/>
                  </a:cubicBezTo>
                  <a:cubicBezTo>
                    <a:pt x="338" y="933"/>
                    <a:pt x="418" y="890"/>
                    <a:pt x="465" y="819"/>
                  </a:cubicBezTo>
                  <a:cubicBezTo>
                    <a:pt x="594" y="623"/>
                    <a:pt x="795" y="510"/>
                    <a:pt x="1008" y="510"/>
                  </a:cubicBezTo>
                  <a:cubicBezTo>
                    <a:pt x="1022" y="510"/>
                    <a:pt x="1036" y="511"/>
                    <a:pt x="1051" y="512"/>
                  </a:cubicBezTo>
                  <a:cubicBezTo>
                    <a:pt x="1190" y="523"/>
                    <a:pt x="1307" y="582"/>
                    <a:pt x="1345" y="664"/>
                  </a:cubicBezTo>
                  <a:cubicBezTo>
                    <a:pt x="1387" y="756"/>
                    <a:pt x="1479" y="810"/>
                    <a:pt x="1576" y="810"/>
                  </a:cubicBezTo>
                  <a:cubicBezTo>
                    <a:pt x="1612" y="810"/>
                    <a:pt x="1648" y="803"/>
                    <a:pt x="1683" y="787"/>
                  </a:cubicBezTo>
                  <a:lnTo>
                    <a:pt x="1683" y="788"/>
                  </a:lnTo>
                  <a:cubicBezTo>
                    <a:pt x="1812" y="729"/>
                    <a:pt x="1868" y="577"/>
                    <a:pt x="1808" y="448"/>
                  </a:cubicBezTo>
                  <a:cubicBezTo>
                    <a:pt x="1692" y="199"/>
                    <a:pt x="1416" y="27"/>
                    <a:pt x="1088" y="4"/>
                  </a:cubicBezTo>
                  <a:cubicBezTo>
                    <a:pt x="1060" y="2"/>
                    <a:pt x="1032" y="1"/>
                    <a:pt x="1005" y="1"/>
                  </a:cubicBezTo>
                  <a:close/>
                </a:path>
              </a:pathLst>
            </a:custGeom>
            <a:solidFill>
              <a:srgbClr val="C32430"/>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grpSp>
      <p:grpSp>
        <p:nvGrpSpPr>
          <p:cNvPr id="1822" name="Google Shape;1822;p61"/>
          <p:cNvGrpSpPr/>
          <p:nvPr/>
        </p:nvGrpSpPr>
        <p:grpSpPr>
          <a:xfrm>
            <a:off x="1623038" y="3293863"/>
            <a:ext cx="347950" cy="423625"/>
            <a:chOff x="4674188" y="3245500"/>
            <a:chExt cx="347950" cy="423625"/>
          </a:xfrm>
        </p:grpSpPr>
        <p:sp>
          <p:nvSpPr>
            <p:cNvPr id="1823" name="Google Shape;1823;p61"/>
            <p:cNvSpPr/>
            <p:nvPr/>
          </p:nvSpPr>
          <p:spPr>
            <a:xfrm>
              <a:off x="4674188" y="3245500"/>
              <a:ext cx="347950" cy="385675"/>
            </a:xfrm>
            <a:custGeom>
              <a:avLst/>
              <a:gdLst/>
              <a:ahLst/>
              <a:cxnLst/>
              <a:rect l="l" t="t" r="r" b="b"/>
              <a:pathLst>
                <a:path w="13918" h="15427" extrusionOk="0">
                  <a:moveTo>
                    <a:pt x="1519" y="0"/>
                  </a:moveTo>
                  <a:cubicBezTo>
                    <a:pt x="680" y="0"/>
                    <a:pt x="1" y="680"/>
                    <a:pt x="1" y="1519"/>
                  </a:cubicBezTo>
                  <a:lnTo>
                    <a:pt x="1" y="15426"/>
                  </a:lnTo>
                  <a:lnTo>
                    <a:pt x="1519" y="15260"/>
                  </a:lnTo>
                  <a:lnTo>
                    <a:pt x="13918" y="13908"/>
                  </a:lnTo>
                  <a:lnTo>
                    <a:pt x="13918" y="0"/>
                  </a:ln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4" name="Google Shape;1824;p61"/>
            <p:cNvSpPr/>
            <p:nvPr/>
          </p:nvSpPr>
          <p:spPr>
            <a:xfrm>
              <a:off x="4674188" y="3245500"/>
              <a:ext cx="38000" cy="385675"/>
            </a:xfrm>
            <a:custGeom>
              <a:avLst/>
              <a:gdLst/>
              <a:ahLst/>
              <a:cxnLst/>
              <a:rect l="l" t="t" r="r" b="b"/>
              <a:pathLst>
                <a:path w="1520" h="15427" extrusionOk="0">
                  <a:moveTo>
                    <a:pt x="1519" y="0"/>
                  </a:moveTo>
                  <a:cubicBezTo>
                    <a:pt x="680" y="0"/>
                    <a:pt x="1" y="680"/>
                    <a:pt x="1" y="1519"/>
                  </a:cubicBezTo>
                  <a:lnTo>
                    <a:pt x="1" y="15426"/>
                  </a:lnTo>
                  <a:lnTo>
                    <a:pt x="1519" y="15260"/>
                  </a:lnTo>
                  <a:lnTo>
                    <a:pt x="1519" y="0"/>
                  </a:lnTo>
                  <a:close/>
                </a:path>
              </a:pathLst>
            </a:custGeom>
            <a:solidFill>
              <a:schemeClr val="accent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5" name="Google Shape;1825;p61"/>
            <p:cNvSpPr/>
            <p:nvPr/>
          </p:nvSpPr>
          <p:spPr>
            <a:xfrm>
              <a:off x="4674638" y="3593200"/>
              <a:ext cx="347500" cy="75925"/>
            </a:xfrm>
            <a:custGeom>
              <a:avLst/>
              <a:gdLst/>
              <a:ahLst/>
              <a:cxnLst/>
              <a:rect l="l" t="t" r="r" b="b"/>
              <a:pathLst>
                <a:path w="13900" h="3037" extrusionOk="0">
                  <a:moveTo>
                    <a:pt x="1501" y="0"/>
                  </a:moveTo>
                  <a:cubicBezTo>
                    <a:pt x="670" y="11"/>
                    <a:pt x="1" y="687"/>
                    <a:pt x="1" y="1518"/>
                  </a:cubicBezTo>
                  <a:cubicBezTo>
                    <a:pt x="1" y="2350"/>
                    <a:pt x="670" y="3028"/>
                    <a:pt x="1501" y="3037"/>
                  </a:cubicBezTo>
                  <a:lnTo>
                    <a:pt x="13900" y="3037"/>
                  </a:lnTo>
                  <a:lnTo>
                    <a:pt x="13900" y="2185"/>
                  </a:lnTo>
                  <a:lnTo>
                    <a:pt x="13281" y="1518"/>
                  </a:lnTo>
                  <a:lnTo>
                    <a:pt x="13900" y="853"/>
                  </a:lnTo>
                  <a:lnTo>
                    <a:pt x="13900" y="0"/>
                  </a:lnTo>
                  <a:close/>
                </a:path>
              </a:pathLst>
            </a:custGeom>
            <a:solidFill>
              <a:schemeClr val="accent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6" name="Google Shape;1826;p61"/>
            <p:cNvSpPr/>
            <p:nvPr/>
          </p:nvSpPr>
          <p:spPr>
            <a:xfrm>
              <a:off x="4695513" y="3614475"/>
              <a:ext cx="326625" cy="33375"/>
            </a:xfrm>
            <a:custGeom>
              <a:avLst/>
              <a:gdLst/>
              <a:ahLst/>
              <a:cxnLst/>
              <a:rect l="l" t="t" r="r" b="b"/>
              <a:pathLst>
                <a:path w="13065" h="1335" extrusionOk="0">
                  <a:moveTo>
                    <a:pt x="666" y="0"/>
                  </a:moveTo>
                  <a:cubicBezTo>
                    <a:pt x="299" y="0"/>
                    <a:pt x="1" y="299"/>
                    <a:pt x="1" y="667"/>
                  </a:cubicBezTo>
                  <a:cubicBezTo>
                    <a:pt x="1" y="1034"/>
                    <a:pt x="299" y="1333"/>
                    <a:pt x="666" y="1334"/>
                  </a:cubicBezTo>
                  <a:lnTo>
                    <a:pt x="13065" y="1334"/>
                  </a:lnTo>
                  <a:lnTo>
                    <a:pt x="13065" y="0"/>
                  </a:ln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7" name="Google Shape;1827;p61"/>
            <p:cNvSpPr/>
            <p:nvPr/>
          </p:nvSpPr>
          <p:spPr>
            <a:xfrm>
              <a:off x="4755663" y="3245500"/>
              <a:ext cx="55250" cy="82325"/>
            </a:xfrm>
            <a:custGeom>
              <a:avLst/>
              <a:gdLst/>
              <a:ahLst/>
              <a:cxnLst/>
              <a:rect l="l" t="t" r="r" b="b"/>
              <a:pathLst>
                <a:path w="2210" h="3293" extrusionOk="0">
                  <a:moveTo>
                    <a:pt x="1" y="0"/>
                  </a:moveTo>
                  <a:lnTo>
                    <a:pt x="1" y="3292"/>
                  </a:lnTo>
                  <a:lnTo>
                    <a:pt x="1105" y="2161"/>
                  </a:lnTo>
                  <a:lnTo>
                    <a:pt x="2210" y="3292"/>
                  </a:lnTo>
                  <a:lnTo>
                    <a:pt x="2210" y="0"/>
                  </a:ln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8" name="Google Shape;1828;p61"/>
            <p:cNvSpPr/>
            <p:nvPr/>
          </p:nvSpPr>
          <p:spPr>
            <a:xfrm>
              <a:off x="4757338" y="3351600"/>
              <a:ext cx="200625" cy="134975"/>
            </a:xfrm>
            <a:custGeom>
              <a:avLst/>
              <a:gdLst/>
              <a:ahLst/>
              <a:cxnLst/>
              <a:rect l="l" t="t" r="r" b="b"/>
              <a:pathLst>
                <a:path w="8025" h="5399" extrusionOk="0">
                  <a:moveTo>
                    <a:pt x="1069" y="1"/>
                  </a:moveTo>
                  <a:cubicBezTo>
                    <a:pt x="480" y="1"/>
                    <a:pt x="1" y="480"/>
                    <a:pt x="1" y="1069"/>
                  </a:cubicBezTo>
                  <a:lnTo>
                    <a:pt x="1" y="4330"/>
                  </a:lnTo>
                  <a:cubicBezTo>
                    <a:pt x="1" y="4921"/>
                    <a:pt x="480" y="5398"/>
                    <a:pt x="1069" y="5398"/>
                  </a:cubicBezTo>
                  <a:lnTo>
                    <a:pt x="6956" y="5398"/>
                  </a:lnTo>
                  <a:cubicBezTo>
                    <a:pt x="7546" y="5398"/>
                    <a:pt x="8025" y="4921"/>
                    <a:pt x="8025" y="4330"/>
                  </a:cubicBezTo>
                  <a:lnTo>
                    <a:pt x="8025" y="1069"/>
                  </a:lnTo>
                  <a:cubicBezTo>
                    <a:pt x="8025" y="480"/>
                    <a:pt x="7546" y="1"/>
                    <a:pt x="6956" y="1"/>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29" name="Google Shape;1829;p61"/>
            <p:cNvSpPr/>
            <p:nvPr/>
          </p:nvSpPr>
          <p:spPr>
            <a:xfrm>
              <a:off x="4750963" y="3345225"/>
              <a:ext cx="213425" cy="147750"/>
            </a:xfrm>
            <a:custGeom>
              <a:avLst/>
              <a:gdLst/>
              <a:ahLst/>
              <a:cxnLst/>
              <a:rect l="l" t="t" r="r" b="b"/>
              <a:pathLst>
                <a:path w="8537" h="5910" extrusionOk="0">
                  <a:moveTo>
                    <a:pt x="7211" y="511"/>
                  </a:moveTo>
                  <a:cubicBezTo>
                    <a:pt x="7660" y="511"/>
                    <a:pt x="8025" y="876"/>
                    <a:pt x="8025" y="1324"/>
                  </a:cubicBezTo>
                  <a:lnTo>
                    <a:pt x="8025" y="4585"/>
                  </a:lnTo>
                  <a:cubicBezTo>
                    <a:pt x="8025" y="5035"/>
                    <a:pt x="7660" y="5398"/>
                    <a:pt x="7211" y="5398"/>
                  </a:cubicBezTo>
                  <a:lnTo>
                    <a:pt x="1324" y="5398"/>
                  </a:lnTo>
                  <a:cubicBezTo>
                    <a:pt x="876" y="5398"/>
                    <a:pt x="511" y="5035"/>
                    <a:pt x="511" y="4585"/>
                  </a:cubicBezTo>
                  <a:lnTo>
                    <a:pt x="511" y="1326"/>
                  </a:lnTo>
                  <a:cubicBezTo>
                    <a:pt x="511" y="876"/>
                    <a:pt x="876" y="512"/>
                    <a:pt x="1324" y="512"/>
                  </a:cubicBezTo>
                  <a:lnTo>
                    <a:pt x="7211" y="511"/>
                  </a:lnTo>
                  <a:close/>
                  <a:moveTo>
                    <a:pt x="1324" y="1"/>
                  </a:moveTo>
                  <a:cubicBezTo>
                    <a:pt x="594" y="1"/>
                    <a:pt x="1" y="594"/>
                    <a:pt x="1" y="1324"/>
                  </a:cubicBezTo>
                  <a:lnTo>
                    <a:pt x="1" y="4585"/>
                  </a:lnTo>
                  <a:cubicBezTo>
                    <a:pt x="1" y="5317"/>
                    <a:pt x="594" y="5908"/>
                    <a:pt x="1324" y="5910"/>
                  </a:cubicBezTo>
                  <a:lnTo>
                    <a:pt x="7211" y="5910"/>
                  </a:lnTo>
                  <a:cubicBezTo>
                    <a:pt x="7942" y="5908"/>
                    <a:pt x="8535" y="5317"/>
                    <a:pt x="8536" y="4585"/>
                  </a:cubicBezTo>
                  <a:lnTo>
                    <a:pt x="8536" y="1324"/>
                  </a:lnTo>
                  <a:cubicBezTo>
                    <a:pt x="8535" y="594"/>
                    <a:pt x="7942" y="1"/>
                    <a:pt x="721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0" name="Google Shape;1830;p61"/>
            <p:cNvSpPr/>
            <p:nvPr/>
          </p:nvSpPr>
          <p:spPr>
            <a:xfrm>
              <a:off x="4791238" y="3395750"/>
              <a:ext cx="132875" cy="12825"/>
            </a:xfrm>
            <a:custGeom>
              <a:avLst/>
              <a:gdLst/>
              <a:ahLst/>
              <a:cxnLst/>
              <a:rect l="l" t="t" r="r" b="b"/>
              <a:pathLst>
                <a:path w="5315" h="513" extrusionOk="0">
                  <a:moveTo>
                    <a:pt x="255" y="1"/>
                  </a:moveTo>
                  <a:cubicBezTo>
                    <a:pt x="114" y="1"/>
                    <a:pt x="0" y="115"/>
                    <a:pt x="0" y="257"/>
                  </a:cubicBezTo>
                  <a:cubicBezTo>
                    <a:pt x="0" y="398"/>
                    <a:pt x="114" y="512"/>
                    <a:pt x="255" y="512"/>
                  </a:cubicBezTo>
                  <a:lnTo>
                    <a:pt x="5058" y="512"/>
                  </a:lnTo>
                  <a:cubicBezTo>
                    <a:pt x="5199" y="512"/>
                    <a:pt x="5315" y="398"/>
                    <a:pt x="5315" y="257"/>
                  </a:cubicBezTo>
                  <a:cubicBezTo>
                    <a:pt x="5315" y="115"/>
                    <a:pt x="5199" y="1"/>
                    <a:pt x="5058"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1" name="Google Shape;1831;p61"/>
            <p:cNvSpPr/>
            <p:nvPr/>
          </p:nvSpPr>
          <p:spPr>
            <a:xfrm>
              <a:off x="4791238" y="3429650"/>
              <a:ext cx="132875" cy="12800"/>
            </a:xfrm>
            <a:custGeom>
              <a:avLst/>
              <a:gdLst/>
              <a:ahLst/>
              <a:cxnLst/>
              <a:rect l="l" t="t" r="r" b="b"/>
              <a:pathLst>
                <a:path w="5315" h="512" extrusionOk="0">
                  <a:moveTo>
                    <a:pt x="5061" y="0"/>
                  </a:moveTo>
                  <a:cubicBezTo>
                    <a:pt x="5060" y="0"/>
                    <a:pt x="5059" y="0"/>
                    <a:pt x="5058" y="0"/>
                  </a:cubicBezTo>
                  <a:lnTo>
                    <a:pt x="255" y="0"/>
                  </a:lnTo>
                  <a:cubicBezTo>
                    <a:pt x="114" y="0"/>
                    <a:pt x="0" y="114"/>
                    <a:pt x="0" y="255"/>
                  </a:cubicBezTo>
                  <a:cubicBezTo>
                    <a:pt x="0" y="396"/>
                    <a:pt x="114" y="512"/>
                    <a:pt x="255" y="512"/>
                  </a:cubicBezTo>
                  <a:lnTo>
                    <a:pt x="5058" y="512"/>
                  </a:lnTo>
                  <a:cubicBezTo>
                    <a:pt x="5199" y="512"/>
                    <a:pt x="5315" y="396"/>
                    <a:pt x="5315" y="255"/>
                  </a:cubicBezTo>
                  <a:cubicBezTo>
                    <a:pt x="5315" y="115"/>
                    <a:pt x="5201" y="0"/>
                    <a:pt x="5061" y="0"/>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grpSp>
      <p:grpSp>
        <p:nvGrpSpPr>
          <p:cNvPr id="1832" name="Google Shape;1832;p61"/>
          <p:cNvGrpSpPr/>
          <p:nvPr/>
        </p:nvGrpSpPr>
        <p:grpSpPr>
          <a:xfrm>
            <a:off x="7138863" y="2020163"/>
            <a:ext cx="416100" cy="423675"/>
            <a:chOff x="6193613" y="1907700"/>
            <a:chExt cx="416100" cy="423675"/>
          </a:xfrm>
        </p:grpSpPr>
        <p:sp>
          <p:nvSpPr>
            <p:cNvPr id="1833" name="Google Shape;1833;p61"/>
            <p:cNvSpPr/>
            <p:nvPr/>
          </p:nvSpPr>
          <p:spPr>
            <a:xfrm>
              <a:off x="6365988" y="2210975"/>
              <a:ext cx="205550" cy="120400"/>
            </a:xfrm>
            <a:custGeom>
              <a:avLst/>
              <a:gdLst/>
              <a:ahLst/>
              <a:cxnLst/>
              <a:rect l="l" t="t" r="r" b="b"/>
              <a:pathLst>
                <a:path w="8222" h="4816" extrusionOk="0">
                  <a:moveTo>
                    <a:pt x="2401" y="0"/>
                  </a:moveTo>
                  <a:cubicBezTo>
                    <a:pt x="1076" y="0"/>
                    <a:pt x="0" y="1076"/>
                    <a:pt x="0" y="2401"/>
                  </a:cubicBezTo>
                  <a:lnTo>
                    <a:pt x="0" y="2807"/>
                  </a:lnTo>
                  <a:cubicBezTo>
                    <a:pt x="0" y="3191"/>
                    <a:pt x="3711" y="4816"/>
                    <a:pt x="4096" y="4816"/>
                  </a:cubicBezTo>
                  <a:lnTo>
                    <a:pt x="4127" y="4816"/>
                  </a:lnTo>
                  <a:cubicBezTo>
                    <a:pt x="4510" y="4816"/>
                    <a:pt x="8221" y="3191"/>
                    <a:pt x="8221" y="2807"/>
                  </a:cubicBezTo>
                  <a:lnTo>
                    <a:pt x="8221" y="2401"/>
                  </a:lnTo>
                  <a:cubicBezTo>
                    <a:pt x="8221" y="1076"/>
                    <a:pt x="7147" y="0"/>
                    <a:pt x="582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4" name="Google Shape;1834;p61"/>
            <p:cNvSpPr/>
            <p:nvPr/>
          </p:nvSpPr>
          <p:spPr>
            <a:xfrm>
              <a:off x="6366013" y="2211000"/>
              <a:ext cx="78675" cy="87575"/>
            </a:xfrm>
            <a:custGeom>
              <a:avLst/>
              <a:gdLst/>
              <a:ahLst/>
              <a:cxnLst/>
              <a:rect l="l" t="t" r="r" b="b"/>
              <a:pathLst>
                <a:path w="3147" h="3503" extrusionOk="0">
                  <a:moveTo>
                    <a:pt x="3143" y="1"/>
                  </a:moveTo>
                  <a:cubicBezTo>
                    <a:pt x="3142" y="1"/>
                    <a:pt x="3141" y="1"/>
                    <a:pt x="3139" y="1"/>
                  </a:cubicBezTo>
                  <a:lnTo>
                    <a:pt x="3146" y="1"/>
                  </a:lnTo>
                  <a:cubicBezTo>
                    <a:pt x="3145" y="1"/>
                    <a:pt x="3144" y="1"/>
                    <a:pt x="3143" y="1"/>
                  </a:cubicBezTo>
                  <a:close/>
                  <a:moveTo>
                    <a:pt x="2396" y="1"/>
                  </a:moveTo>
                  <a:cubicBezTo>
                    <a:pt x="1073" y="1"/>
                    <a:pt x="1" y="1076"/>
                    <a:pt x="1" y="2400"/>
                  </a:cubicBezTo>
                  <a:lnTo>
                    <a:pt x="1" y="2806"/>
                  </a:lnTo>
                  <a:cubicBezTo>
                    <a:pt x="1" y="3190"/>
                    <a:pt x="314" y="3502"/>
                    <a:pt x="697" y="3502"/>
                  </a:cubicBezTo>
                  <a:lnTo>
                    <a:pt x="1443" y="3502"/>
                  </a:lnTo>
                  <a:cubicBezTo>
                    <a:pt x="1058" y="3502"/>
                    <a:pt x="747" y="3190"/>
                    <a:pt x="747" y="2806"/>
                  </a:cubicBezTo>
                  <a:lnTo>
                    <a:pt x="747" y="2400"/>
                  </a:lnTo>
                  <a:cubicBezTo>
                    <a:pt x="746" y="1077"/>
                    <a:pt x="1818" y="3"/>
                    <a:pt x="3139" y="1"/>
                  </a:cubicBezTo>
                  <a:lnTo>
                    <a:pt x="2400" y="1"/>
                  </a:lnTo>
                  <a:cubicBezTo>
                    <a:pt x="2398" y="1"/>
                    <a:pt x="2397" y="1"/>
                    <a:pt x="23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5" name="Google Shape;1835;p61"/>
            <p:cNvSpPr/>
            <p:nvPr/>
          </p:nvSpPr>
          <p:spPr>
            <a:xfrm>
              <a:off x="6417688" y="2218925"/>
              <a:ext cx="102325" cy="42450"/>
            </a:xfrm>
            <a:custGeom>
              <a:avLst/>
              <a:gdLst/>
              <a:ahLst/>
              <a:cxnLst/>
              <a:rect l="l" t="t" r="r" b="b"/>
              <a:pathLst>
                <a:path w="4093" h="1698" extrusionOk="0">
                  <a:moveTo>
                    <a:pt x="803" y="0"/>
                  </a:moveTo>
                  <a:cubicBezTo>
                    <a:pt x="0" y="803"/>
                    <a:pt x="508" y="1698"/>
                    <a:pt x="508" y="1698"/>
                  </a:cubicBezTo>
                  <a:cubicBezTo>
                    <a:pt x="1495" y="1495"/>
                    <a:pt x="2046" y="960"/>
                    <a:pt x="2046" y="960"/>
                  </a:cubicBezTo>
                  <a:cubicBezTo>
                    <a:pt x="2046" y="960"/>
                    <a:pt x="2599" y="1495"/>
                    <a:pt x="3586" y="1698"/>
                  </a:cubicBezTo>
                  <a:cubicBezTo>
                    <a:pt x="3586" y="1698"/>
                    <a:pt x="4092" y="803"/>
                    <a:pt x="32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6" name="Google Shape;1836;p61"/>
            <p:cNvSpPr/>
            <p:nvPr/>
          </p:nvSpPr>
          <p:spPr>
            <a:xfrm>
              <a:off x="6437638" y="2218425"/>
              <a:ext cx="62225" cy="24525"/>
            </a:xfrm>
            <a:custGeom>
              <a:avLst/>
              <a:gdLst/>
              <a:ahLst/>
              <a:cxnLst/>
              <a:rect l="l" t="t" r="r" b="b"/>
              <a:pathLst>
                <a:path w="2489" h="981" extrusionOk="0">
                  <a:moveTo>
                    <a:pt x="1" y="0"/>
                  </a:moveTo>
                  <a:cubicBezTo>
                    <a:pt x="1" y="8"/>
                    <a:pt x="1" y="13"/>
                    <a:pt x="1" y="20"/>
                  </a:cubicBezTo>
                  <a:cubicBezTo>
                    <a:pt x="1" y="550"/>
                    <a:pt x="560" y="980"/>
                    <a:pt x="1246" y="980"/>
                  </a:cubicBezTo>
                  <a:cubicBezTo>
                    <a:pt x="1931" y="980"/>
                    <a:pt x="2488" y="550"/>
                    <a:pt x="2488" y="20"/>
                  </a:cubicBezTo>
                  <a:cubicBezTo>
                    <a:pt x="2488" y="13"/>
                    <a:pt x="2488" y="8"/>
                    <a:pt x="2488" y="0"/>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7" name="Google Shape;1837;p61"/>
            <p:cNvSpPr/>
            <p:nvPr/>
          </p:nvSpPr>
          <p:spPr>
            <a:xfrm>
              <a:off x="6365988" y="2281050"/>
              <a:ext cx="102425" cy="50225"/>
            </a:xfrm>
            <a:custGeom>
              <a:avLst/>
              <a:gdLst/>
              <a:ahLst/>
              <a:cxnLst/>
              <a:rect l="l" t="t" r="r" b="b"/>
              <a:pathLst>
                <a:path w="4097" h="2009" extrusionOk="0">
                  <a:moveTo>
                    <a:pt x="0" y="1"/>
                  </a:moveTo>
                  <a:lnTo>
                    <a:pt x="0" y="1313"/>
                  </a:lnTo>
                  <a:cubicBezTo>
                    <a:pt x="0" y="1698"/>
                    <a:pt x="313" y="2009"/>
                    <a:pt x="698" y="2009"/>
                  </a:cubicBezTo>
                  <a:lnTo>
                    <a:pt x="4096" y="2009"/>
                  </a:lnTo>
                  <a:lnTo>
                    <a:pt x="4096" y="1873"/>
                  </a:lnTo>
                  <a:cubicBezTo>
                    <a:pt x="4096" y="1215"/>
                    <a:pt x="3561" y="680"/>
                    <a:pt x="2901" y="680"/>
                  </a:cubicBezTo>
                  <a:lnTo>
                    <a:pt x="1636" y="680"/>
                  </a:lnTo>
                  <a:lnTo>
                    <a:pt x="1636" y="2"/>
                  </a:lnTo>
                  <a:lnTo>
                    <a:pt x="0" y="1"/>
                  </a:lnTo>
                  <a:close/>
                </a:path>
              </a:pathLst>
            </a:custGeom>
            <a:solidFill>
              <a:srgbClr val="F1D0A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8" name="Google Shape;1838;p61"/>
            <p:cNvSpPr/>
            <p:nvPr/>
          </p:nvSpPr>
          <p:spPr>
            <a:xfrm>
              <a:off x="6366013" y="2281100"/>
              <a:ext cx="36000" cy="50225"/>
            </a:xfrm>
            <a:custGeom>
              <a:avLst/>
              <a:gdLst/>
              <a:ahLst/>
              <a:cxnLst/>
              <a:rect l="l" t="t" r="r" b="b"/>
              <a:pathLst>
                <a:path w="1440" h="2009" extrusionOk="0">
                  <a:moveTo>
                    <a:pt x="1" y="0"/>
                  </a:moveTo>
                  <a:lnTo>
                    <a:pt x="1" y="1313"/>
                  </a:lnTo>
                  <a:cubicBezTo>
                    <a:pt x="1" y="1696"/>
                    <a:pt x="310" y="2009"/>
                    <a:pt x="695" y="2009"/>
                  </a:cubicBezTo>
                  <a:lnTo>
                    <a:pt x="1440" y="2009"/>
                  </a:lnTo>
                  <a:cubicBezTo>
                    <a:pt x="1057" y="2009"/>
                    <a:pt x="746" y="1696"/>
                    <a:pt x="746" y="1313"/>
                  </a:cubicBezTo>
                  <a:lnTo>
                    <a:pt x="746" y="0"/>
                  </a:ln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39" name="Google Shape;1839;p61"/>
            <p:cNvSpPr/>
            <p:nvPr/>
          </p:nvSpPr>
          <p:spPr>
            <a:xfrm>
              <a:off x="6469138" y="2281050"/>
              <a:ext cx="102425" cy="50225"/>
            </a:xfrm>
            <a:custGeom>
              <a:avLst/>
              <a:gdLst/>
              <a:ahLst/>
              <a:cxnLst/>
              <a:rect l="l" t="t" r="r" b="b"/>
              <a:pathLst>
                <a:path w="4097" h="2009" extrusionOk="0">
                  <a:moveTo>
                    <a:pt x="4097" y="1"/>
                  </a:moveTo>
                  <a:lnTo>
                    <a:pt x="2461" y="2"/>
                  </a:lnTo>
                  <a:lnTo>
                    <a:pt x="2461" y="680"/>
                  </a:lnTo>
                  <a:lnTo>
                    <a:pt x="1196" y="680"/>
                  </a:lnTo>
                  <a:cubicBezTo>
                    <a:pt x="536" y="680"/>
                    <a:pt x="1" y="1215"/>
                    <a:pt x="1" y="1873"/>
                  </a:cubicBezTo>
                  <a:lnTo>
                    <a:pt x="1" y="2009"/>
                  </a:lnTo>
                  <a:lnTo>
                    <a:pt x="3399" y="2009"/>
                  </a:lnTo>
                  <a:cubicBezTo>
                    <a:pt x="3784" y="2009"/>
                    <a:pt x="4097" y="1698"/>
                    <a:pt x="4097" y="1313"/>
                  </a:cubicBezTo>
                  <a:lnTo>
                    <a:pt x="4097" y="1"/>
                  </a:lnTo>
                  <a:close/>
                </a:path>
              </a:pathLst>
            </a:custGeom>
            <a:solidFill>
              <a:srgbClr val="F1D0A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0" name="Google Shape;1840;p61"/>
            <p:cNvSpPr/>
            <p:nvPr/>
          </p:nvSpPr>
          <p:spPr>
            <a:xfrm>
              <a:off x="6530663" y="2280875"/>
              <a:ext cx="17175" cy="17200"/>
            </a:xfrm>
            <a:custGeom>
              <a:avLst/>
              <a:gdLst/>
              <a:ahLst/>
              <a:cxnLst/>
              <a:rect l="l" t="t" r="r" b="b"/>
              <a:pathLst>
                <a:path w="687" h="688" extrusionOk="0">
                  <a:moveTo>
                    <a:pt x="0" y="0"/>
                  </a:moveTo>
                  <a:lnTo>
                    <a:pt x="0" y="687"/>
                  </a:lnTo>
                  <a:lnTo>
                    <a:pt x="687" y="687"/>
                  </a:lnTo>
                  <a:lnTo>
                    <a:pt x="687" y="0"/>
                  </a:ln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1" name="Google Shape;1841;p61"/>
            <p:cNvSpPr/>
            <p:nvPr/>
          </p:nvSpPr>
          <p:spPr>
            <a:xfrm>
              <a:off x="6530663" y="2269975"/>
              <a:ext cx="17175" cy="10925"/>
            </a:xfrm>
            <a:custGeom>
              <a:avLst/>
              <a:gdLst/>
              <a:ahLst/>
              <a:cxnLst/>
              <a:rect l="l" t="t" r="r" b="b"/>
              <a:pathLst>
                <a:path w="687" h="437" extrusionOk="0">
                  <a:moveTo>
                    <a:pt x="0" y="1"/>
                  </a:moveTo>
                  <a:lnTo>
                    <a:pt x="0" y="436"/>
                  </a:lnTo>
                  <a:lnTo>
                    <a:pt x="687" y="436"/>
                  </a:lnTo>
                  <a:lnTo>
                    <a:pt x="687" y="1"/>
                  </a:lnTo>
                  <a:close/>
                </a:path>
              </a:pathLst>
            </a:custGeom>
            <a:solidFill>
              <a:schemeClr val="accent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2" name="Google Shape;1842;p61"/>
            <p:cNvSpPr/>
            <p:nvPr/>
          </p:nvSpPr>
          <p:spPr>
            <a:xfrm>
              <a:off x="6469138" y="2298050"/>
              <a:ext cx="43700" cy="33275"/>
            </a:xfrm>
            <a:custGeom>
              <a:avLst/>
              <a:gdLst/>
              <a:ahLst/>
              <a:cxnLst/>
              <a:rect l="l" t="t" r="r" b="b"/>
              <a:pathLst>
                <a:path w="1748" h="1331" extrusionOk="0">
                  <a:moveTo>
                    <a:pt x="1194" y="0"/>
                  </a:moveTo>
                  <a:cubicBezTo>
                    <a:pt x="534" y="0"/>
                    <a:pt x="1" y="535"/>
                    <a:pt x="1" y="1195"/>
                  </a:cubicBezTo>
                  <a:lnTo>
                    <a:pt x="1" y="1331"/>
                  </a:lnTo>
                  <a:lnTo>
                    <a:pt x="554" y="1331"/>
                  </a:lnTo>
                  <a:lnTo>
                    <a:pt x="554" y="1195"/>
                  </a:lnTo>
                  <a:cubicBezTo>
                    <a:pt x="554" y="535"/>
                    <a:pt x="1087" y="0"/>
                    <a:pt x="1747" y="0"/>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3" name="Google Shape;1843;p61"/>
            <p:cNvSpPr/>
            <p:nvPr/>
          </p:nvSpPr>
          <p:spPr>
            <a:xfrm>
              <a:off x="6343438" y="2100475"/>
              <a:ext cx="250675" cy="44800"/>
            </a:xfrm>
            <a:custGeom>
              <a:avLst/>
              <a:gdLst/>
              <a:ahLst/>
              <a:cxnLst/>
              <a:rect l="l" t="t" r="r" b="b"/>
              <a:pathLst>
                <a:path w="10027" h="1792" extrusionOk="0">
                  <a:moveTo>
                    <a:pt x="895" y="1"/>
                  </a:moveTo>
                  <a:cubicBezTo>
                    <a:pt x="400" y="1"/>
                    <a:pt x="0" y="402"/>
                    <a:pt x="0" y="897"/>
                  </a:cubicBezTo>
                  <a:cubicBezTo>
                    <a:pt x="0" y="1391"/>
                    <a:pt x="400" y="1792"/>
                    <a:pt x="895" y="1792"/>
                  </a:cubicBezTo>
                  <a:lnTo>
                    <a:pt x="9132" y="1792"/>
                  </a:lnTo>
                  <a:cubicBezTo>
                    <a:pt x="9626" y="1792"/>
                    <a:pt x="10027" y="1391"/>
                    <a:pt x="10027" y="897"/>
                  </a:cubicBezTo>
                  <a:cubicBezTo>
                    <a:pt x="10027" y="402"/>
                    <a:pt x="9626" y="1"/>
                    <a:pt x="9132" y="1"/>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4" name="Google Shape;1844;p61"/>
            <p:cNvSpPr/>
            <p:nvPr/>
          </p:nvSpPr>
          <p:spPr>
            <a:xfrm>
              <a:off x="6364538" y="2037300"/>
              <a:ext cx="208425" cy="181675"/>
            </a:xfrm>
            <a:custGeom>
              <a:avLst/>
              <a:gdLst/>
              <a:ahLst/>
              <a:cxnLst/>
              <a:rect l="l" t="t" r="r" b="b"/>
              <a:pathLst>
                <a:path w="8337" h="7267" extrusionOk="0">
                  <a:moveTo>
                    <a:pt x="4170" y="1"/>
                  </a:moveTo>
                  <a:cubicBezTo>
                    <a:pt x="2866" y="1"/>
                    <a:pt x="1562" y="64"/>
                    <a:pt x="262" y="190"/>
                  </a:cubicBezTo>
                  <a:cubicBezTo>
                    <a:pt x="62" y="1801"/>
                    <a:pt x="0" y="3426"/>
                    <a:pt x="83" y="5047"/>
                  </a:cubicBezTo>
                  <a:cubicBezTo>
                    <a:pt x="145" y="6226"/>
                    <a:pt x="1088" y="7166"/>
                    <a:pt x="2267" y="7220"/>
                  </a:cubicBezTo>
                  <a:cubicBezTo>
                    <a:pt x="2901" y="7251"/>
                    <a:pt x="3535" y="7266"/>
                    <a:pt x="4169" y="7266"/>
                  </a:cubicBezTo>
                  <a:cubicBezTo>
                    <a:pt x="4803" y="7266"/>
                    <a:pt x="5438" y="7251"/>
                    <a:pt x="6072" y="7220"/>
                  </a:cubicBezTo>
                  <a:cubicBezTo>
                    <a:pt x="7251" y="7166"/>
                    <a:pt x="8194" y="6226"/>
                    <a:pt x="8254" y="5047"/>
                  </a:cubicBezTo>
                  <a:cubicBezTo>
                    <a:pt x="8337" y="3426"/>
                    <a:pt x="8277" y="1801"/>
                    <a:pt x="8077" y="190"/>
                  </a:cubicBezTo>
                  <a:cubicBezTo>
                    <a:pt x="6777" y="64"/>
                    <a:pt x="5473" y="1"/>
                    <a:pt x="4170" y="1"/>
                  </a:cubicBezTo>
                  <a:close/>
                </a:path>
              </a:pathLst>
            </a:custGeom>
            <a:solidFill>
              <a:srgbClr val="F1D0A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5" name="Google Shape;1845;p61"/>
            <p:cNvSpPr/>
            <p:nvPr/>
          </p:nvSpPr>
          <p:spPr>
            <a:xfrm>
              <a:off x="6364588" y="2037300"/>
              <a:ext cx="104175" cy="181225"/>
            </a:xfrm>
            <a:custGeom>
              <a:avLst/>
              <a:gdLst/>
              <a:ahLst/>
              <a:cxnLst/>
              <a:rect l="l" t="t" r="r" b="b"/>
              <a:pathLst>
                <a:path w="4167" h="7249" extrusionOk="0">
                  <a:moveTo>
                    <a:pt x="4167" y="1"/>
                  </a:moveTo>
                  <a:cubicBezTo>
                    <a:pt x="2865" y="1"/>
                    <a:pt x="1562" y="64"/>
                    <a:pt x="260" y="190"/>
                  </a:cubicBezTo>
                  <a:cubicBezTo>
                    <a:pt x="60" y="1801"/>
                    <a:pt x="0" y="3426"/>
                    <a:pt x="81" y="5047"/>
                  </a:cubicBezTo>
                  <a:cubicBezTo>
                    <a:pt x="143" y="6226"/>
                    <a:pt x="1086" y="7166"/>
                    <a:pt x="2265" y="7220"/>
                  </a:cubicBezTo>
                  <a:cubicBezTo>
                    <a:pt x="2522" y="7233"/>
                    <a:pt x="2778" y="7242"/>
                    <a:pt x="3035" y="7249"/>
                  </a:cubicBezTo>
                  <a:cubicBezTo>
                    <a:pt x="2520" y="7050"/>
                    <a:pt x="2126" y="6172"/>
                    <a:pt x="2099" y="5096"/>
                  </a:cubicBezTo>
                  <a:cubicBezTo>
                    <a:pt x="2057" y="3462"/>
                    <a:pt x="2086" y="1826"/>
                    <a:pt x="2189" y="192"/>
                  </a:cubicBezTo>
                  <a:cubicBezTo>
                    <a:pt x="2842" y="66"/>
                    <a:pt x="3503" y="1"/>
                    <a:pt x="4167" y="1"/>
                  </a:cubicBezTo>
                  <a:close/>
                </a:path>
              </a:pathLst>
            </a:custGeom>
            <a:solidFill>
              <a:srgbClr val="F1B986"/>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6" name="Google Shape;1846;p61"/>
            <p:cNvSpPr/>
            <p:nvPr/>
          </p:nvSpPr>
          <p:spPr>
            <a:xfrm>
              <a:off x="6440488" y="2146225"/>
              <a:ext cx="56575" cy="26125"/>
            </a:xfrm>
            <a:custGeom>
              <a:avLst/>
              <a:gdLst/>
              <a:ahLst/>
              <a:cxnLst/>
              <a:rect l="l" t="t" r="r" b="b"/>
              <a:pathLst>
                <a:path w="2263" h="1045" extrusionOk="0">
                  <a:moveTo>
                    <a:pt x="1970" y="0"/>
                  </a:moveTo>
                  <a:cubicBezTo>
                    <a:pt x="1874" y="0"/>
                    <a:pt x="1781" y="55"/>
                    <a:pt x="1738" y="148"/>
                  </a:cubicBezTo>
                  <a:cubicBezTo>
                    <a:pt x="1616" y="404"/>
                    <a:pt x="1373" y="532"/>
                    <a:pt x="1131" y="532"/>
                  </a:cubicBezTo>
                  <a:cubicBezTo>
                    <a:pt x="888" y="532"/>
                    <a:pt x="646" y="404"/>
                    <a:pt x="525" y="148"/>
                  </a:cubicBezTo>
                  <a:cubicBezTo>
                    <a:pt x="481" y="56"/>
                    <a:pt x="389" y="3"/>
                    <a:pt x="293" y="3"/>
                  </a:cubicBezTo>
                  <a:cubicBezTo>
                    <a:pt x="256" y="3"/>
                    <a:pt x="219" y="10"/>
                    <a:pt x="183" y="27"/>
                  </a:cubicBezTo>
                  <a:cubicBezTo>
                    <a:pt x="55" y="88"/>
                    <a:pt x="1" y="240"/>
                    <a:pt x="62" y="369"/>
                  </a:cubicBezTo>
                  <a:cubicBezTo>
                    <a:pt x="259" y="781"/>
                    <a:pt x="675" y="1043"/>
                    <a:pt x="1131" y="1045"/>
                  </a:cubicBezTo>
                  <a:cubicBezTo>
                    <a:pt x="1588" y="1045"/>
                    <a:pt x="2004" y="781"/>
                    <a:pt x="2201" y="369"/>
                  </a:cubicBezTo>
                  <a:cubicBezTo>
                    <a:pt x="2262" y="240"/>
                    <a:pt x="2208" y="87"/>
                    <a:pt x="2080" y="25"/>
                  </a:cubicBezTo>
                  <a:cubicBezTo>
                    <a:pt x="2044" y="8"/>
                    <a:pt x="2007" y="0"/>
                    <a:pt x="197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7" name="Google Shape;1847;p61"/>
            <p:cNvSpPr/>
            <p:nvPr/>
          </p:nvSpPr>
          <p:spPr>
            <a:xfrm>
              <a:off x="6411813" y="2101150"/>
              <a:ext cx="18625" cy="27725"/>
            </a:xfrm>
            <a:custGeom>
              <a:avLst/>
              <a:gdLst/>
              <a:ahLst/>
              <a:cxnLst/>
              <a:rect l="l" t="t" r="r" b="b"/>
              <a:pathLst>
                <a:path w="745" h="1109" extrusionOk="0">
                  <a:moveTo>
                    <a:pt x="372" y="1"/>
                  </a:moveTo>
                  <a:cubicBezTo>
                    <a:pt x="166" y="1"/>
                    <a:pt x="0" y="248"/>
                    <a:pt x="0" y="556"/>
                  </a:cubicBezTo>
                  <a:cubicBezTo>
                    <a:pt x="0" y="861"/>
                    <a:pt x="166" y="1109"/>
                    <a:pt x="372" y="1109"/>
                  </a:cubicBezTo>
                  <a:cubicBezTo>
                    <a:pt x="578" y="1109"/>
                    <a:pt x="745" y="861"/>
                    <a:pt x="745" y="556"/>
                  </a:cubicBezTo>
                  <a:cubicBezTo>
                    <a:pt x="745" y="248"/>
                    <a:pt x="577" y="1"/>
                    <a:pt x="372"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8" name="Google Shape;1848;p61"/>
            <p:cNvSpPr/>
            <p:nvPr/>
          </p:nvSpPr>
          <p:spPr>
            <a:xfrm>
              <a:off x="6507113" y="2101150"/>
              <a:ext cx="18625" cy="27725"/>
            </a:xfrm>
            <a:custGeom>
              <a:avLst/>
              <a:gdLst/>
              <a:ahLst/>
              <a:cxnLst/>
              <a:rect l="l" t="t" r="r" b="b"/>
              <a:pathLst>
                <a:path w="745" h="1109" extrusionOk="0">
                  <a:moveTo>
                    <a:pt x="373" y="1"/>
                  </a:moveTo>
                  <a:cubicBezTo>
                    <a:pt x="167" y="1"/>
                    <a:pt x="0" y="248"/>
                    <a:pt x="0" y="556"/>
                  </a:cubicBezTo>
                  <a:cubicBezTo>
                    <a:pt x="0" y="861"/>
                    <a:pt x="167" y="1109"/>
                    <a:pt x="373" y="1109"/>
                  </a:cubicBezTo>
                  <a:cubicBezTo>
                    <a:pt x="579" y="1109"/>
                    <a:pt x="745" y="861"/>
                    <a:pt x="745" y="556"/>
                  </a:cubicBezTo>
                  <a:cubicBezTo>
                    <a:pt x="745" y="248"/>
                    <a:pt x="579" y="1"/>
                    <a:pt x="373"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49" name="Google Shape;1849;p61"/>
            <p:cNvSpPr/>
            <p:nvPr/>
          </p:nvSpPr>
          <p:spPr>
            <a:xfrm>
              <a:off x="6326888" y="1966250"/>
              <a:ext cx="282825" cy="139075"/>
            </a:xfrm>
            <a:custGeom>
              <a:avLst/>
              <a:gdLst/>
              <a:ahLst/>
              <a:cxnLst/>
              <a:rect l="l" t="t" r="r" b="b"/>
              <a:pathLst>
                <a:path w="11313" h="5563" extrusionOk="0">
                  <a:moveTo>
                    <a:pt x="7095" y="1"/>
                  </a:moveTo>
                  <a:cubicBezTo>
                    <a:pt x="6743" y="1"/>
                    <a:pt x="6421" y="406"/>
                    <a:pt x="6083" y="851"/>
                  </a:cubicBezTo>
                  <a:lnTo>
                    <a:pt x="6072" y="843"/>
                  </a:lnTo>
                  <a:cubicBezTo>
                    <a:pt x="5848" y="702"/>
                    <a:pt x="5613" y="581"/>
                    <a:pt x="5367" y="482"/>
                  </a:cubicBezTo>
                  <a:cubicBezTo>
                    <a:pt x="5275" y="444"/>
                    <a:pt x="5176" y="408"/>
                    <a:pt x="5071" y="373"/>
                  </a:cubicBezTo>
                  <a:cubicBezTo>
                    <a:pt x="4806" y="288"/>
                    <a:pt x="4512" y="226"/>
                    <a:pt x="4216" y="226"/>
                  </a:cubicBezTo>
                  <a:cubicBezTo>
                    <a:pt x="4179" y="226"/>
                    <a:pt x="4142" y="227"/>
                    <a:pt x="4106" y="229"/>
                  </a:cubicBezTo>
                  <a:lnTo>
                    <a:pt x="4097" y="229"/>
                  </a:lnTo>
                  <a:cubicBezTo>
                    <a:pt x="4055" y="231"/>
                    <a:pt x="4013" y="234"/>
                    <a:pt x="3972" y="240"/>
                  </a:cubicBezTo>
                  <a:cubicBezTo>
                    <a:pt x="3502" y="299"/>
                    <a:pt x="3050" y="547"/>
                    <a:pt x="2741" y="1147"/>
                  </a:cubicBezTo>
                  <a:cubicBezTo>
                    <a:pt x="2741" y="1147"/>
                    <a:pt x="2343" y="952"/>
                    <a:pt x="1890" y="952"/>
                  </a:cubicBezTo>
                  <a:cubicBezTo>
                    <a:pt x="1043" y="952"/>
                    <a:pt x="1" y="1636"/>
                    <a:pt x="1002" y="5563"/>
                  </a:cubicBezTo>
                  <a:lnTo>
                    <a:pt x="1577" y="5370"/>
                  </a:lnTo>
                  <a:cubicBezTo>
                    <a:pt x="2895" y="5370"/>
                    <a:pt x="3149" y="3631"/>
                    <a:pt x="3149" y="3631"/>
                  </a:cubicBezTo>
                  <a:cubicBezTo>
                    <a:pt x="3848" y="4329"/>
                    <a:pt x="4994" y="4681"/>
                    <a:pt x="6122" y="4681"/>
                  </a:cubicBezTo>
                  <a:cubicBezTo>
                    <a:pt x="6725" y="4681"/>
                    <a:pt x="7322" y="4580"/>
                    <a:pt x="7844" y="4379"/>
                  </a:cubicBezTo>
                  <a:lnTo>
                    <a:pt x="7846" y="4377"/>
                  </a:lnTo>
                  <a:cubicBezTo>
                    <a:pt x="9340" y="3801"/>
                    <a:pt x="11313" y="1340"/>
                    <a:pt x="10805" y="670"/>
                  </a:cubicBezTo>
                  <a:cubicBezTo>
                    <a:pt x="10711" y="547"/>
                    <a:pt x="10596" y="497"/>
                    <a:pt x="10470" y="497"/>
                  </a:cubicBezTo>
                  <a:cubicBezTo>
                    <a:pt x="9924" y="497"/>
                    <a:pt x="9179" y="1434"/>
                    <a:pt x="9139" y="1485"/>
                  </a:cubicBezTo>
                  <a:lnTo>
                    <a:pt x="9139" y="1485"/>
                  </a:lnTo>
                  <a:cubicBezTo>
                    <a:pt x="9140" y="1484"/>
                    <a:pt x="9140" y="1482"/>
                    <a:pt x="9142" y="1480"/>
                  </a:cubicBezTo>
                  <a:lnTo>
                    <a:pt x="9143" y="1476"/>
                  </a:lnTo>
                  <a:cubicBezTo>
                    <a:pt x="9201" y="1351"/>
                    <a:pt x="9733" y="167"/>
                    <a:pt x="9055" y="17"/>
                  </a:cubicBezTo>
                  <a:cubicBezTo>
                    <a:pt x="9004" y="6"/>
                    <a:pt x="8952" y="1"/>
                    <a:pt x="8899" y="1"/>
                  </a:cubicBezTo>
                  <a:cubicBezTo>
                    <a:pt x="7992" y="1"/>
                    <a:pt x="7486" y="1228"/>
                    <a:pt x="7441" y="1342"/>
                  </a:cubicBezTo>
                  <a:lnTo>
                    <a:pt x="7439" y="1348"/>
                  </a:lnTo>
                  <a:cubicBezTo>
                    <a:pt x="7437" y="1348"/>
                    <a:pt x="7437" y="1349"/>
                    <a:pt x="7437" y="1349"/>
                  </a:cubicBezTo>
                  <a:lnTo>
                    <a:pt x="7437" y="1348"/>
                  </a:lnTo>
                  <a:cubicBezTo>
                    <a:pt x="7453" y="1284"/>
                    <a:pt x="7663" y="480"/>
                    <a:pt x="7408" y="146"/>
                  </a:cubicBezTo>
                  <a:cubicBezTo>
                    <a:pt x="7341" y="57"/>
                    <a:pt x="7240" y="1"/>
                    <a:pt x="7095" y="1"/>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0" name="Google Shape;1850;p61"/>
            <p:cNvSpPr/>
            <p:nvPr/>
          </p:nvSpPr>
          <p:spPr>
            <a:xfrm>
              <a:off x="6555313" y="1978650"/>
              <a:ext cx="41700" cy="25025"/>
            </a:xfrm>
            <a:custGeom>
              <a:avLst/>
              <a:gdLst/>
              <a:ahLst/>
              <a:cxnLst/>
              <a:rect l="l" t="t" r="r" b="b"/>
              <a:pathLst>
                <a:path w="1668" h="1001" extrusionOk="0">
                  <a:moveTo>
                    <a:pt x="5" y="984"/>
                  </a:moveTo>
                  <a:lnTo>
                    <a:pt x="5" y="984"/>
                  </a:lnTo>
                  <a:cubicBezTo>
                    <a:pt x="3" y="985"/>
                    <a:pt x="3" y="987"/>
                    <a:pt x="1" y="991"/>
                  </a:cubicBezTo>
                  <a:lnTo>
                    <a:pt x="5" y="984"/>
                  </a:lnTo>
                  <a:close/>
                  <a:moveTo>
                    <a:pt x="1332" y="1"/>
                  </a:moveTo>
                  <a:cubicBezTo>
                    <a:pt x="780" y="1"/>
                    <a:pt x="25" y="960"/>
                    <a:pt x="1" y="991"/>
                  </a:cubicBezTo>
                  <a:cubicBezTo>
                    <a:pt x="28" y="998"/>
                    <a:pt x="57" y="1001"/>
                    <a:pt x="86" y="1001"/>
                  </a:cubicBezTo>
                  <a:cubicBezTo>
                    <a:pt x="566" y="1001"/>
                    <a:pt x="1266" y="139"/>
                    <a:pt x="1578" y="139"/>
                  </a:cubicBezTo>
                  <a:cubicBezTo>
                    <a:pt x="1613" y="139"/>
                    <a:pt x="1643" y="150"/>
                    <a:pt x="1668" y="174"/>
                  </a:cubicBezTo>
                  <a:cubicBezTo>
                    <a:pt x="1574" y="51"/>
                    <a:pt x="1458" y="1"/>
                    <a:pt x="1332" y="1"/>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1" name="Google Shape;1851;p61"/>
            <p:cNvSpPr/>
            <p:nvPr/>
          </p:nvSpPr>
          <p:spPr>
            <a:xfrm>
              <a:off x="6512763" y="1966300"/>
              <a:ext cx="40475" cy="36175"/>
            </a:xfrm>
            <a:custGeom>
              <a:avLst/>
              <a:gdLst/>
              <a:ahLst/>
              <a:cxnLst/>
              <a:rect l="l" t="t" r="r" b="b"/>
              <a:pathLst>
                <a:path w="1619" h="1447" extrusionOk="0">
                  <a:moveTo>
                    <a:pt x="1591" y="10"/>
                  </a:moveTo>
                  <a:cubicBezTo>
                    <a:pt x="1600" y="12"/>
                    <a:pt x="1608" y="13"/>
                    <a:pt x="1616" y="15"/>
                  </a:cubicBezTo>
                  <a:lnTo>
                    <a:pt x="1618" y="15"/>
                  </a:lnTo>
                  <a:cubicBezTo>
                    <a:pt x="1609" y="13"/>
                    <a:pt x="1600" y="12"/>
                    <a:pt x="1591" y="10"/>
                  </a:cubicBezTo>
                  <a:close/>
                  <a:moveTo>
                    <a:pt x="1463" y="1"/>
                  </a:moveTo>
                  <a:cubicBezTo>
                    <a:pt x="553" y="1"/>
                    <a:pt x="47" y="1226"/>
                    <a:pt x="2" y="1342"/>
                  </a:cubicBezTo>
                  <a:lnTo>
                    <a:pt x="0" y="1346"/>
                  </a:lnTo>
                  <a:lnTo>
                    <a:pt x="0" y="1349"/>
                  </a:lnTo>
                  <a:lnTo>
                    <a:pt x="56" y="1384"/>
                  </a:lnTo>
                  <a:cubicBezTo>
                    <a:pt x="127" y="1427"/>
                    <a:pt x="204" y="1447"/>
                    <a:pt x="280" y="1447"/>
                  </a:cubicBezTo>
                  <a:cubicBezTo>
                    <a:pt x="449" y="1447"/>
                    <a:pt x="612" y="1346"/>
                    <a:pt x="680" y="1174"/>
                  </a:cubicBezTo>
                  <a:cubicBezTo>
                    <a:pt x="869" y="685"/>
                    <a:pt x="1198" y="8"/>
                    <a:pt x="1555" y="8"/>
                  </a:cubicBezTo>
                  <a:cubicBezTo>
                    <a:pt x="1567" y="8"/>
                    <a:pt x="1579" y="9"/>
                    <a:pt x="1591" y="10"/>
                  </a:cubicBezTo>
                  <a:lnTo>
                    <a:pt x="1591" y="10"/>
                  </a:lnTo>
                  <a:cubicBezTo>
                    <a:pt x="1549" y="3"/>
                    <a:pt x="1506" y="1"/>
                    <a:pt x="1463" y="1"/>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2" name="Google Shape;1852;p61"/>
            <p:cNvSpPr/>
            <p:nvPr/>
          </p:nvSpPr>
          <p:spPr>
            <a:xfrm>
              <a:off x="6326888" y="1972225"/>
              <a:ext cx="99300" cy="133100"/>
            </a:xfrm>
            <a:custGeom>
              <a:avLst/>
              <a:gdLst/>
              <a:ahLst/>
              <a:cxnLst/>
              <a:rect l="l" t="t" r="r" b="b"/>
              <a:pathLst>
                <a:path w="3972" h="5324" extrusionOk="0">
                  <a:moveTo>
                    <a:pt x="3972" y="1"/>
                  </a:moveTo>
                  <a:lnTo>
                    <a:pt x="3972" y="1"/>
                  </a:lnTo>
                  <a:cubicBezTo>
                    <a:pt x="3502" y="60"/>
                    <a:pt x="3050" y="308"/>
                    <a:pt x="2741" y="908"/>
                  </a:cubicBezTo>
                  <a:cubicBezTo>
                    <a:pt x="2741" y="908"/>
                    <a:pt x="2343" y="713"/>
                    <a:pt x="1890" y="713"/>
                  </a:cubicBezTo>
                  <a:cubicBezTo>
                    <a:pt x="1043" y="713"/>
                    <a:pt x="1" y="1397"/>
                    <a:pt x="1002" y="5324"/>
                  </a:cubicBezTo>
                  <a:lnTo>
                    <a:pt x="1577" y="5131"/>
                  </a:lnTo>
                  <a:cubicBezTo>
                    <a:pt x="2895" y="5131"/>
                    <a:pt x="3149" y="3392"/>
                    <a:pt x="3149" y="3392"/>
                  </a:cubicBezTo>
                  <a:cubicBezTo>
                    <a:pt x="2462" y="2705"/>
                    <a:pt x="2876" y="194"/>
                    <a:pt x="3972" y="1"/>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3" name="Google Shape;1853;p61"/>
            <p:cNvSpPr/>
            <p:nvPr/>
          </p:nvSpPr>
          <p:spPr>
            <a:xfrm>
              <a:off x="6450713" y="1966250"/>
              <a:ext cx="61400" cy="54300"/>
            </a:xfrm>
            <a:custGeom>
              <a:avLst/>
              <a:gdLst/>
              <a:ahLst/>
              <a:cxnLst/>
              <a:rect l="l" t="t" r="r" b="b"/>
              <a:pathLst>
                <a:path w="2456" h="2172" extrusionOk="0">
                  <a:moveTo>
                    <a:pt x="2448" y="139"/>
                  </a:moveTo>
                  <a:cubicBezTo>
                    <a:pt x="2450" y="141"/>
                    <a:pt x="2452" y="143"/>
                    <a:pt x="2453" y="146"/>
                  </a:cubicBezTo>
                  <a:lnTo>
                    <a:pt x="2455" y="146"/>
                  </a:lnTo>
                  <a:cubicBezTo>
                    <a:pt x="2453" y="143"/>
                    <a:pt x="2450" y="141"/>
                    <a:pt x="2448" y="139"/>
                  </a:cubicBezTo>
                  <a:close/>
                  <a:moveTo>
                    <a:pt x="2141" y="1"/>
                  </a:moveTo>
                  <a:cubicBezTo>
                    <a:pt x="1813" y="1"/>
                    <a:pt x="1512" y="350"/>
                    <a:pt x="1201" y="757"/>
                  </a:cubicBezTo>
                  <a:lnTo>
                    <a:pt x="1161" y="809"/>
                  </a:lnTo>
                  <a:cubicBezTo>
                    <a:pt x="1150" y="823"/>
                    <a:pt x="1139" y="836"/>
                    <a:pt x="1130" y="851"/>
                  </a:cubicBezTo>
                  <a:cubicBezTo>
                    <a:pt x="787" y="1306"/>
                    <a:pt x="427" y="1805"/>
                    <a:pt x="0" y="1962"/>
                  </a:cubicBezTo>
                  <a:cubicBezTo>
                    <a:pt x="0" y="1962"/>
                    <a:pt x="42" y="2172"/>
                    <a:pt x="388" y="2172"/>
                  </a:cubicBezTo>
                  <a:cubicBezTo>
                    <a:pt x="523" y="2172"/>
                    <a:pt x="704" y="2140"/>
                    <a:pt x="948" y="2051"/>
                  </a:cubicBezTo>
                  <a:cubicBezTo>
                    <a:pt x="1737" y="1762"/>
                    <a:pt x="2022" y="96"/>
                    <a:pt x="2356" y="96"/>
                  </a:cubicBezTo>
                  <a:cubicBezTo>
                    <a:pt x="2386" y="96"/>
                    <a:pt x="2417" y="110"/>
                    <a:pt x="2448" y="139"/>
                  </a:cubicBezTo>
                  <a:lnTo>
                    <a:pt x="2448" y="139"/>
                  </a:lnTo>
                  <a:cubicBezTo>
                    <a:pt x="2381" y="54"/>
                    <a:pt x="2283" y="1"/>
                    <a:pt x="2141" y="1"/>
                  </a:cubicBezTo>
                  <a:close/>
                </a:path>
              </a:pathLst>
            </a:custGeom>
            <a:solidFill>
              <a:srgbClr val="454045"/>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4" name="Google Shape;1854;p61"/>
            <p:cNvSpPr/>
            <p:nvPr/>
          </p:nvSpPr>
          <p:spPr>
            <a:xfrm>
              <a:off x="6429288" y="1971900"/>
              <a:ext cx="300" cy="25"/>
            </a:xfrm>
            <a:custGeom>
              <a:avLst/>
              <a:gdLst/>
              <a:ahLst/>
              <a:cxnLst/>
              <a:rect l="l" t="t" r="r" b="b"/>
              <a:pathLst>
                <a:path w="12" h="1" extrusionOk="0">
                  <a:moveTo>
                    <a:pt x="11" y="1"/>
                  </a:moveTo>
                  <a:lnTo>
                    <a:pt x="1" y="1"/>
                  </a:lnTo>
                  <a:cubicBezTo>
                    <a:pt x="2" y="1"/>
                    <a:pt x="6" y="1"/>
                    <a:pt x="10" y="1"/>
                  </a:cubicBezTo>
                  <a:close/>
                  <a:moveTo>
                    <a:pt x="11" y="1"/>
                  </a:moveTo>
                  <a:close/>
                </a:path>
              </a:pathLst>
            </a:custGeom>
            <a:solidFill>
              <a:srgbClr val="ECC32E"/>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5" name="Google Shape;1855;p61"/>
            <p:cNvSpPr/>
            <p:nvPr/>
          </p:nvSpPr>
          <p:spPr>
            <a:xfrm>
              <a:off x="6251063" y="1907700"/>
              <a:ext cx="132825" cy="116300"/>
            </a:xfrm>
            <a:custGeom>
              <a:avLst/>
              <a:gdLst/>
              <a:ahLst/>
              <a:cxnLst/>
              <a:rect l="l" t="t" r="r" b="b"/>
              <a:pathLst>
                <a:path w="5313" h="4652" extrusionOk="0">
                  <a:moveTo>
                    <a:pt x="2795" y="0"/>
                  </a:moveTo>
                  <a:cubicBezTo>
                    <a:pt x="1793" y="0"/>
                    <a:pt x="860" y="603"/>
                    <a:pt x="465" y="1562"/>
                  </a:cubicBezTo>
                  <a:cubicBezTo>
                    <a:pt x="0" y="2695"/>
                    <a:pt x="418" y="3999"/>
                    <a:pt x="1454" y="4651"/>
                  </a:cubicBezTo>
                  <a:lnTo>
                    <a:pt x="4134" y="4651"/>
                  </a:lnTo>
                  <a:cubicBezTo>
                    <a:pt x="4868" y="4190"/>
                    <a:pt x="5313" y="3386"/>
                    <a:pt x="5313" y="2518"/>
                  </a:cubicBezTo>
                  <a:cubicBezTo>
                    <a:pt x="5313" y="1360"/>
                    <a:pt x="4519" y="349"/>
                    <a:pt x="3393" y="73"/>
                  </a:cubicBezTo>
                  <a:cubicBezTo>
                    <a:pt x="3375" y="69"/>
                    <a:pt x="3357" y="64"/>
                    <a:pt x="3339" y="60"/>
                  </a:cubicBezTo>
                  <a:cubicBezTo>
                    <a:pt x="3157" y="20"/>
                    <a:pt x="2975" y="0"/>
                    <a:pt x="27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6" name="Google Shape;1856;p61"/>
            <p:cNvSpPr/>
            <p:nvPr/>
          </p:nvSpPr>
          <p:spPr>
            <a:xfrm>
              <a:off x="6252638" y="1907700"/>
              <a:ext cx="83275" cy="116300"/>
            </a:xfrm>
            <a:custGeom>
              <a:avLst/>
              <a:gdLst/>
              <a:ahLst/>
              <a:cxnLst/>
              <a:rect l="l" t="t" r="r" b="b"/>
              <a:pathLst>
                <a:path w="3331" h="4652" extrusionOk="0">
                  <a:moveTo>
                    <a:pt x="2730" y="0"/>
                  </a:moveTo>
                  <a:cubicBezTo>
                    <a:pt x="1608" y="2"/>
                    <a:pt x="622" y="745"/>
                    <a:pt x="312" y="1822"/>
                  </a:cubicBezTo>
                  <a:cubicBezTo>
                    <a:pt x="1" y="2900"/>
                    <a:pt x="440" y="4055"/>
                    <a:pt x="1391" y="4651"/>
                  </a:cubicBezTo>
                  <a:lnTo>
                    <a:pt x="2589" y="4651"/>
                  </a:lnTo>
                  <a:cubicBezTo>
                    <a:pt x="1732" y="4113"/>
                    <a:pt x="1282" y="3115"/>
                    <a:pt x="1443" y="2117"/>
                  </a:cubicBezTo>
                  <a:cubicBezTo>
                    <a:pt x="1606" y="1119"/>
                    <a:pt x="2349" y="313"/>
                    <a:pt x="3330" y="73"/>
                  </a:cubicBezTo>
                  <a:cubicBezTo>
                    <a:pt x="3312" y="69"/>
                    <a:pt x="3294" y="64"/>
                    <a:pt x="3276" y="60"/>
                  </a:cubicBezTo>
                  <a:cubicBezTo>
                    <a:pt x="3097" y="20"/>
                    <a:pt x="2913" y="0"/>
                    <a:pt x="2730"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7" name="Google Shape;1857;p61"/>
            <p:cNvSpPr/>
            <p:nvPr/>
          </p:nvSpPr>
          <p:spPr>
            <a:xfrm>
              <a:off x="6296163" y="1967400"/>
              <a:ext cx="49600" cy="61575"/>
            </a:xfrm>
            <a:custGeom>
              <a:avLst/>
              <a:gdLst/>
              <a:ahLst/>
              <a:cxnLst/>
              <a:rect l="l" t="t" r="r" b="b"/>
              <a:pathLst>
                <a:path w="1984" h="2463" extrusionOk="0">
                  <a:moveTo>
                    <a:pt x="1723" y="0"/>
                  </a:moveTo>
                  <a:cubicBezTo>
                    <a:pt x="1578" y="0"/>
                    <a:pt x="1463" y="119"/>
                    <a:pt x="1468" y="264"/>
                  </a:cubicBezTo>
                  <a:cubicBezTo>
                    <a:pt x="1461" y="524"/>
                    <a:pt x="1249" y="732"/>
                    <a:pt x="989" y="732"/>
                  </a:cubicBezTo>
                  <a:cubicBezTo>
                    <a:pt x="731" y="732"/>
                    <a:pt x="517" y="524"/>
                    <a:pt x="512" y="264"/>
                  </a:cubicBezTo>
                  <a:cubicBezTo>
                    <a:pt x="512" y="123"/>
                    <a:pt x="398" y="9"/>
                    <a:pt x="255" y="9"/>
                  </a:cubicBezTo>
                  <a:cubicBezTo>
                    <a:pt x="114" y="9"/>
                    <a:pt x="0" y="123"/>
                    <a:pt x="0" y="264"/>
                  </a:cubicBezTo>
                  <a:cubicBezTo>
                    <a:pt x="0" y="712"/>
                    <a:pt x="300" y="1105"/>
                    <a:pt x="734" y="1220"/>
                  </a:cubicBezTo>
                  <a:lnTo>
                    <a:pt x="734" y="2207"/>
                  </a:lnTo>
                  <a:cubicBezTo>
                    <a:pt x="734" y="2348"/>
                    <a:pt x="848" y="2462"/>
                    <a:pt x="989" y="2462"/>
                  </a:cubicBezTo>
                  <a:cubicBezTo>
                    <a:pt x="1132" y="2462"/>
                    <a:pt x="1246" y="2348"/>
                    <a:pt x="1246" y="2207"/>
                  </a:cubicBezTo>
                  <a:lnTo>
                    <a:pt x="1246" y="1220"/>
                  </a:lnTo>
                  <a:cubicBezTo>
                    <a:pt x="1678" y="1105"/>
                    <a:pt x="1980" y="712"/>
                    <a:pt x="1980" y="264"/>
                  </a:cubicBezTo>
                  <a:cubicBezTo>
                    <a:pt x="1983" y="119"/>
                    <a:pt x="1868" y="0"/>
                    <a:pt x="1723"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8" name="Google Shape;1858;p61"/>
            <p:cNvSpPr/>
            <p:nvPr/>
          </p:nvSpPr>
          <p:spPr>
            <a:xfrm>
              <a:off x="6277588" y="2022575"/>
              <a:ext cx="87925" cy="66050"/>
            </a:xfrm>
            <a:custGeom>
              <a:avLst/>
              <a:gdLst/>
              <a:ahLst/>
              <a:cxnLst/>
              <a:rect l="l" t="t" r="r" b="b"/>
              <a:pathLst>
                <a:path w="3517" h="2642" extrusionOk="0">
                  <a:moveTo>
                    <a:pt x="662" y="0"/>
                  </a:moveTo>
                  <a:cubicBezTo>
                    <a:pt x="297" y="0"/>
                    <a:pt x="0" y="295"/>
                    <a:pt x="0" y="660"/>
                  </a:cubicBezTo>
                  <a:cubicBezTo>
                    <a:pt x="0" y="1025"/>
                    <a:pt x="297" y="1320"/>
                    <a:pt x="662" y="1320"/>
                  </a:cubicBezTo>
                  <a:lnTo>
                    <a:pt x="1119" y="1320"/>
                  </a:lnTo>
                  <a:cubicBezTo>
                    <a:pt x="756" y="1320"/>
                    <a:pt x="460" y="1616"/>
                    <a:pt x="460" y="1981"/>
                  </a:cubicBezTo>
                  <a:cubicBezTo>
                    <a:pt x="460" y="2345"/>
                    <a:pt x="756" y="2641"/>
                    <a:pt x="1119" y="2641"/>
                  </a:cubicBezTo>
                  <a:lnTo>
                    <a:pt x="2347" y="2641"/>
                  </a:lnTo>
                  <a:cubicBezTo>
                    <a:pt x="2710" y="2641"/>
                    <a:pt x="3006" y="2345"/>
                    <a:pt x="3006" y="1981"/>
                  </a:cubicBezTo>
                  <a:cubicBezTo>
                    <a:pt x="3006" y="1616"/>
                    <a:pt x="2710" y="1320"/>
                    <a:pt x="2347" y="1320"/>
                  </a:cubicBezTo>
                  <a:lnTo>
                    <a:pt x="2804" y="1320"/>
                  </a:lnTo>
                  <a:cubicBezTo>
                    <a:pt x="2979" y="1320"/>
                    <a:pt x="3147" y="1251"/>
                    <a:pt x="3272" y="1126"/>
                  </a:cubicBezTo>
                  <a:cubicBezTo>
                    <a:pt x="3460" y="938"/>
                    <a:pt x="3516" y="655"/>
                    <a:pt x="3415" y="407"/>
                  </a:cubicBezTo>
                  <a:cubicBezTo>
                    <a:pt x="3312" y="161"/>
                    <a:pt x="3072" y="0"/>
                    <a:pt x="2804" y="0"/>
                  </a:cubicBezTo>
                  <a:close/>
                </a:path>
              </a:pathLst>
            </a:custGeom>
            <a:solidFill>
              <a:schemeClr val="dk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59" name="Google Shape;1859;p61"/>
            <p:cNvSpPr/>
            <p:nvPr/>
          </p:nvSpPr>
          <p:spPr>
            <a:xfrm>
              <a:off x="6277588" y="2022575"/>
              <a:ext cx="48200" cy="66050"/>
            </a:xfrm>
            <a:custGeom>
              <a:avLst/>
              <a:gdLst/>
              <a:ahLst/>
              <a:cxnLst/>
              <a:rect l="l" t="t" r="r" b="b"/>
              <a:pathLst>
                <a:path w="1928" h="2642" extrusionOk="0">
                  <a:moveTo>
                    <a:pt x="660" y="0"/>
                  </a:moveTo>
                  <a:cubicBezTo>
                    <a:pt x="295" y="0"/>
                    <a:pt x="0" y="295"/>
                    <a:pt x="0" y="660"/>
                  </a:cubicBezTo>
                  <a:cubicBezTo>
                    <a:pt x="0" y="1025"/>
                    <a:pt x="295" y="1320"/>
                    <a:pt x="660" y="1320"/>
                  </a:cubicBezTo>
                  <a:lnTo>
                    <a:pt x="1118" y="1320"/>
                  </a:lnTo>
                  <a:cubicBezTo>
                    <a:pt x="754" y="1320"/>
                    <a:pt x="458" y="1616"/>
                    <a:pt x="458" y="1981"/>
                  </a:cubicBezTo>
                  <a:cubicBezTo>
                    <a:pt x="458" y="2345"/>
                    <a:pt x="754" y="2641"/>
                    <a:pt x="1118" y="2641"/>
                  </a:cubicBezTo>
                  <a:lnTo>
                    <a:pt x="1927" y="2641"/>
                  </a:lnTo>
                  <a:cubicBezTo>
                    <a:pt x="1562" y="2641"/>
                    <a:pt x="1268" y="2345"/>
                    <a:pt x="1268" y="1981"/>
                  </a:cubicBezTo>
                  <a:cubicBezTo>
                    <a:pt x="1268" y="1616"/>
                    <a:pt x="1564" y="1320"/>
                    <a:pt x="1927" y="1320"/>
                  </a:cubicBezTo>
                  <a:lnTo>
                    <a:pt x="1801" y="1320"/>
                  </a:lnTo>
                  <a:cubicBezTo>
                    <a:pt x="1441" y="1314"/>
                    <a:pt x="1154" y="1020"/>
                    <a:pt x="1154" y="660"/>
                  </a:cubicBezTo>
                  <a:cubicBezTo>
                    <a:pt x="1154" y="300"/>
                    <a:pt x="1441" y="6"/>
                    <a:pt x="1801" y="0"/>
                  </a:cubicBezTo>
                  <a:close/>
                </a:path>
              </a:pathLst>
            </a:custGeom>
            <a:solidFill>
              <a:srgbClr val="2B2B2B">
                <a:alpha val="12040"/>
              </a:srgbClr>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60" name="Google Shape;1860;p61"/>
            <p:cNvSpPr/>
            <p:nvPr/>
          </p:nvSpPr>
          <p:spPr>
            <a:xfrm>
              <a:off x="6209713" y="1985375"/>
              <a:ext cx="33475" cy="30700"/>
            </a:xfrm>
            <a:custGeom>
              <a:avLst/>
              <a:gdLst/>
              <a:ahLst/>
              <a:cxnLst/>
              <a:rect l="l" t="t" r="r" b="b"/>
              <a:pathLst>
                <a:path w="1339" h="1228" extrusionOk="0">
                  <a:moveTo>
                    <a:pt x="1058" y="1"/>
                  </a:moveTo>
                  <a:cubicBezTo>
                    <a:pt x="998" y="1"/>
                    <a:pt x="938" y="22"/>
                    <a:pt x="890" y="64"/>
                  </a:cubicBezTo>
                  <a:lnTo>
                    <a:pt x="161" y="790"/>
                  </a:lnTo>
                  <a:cubicBezTo>
                    <a:pt x="0" y="951"/>
                    <a:pt x="114" y="1228"/>
                    <a:pt x="342" y="1228"/>
                  </a:cubicBezTo>
                  <a:lnTo>
                    <a:pt x="342" y="1226"/>
                  </a:lnTo>
                  <a:cubicBezTo>
                    <a:pt x="411" y="1226"/>
                    <a:pt x="476" y="1199"/>
                    <a:pt x="523" y="1152"/>
                  </a:cubicBezTo>
                  <a:lnTo>
                    <a:pt x="1251" y="425"/>
                  </a:lnTo>
                  <a:cubicBezTo>
                    <a:pt x="1338" y="322"/>
                    <a:pt x="1334" y="170"/>
                    <a:pt x="1239" y="75"/>
                  </a:cubicBezTo>
                  <a:cubicBezTo>
                    <a:pt x="1189" y="26"/>
                    <a:pt x="1123" y="1"/>
                    <a:pt x="10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61" name="Google Shape;1861;p61"/>
            <p:cNvSpPr/>
            <p:nvPr/>
          </p:nvSpPr>
          <p:spPr>
            <a:xfrm>
              <a:off x="6211563" y="1916000"/>
              <a:ext cx="33475" cy="30675"/>
            </a:xfrm>
            <a:custGeom>
              <a:avLst/>
              <a:gdLst/>
              <a:ahLst/>
              <a:cxnLst/>
              <a:rect l="l" t="t" r="r" b="b"/>
              <a:pathLst>
                <a:path w="1339" h="1227" extrusionOk="0">
                  <a:moveTo>
                    <a:pt x="282" y="1"/>
                  </a:moveTo>
                  <a:cubicBezTo>
                    <a:pt x="216" y="1"/>
                    <a:pt x="151" y="26"/>
                    <a:pt x="102" y="75"/>
                  </a:cubicBezTo>
                  <a:cubicBezTo>
                    <a:pt x="8" y="171"/>
                    <a:pt x="1" y="321"/>
                    <a:pt x="87" y="424"/>
                  </a:cubicBezTo>
                  <a:lnTo>
                    <a:pt x="814" y="1151"/>
                  </a:lnTo>
                  <a:cubicBezTo>
                    <a:pt x="863" y="1198"/>
                    <a:pt x="928" y="1225"/>
                    <a:pt x="995" y="1225"/>
                  </a:cubicBezTo>
                  <a:lnTo>
                    <a:pt x="995" y="1226"/>
                  </a:lnTo>
                  <a:cubicBezTo>
                    <a:pt x="1224" y="1226"/>
                    <a:pt x="1338" y="950"/>
                    <a:pt x="1175" y="789"/>
                  </a:cubicBezTo>
                  <a:lnTo>
                    <a:pt x="449" y="62"/>
                  </a:lnTo>
                  <a:cubicBezTo>
                    <a:pt x="401" y="21"/>
                    <a:pt x="341" y="1"/>
                    <a:pt x="2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1862" name="Google Shape;1862;p61"/>
            <p:cNvSpPr/>
            <p:nvPr/>
          </p:nvSpPr>
          <p:spPr>
            <a:xfrm>
              <a:off x="6193613" y="1959425"/>
              <a:ext cx="38800" cy="12875"/>
            </a:xfrm>
            <a:custGeom>
              <a:avLst/>
              <a:gdLst/>
              <a:ahLst/>
              <a:cxnLst/>
              <a:rect l="l" t="t" r="r" b="b"/>
              <a:pathLst>
                <a:path w="1552" h="515" extrusionOk="0">
                  <a:moveTo>
                    <a:pt x="260" y="1"/>
                  </a:moveTo>
                  <a:cubicBezTo>
                    <a:pt x="122" y="1"/>
                    <a:pt x="6" y="111"/>
                    <a:pt x="5" y="252"/>
                  </a:cubicBezTo>
                  <a:cubicBezTo>
                    <a:pt x="1" y="397"/>
                    <a:pt x="117" y="514"/>
                    <a:pt x="261" y="514"/>
                  </a:cubicBezTo>
                  <a:lnTo>
                    <a:pt x="1288" y="514"/>
                  </a:lnTo>
                  <a:cubicBezTo>
                    <a:pt x="1290" y="514"/>
                    <a:pt x="1292" y="514"/>
                    <a:pt x="1295" y="514"/>
                  </a:cubicBezTo>
                  <a:cubicBezTo>
                    <a:pt x="1436" y="514"/>
                    <a:pt x="1552" y="400"/>
                    <a:pt x="1552" y="258"/>
                  </a:cubicBezTo>
                  <a:cubicBezTo>
                    <a:pt x="1552" y="115"/>
                    <a:pt x="1436" y="1"/>
                    <a:pt x="1295" y="1"/>
                  </a:cubicBezTo>
                  <a:cubicBezTo>
                    <a:pt x="1292" y="1"/>
                    <a:pt x="1290" y="1"/>
                    <a:pt x="1288" y="1"/>
                  </a:cubicBezTo>
                  <a:lnTo>
                    <a:pt x="270" y="1"/>
                  </a:lnTo>
                  <a:cubicBezTo>
                    <a:pt x="267" y="1"/>
                    <a:pt x="264" y="1"/>
                    <a:pt x="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G 3asomy" panose="00000800000000000000" pitchFamily="2" charset="-78"/>
                <a:cs typeface="DG 3asomy" panose="00000800000000000000" pitchFamily="2" charset="-78"/>
              </a:endParaRPr>
            </a:p>
          </p:txBody>
        </p:sp>
      </p:grpSp>
      <p:grpSp>
        <p:nvGrpSpPr>
          <p:cNvPr id="2" name="مجموعة 1">
            <a:extLst>
              <a:ext uri="{FF2B5EF4-FFF2-40B4-BE49-F238E27FC236}">
                <a16:creationId xmlns:a16="http://schemas.microsoft.com/office/drawing/2014/main" id="{03E15283-BF43-9318-4B51-5398856EA7C5}"/>
              </a:ext>
            </a:extLst>
          </p:cNvPr>
          <p:cNvGrpSpPr/>
          <p:nvPr/>
        </p:nvGrpSpPr>
        <p:grpSpPr>
          <a:xfrm>
            <a:off x="8711227" y="2096248"/>
            <a:ext cx="385689" cy="914400"/>
            <a:chOff x="8711227" y="2096248"/>
            <a:chExt cx="385689" cy="914400"/>
          </a:xfrm>
        </p:grpSpPr>
        <p:sp>
          <p:nvSpPr>
            <p:cNvPr id="3" name="مستطيل: زوايا علوية مستديرة 2">
              <a:extLst>
                <a:ext uri="{FF2B5EF4-FFF2-40B4-BE49-F238E27FC236}">
                  <a16:creationId xmlns:a16="http://schemas.microsoft.com/office/drawing/2014/main" id="{DADDFEA3-73F3-DAAC-30D8-A497B64F3B32}"/>
                </a:ext>
              </a:extLst>
            </p:cNvPr>
            <p:cNvSpPr/>
            <p:nvPr/>
          </p:nvSpPr>
          <p:spPr>
            <a:xfrm rot="5400000">
              <a:off x="8446872" y="2360603"/>
              <a:ext cx="914400" cy="385689"/>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مربع نص 3">
              <a:extLst>
                <a:ext uri="{FF2B5EF4-FFF2-40B4-BE49-F238E27FC236}">
                  <a16:creationId xmlns:a16="http://schemas.microsoft.com/office/drawing/2014/main" id="{F94E352A-E795-28B6-5BC9-5651832EEE65}"/>
                </a:ext>
              </a:extLst>
            </p:cNvPr>
            <p:cNvSpPr txBox="1"/>
            <p:nvPr/>
          </p:nvSpPr>
          <p:spPr>
            <a:xfrm rot="5400000">
              <a:off x="8448660" y="2368781"/>
              <a:ext cx="910827" cy="369332"/>
            </a:xfrm>
            <a:prstGeom prst="rect">
              <a:avLst/>
            </a:prstGeom>
            <a:noFill/>
          </p:spPr>
          <p:txBody>
            <a:bodyPr wrap="none" rtlCol="1">
              <a:spAutoFit/>
            </a:bodyPr>
            <a:lstStyle/>
            <a:p>
              <a:r>
                <a:rPr lang="en-US" sz="1800" b="1" dirty="0">
                  <a:latin typeface="DG 3asomy" panose="00000800000000000000" pitchFamily="2" charset="-78"/>
                  <a:cs typeface="DG 3asomy" panose="00000800000000000000" pitchFamily="2" charset="-78"/>
                </a:rPr>
                <a:t>44/44</a:t>
              </a:r>
              <a:endParaRPr lang="ar-SA" sz="1800" b="1" dirty="0">
                <a:latin typeface="DG 3asomy" panose="00000800000000000000" pitchFamily="2" charset="-78"/>
                <a:cs typeface="DG 3asomy" panose="00000800000000000000" pitchFamily="2" charset="-78"/>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3"/>
        <p:cNvGrpSpPr/>
        <p:nvPr/>
      </p:nvGrpSpPr>
      <p:grpSpPr>
        <a:xfrm>
          <a:off x="0" y="0"/>
          <a:ext cx="0" cy="0"/>
          <a:chOff x="0" y="0"/>
          <a:chExt cx="0" cy="0"/>
        </a:xfrm>
      </p:grpSpPr>
      <p:pic>
        <p:nvPicPr>
          <p:cNvPr id="3" name="صورة 2" descr="صورة تحتوي على شخص, تلبيس, داخلي, الوجه الإنساني&#10;&#10;قد يكون المحتوى الذي تم إنشاؤه بواسطة الذكاء الاصطناعي غير صحيح.">
            <a:extLst>
              <a:ext uri="{FF2B5EF4-FFF2-40B4-BE49-F238E27FC236}">
                <a16:creationId xmlns:a16="http://schemas.microsoft.com/office/drawing/2014/main" id="{BAF25262-C2D7-A3A8-80BD-4A3513FCF9B7}"/>
              </a:ext>
            </a:extLst>
          </p:cNvPr>
          <p:cNvPicPr>
            <a:picLocks noChangeAspect="1"/>
          </p:cNvPicPr>
          <p:nvPr/>
        </p:nvPicPr>
        <p:blipFill rotWithShape="1">
          <a:blip r:embed="rId4"/>
          <a:srcRect t="7817" b="7817"/>
          <a:stretch>
            <a:fillRect/>
          </a:stretch>
        </p:blipFill>
        <p:spPr>
          <a:xfrm flipH="1">
            <a:off x="0" y="0"/>
            <a:ext cx="9144000" cy="5143500"/>
          </a:xfrm>
          <a:prstGeom prst="rect">
            <a:avLst/>
          </a:prstGeom>
        </p:spPr>
      </p:pic>
      <p:pic>
        <p:nvPicPr>
          <p:cNvPr id="1204" name="Google Shape;1204;p49"/>
          <p:cNvPicPr preferRelativeResize="0"/>
          <p:nvPr/>
        </p:nvPicPr>
        <p:blipFill>
          <a:blip r:embed="rId5">
            <a:alphaModFix/>
          </a:blip>
          <a:stretch>
            <a:fillRect/>
          </a:stretch>
        </p:blipFill>
        <p:spPr>
          <a:xfrm>
            <a:off x="630775" y="1470991"/>
            <a:ext cx="5006700" cy="3383209"/>
          </a:xfrm>
          <a:prstGeom prst="rect">
            <a:avLst/>
          </a:prstGeom>
          <a:noFill/>
          <a:ln>
            <a:noFill/>
          </a:ln>
        </p:spPr>
      </p:pic>
      <p:sp>
        <p:nvSpPr>
          <p:cNvPr id="1205" name="Google Shape;1205;p49"/>
          <p:cNvSpPr txBox="1">
            <a:spLocks noGrp="1"/>
          </p:cNvSpPr>
          <p:nvPr>
            <p:ph type="body" idx="1"/>
          </p:nvPr>
        </p:nvSpPr>
        <p:spPr>
          <a:xfrm>
            <a:off x="914515" y="2427324"/>
            <a:ext cx="4439220" cy="16878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000" dirty="0">
                <a:solidFill>
                  <a:schemeClr val="tx1"/>
                </a:solidFill>
                <a:latin typeface="DG 3asomy Thin" panose="00000800000000000000" pitchFamily="2" charset="-78"/>
                <a:cs typeface="DG 3asomy Thin" panose="00000800000000000000" pitchFamily="2" charset="-78"/>
              </a:rPr>
              <a:t>في الختام، يمثل هذا النظام التعليمي التفاعلي إضافة مبتكرة للتعليم المبكر، حيث يدمج تقنيات متقدمة لتحسين تجربة التعلم وتعزيز مهارات الأطفال.</a:t>
            </a:r>
            <a:endParaRPr sz="2000" dirty="0">
              <a:solidFill>
                <a:schemeClr val="tx1"/>
              </a:solidFill>
              <a:latin typeface="DG 3asomy Thin" panose="00000800000000000000" pitchFamily="2" charset="-78"/>
              <a:cs typeface="DG 3asomy Thin" panose="00000800000000000000" pitchFamily="2" charset="-78"/>
            </a:endParaRPr>
          </a:p>
        </p:txBody>
      </p:sp>
      <p:sp>
        <p:nvSpPr>
          <p:cNvPr id="1206" name="Google Shape;1206;p49"/>
          <p:cNvSpPr/>
          <p:nvPr/>
        </p:nvSpPr>
        <p:spPr>
          <a:xfrm rot="-2286215">
            <a:off x="1227449" y="2419290"/>
            <a:ext cx="218298" cy="218375"/>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49"/>
          <p:cNvSpPr/>
          <p:nvPr/>
        </p:nvSpPr>
        <p:spPr>
          <a:xfrm rot="-2286215">
            <a:off x="4179479" y="3852663"/>
            <a:ext cx="218298" cy="218375"/>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9"/>
          <p:cNvSpPr/>
          <p:nvPr/>
        </p:nvSpPr>
        <p:spPr>
          <a:xfrm flipH="1">
            <a:off x="-397377" y="1893475"/>
            <a:ext cx="809583" cy="481730"/>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49"/>
          <p:cNvSpPr/>
          <p:nvPr/>
        </p:nvSpPr>
        <p:spPr>
          <a:xfrm>
            <a:off x="373346" y="1867325"/>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49"/>
          <p:cNvSpPr/>
          <p:nvPr/>
        </p:nvSpPr>
        <p:spPr>
          <a:xfrm>
            <a:off x="8765075" y="733397"/>
            <a:ext cx="749417" cy="445929"/>
          </a:xfrm>
          <a:custGeom>
            <a:avLst/>
            <a:gdLst/>
            <a:ahLst/>
            <a:cxnLst/>
            <a:rect l="l" t="t" r="r" b="b"/>
            <a:pathLst>
              <a:path w="304641" h="181272" extrusionOk="0">
                <a:moveTo>
                  <a:pt x="241247" y="0"/>
                </a:moveTo>
                <a:cubicBezTo>
                  <a:pt x="240306" y="0"/>
                  <a:pt x="239346" y="32"/>
                  <a:pt x="238369" y="96"/>
                </a:cubicBezTo>
                <a:cubicBezTo>
                  <a:pt x="198028" y="2743"/>
                  <a:pt x="186620" y="45136"/>
                  <a:pt x="183911" y="78298"/>
                </a:cubicBezTo>
                <a:lnTo>
                  <a:pt x="183911" y="78298"/>
                </a:lnTo>
                <a:cubicBezTo>
                  <a:pt x="180870" y="51968"/>
                  <a:pt x="170445" y="22174"/>
                  <a:pt x="138838" y="22174"/>
                </a:cubicBezTo>
                <a:cubicBezTo>
                  <a:pt x="134564" y="22174"/>
                  <a:pt x="129903" y="22719"/>
                  <a:pt x="124820" y="23891"/>
                </a:cubicBezTo>
                <a:cubicBezTo>
                  <a:pt x="84923" y="36840"/>
                  <a:pt x="90943" y="100400"/>
                  <a:pt x="93932" y="120611"/>
                </a:cubicBezTo>
                <a:lnTo>
                  <a:pt x="93932" y="120611"/>
                </a:lnTo>
                <a:cubicBezTo>
                  <a:pt x="90933" y="104796"/>
                  <a:pt x="80942" y="64106"/>
                  <a:pt x="57529" y="64106"/>
                </a:cubicBezTo>
                <a:cubicBezTo>
                  <a:pt x="54817" y="64106"/>
                  <a:pt x="51925" y="64652"/>
                  <a:pt x="48843" y="65845"/>
                </a:cubicBezTo>
                <a:cubicBezTo>
                  <a:pt x="0" y="85048"/>
                  <a:pt x="37780" y="154555"/>
                  <a:pt x="8767" y="181272"/>
                </a:cubicBezTo>
                <a:lnTo>
                  <a:pt x="275731" y="181272"/>
                </a:lnTo>
                <a:cubicBezTo>
                  <a:pt x="275731" y="181272"/>
                  <a:pt x="285124" y="173758"/>
                  <a:pt x="287212" y="143283"/>
                </a:cubicBezTo>
                <a:cubicBezTo>
                  <a:pt x="287212" y="143283"/>
                  <a:pt x="304641" y="0"/>
                  <a:pt x="2412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9"/>
          <p:cNvSpPr/>
          <p:nvPr/>
        </p:nvSpPr>
        <p:spPr>
          <a:xfrm rot="2971050">
            <a:off x="8508579" y="1329628"/>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49"/>
          <p:cNvSpPr/>
          <p:nvPr/>
        </p:nvSpPr>
        <p:spPr>
          <a:xfrm rot="2971050">
            <a:off x="7950229" y="3321728"/>
            <a:ext cx="238385" cy="228946"/>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49"/>
          <p:cNvSpPr/>
          <p:nvPr/>
        </p:nvSpPr>
        <p:spPr>
          <a:xfrm>
            <a:off x="1083121" y="530350"/>
            <a:ext cx="200421" cy="192485"/>
          </a:xfrm>
          <a:custGeom>
            <a:avLst/>
            <a:gdLst/>
            <a:ahLst/>
            <a:cxnLst/>
            <a:rect l="l" t="t" r="r" b="b"/>
            <a:pathLst>
              <a:path w="17527" h="16833" extrusionOk="0">
                <a:moveTo>
                  <a:pt x="6554" y="1"/>
                </a:moveTo>
                <a:cubicBezTo>
                  <a:pt x="6525" y="1"/>
                  <a:pt x="6498" y="2"/>
                  <a:pt x="6470" y="5"/>
                </a:cubicBezTo>
                <a:cubicBezTo>
                  <a:pt x="5102" y="156"/>
                  <a:pt x="5029" y="5756"/>
                  <a:pt x="5029" y="5756"/>
                </a:cubicBezTo>
                <a:cubicBezTo>
                  <a:pt x="5029" y="5756"/>
                  <a:pt x="160" y="7259"/>
                  <a:pt x="78" y="8582"/>
                </a:cubicBezTo>
                <a:cubicBezTo>
                  <a:pt x="1" y="9906"/>
                  <a:pt x="5168" y="10894"/>
                  <a:pt x="5168" y="10894"/>
                </a:cubicBezTo>
                <a:cubicBezTo>
                  <a:pt x="5168" y="10894"/>
                  <a:pt x="4420" y="16731"/>
                  <a:pt x="5331" y="16829"/>
                </a:cubicBezTo>
                <a:cubicBezTo>
                  <a:pt x="5357" y="16831"/>
                  <a:pt x="5383" y="16833"/>
                  <a:pt x="5410" y="16833"/>
                </a:cubicBezTo>
                <a:cubicBezTo>
                  <a:pt x="6935" y="16833"/>
                  <a:pt x="10240" y="12581"/>
                  <a:pt x="10240" y="12581"/>
                </a:cubicBezTo>
                <a:cubicBezTo>
                  <a:pt x="10240" y="12581"/>
                  <a:pt x="14039" y="14016"/>
                  <a:pt x="15858" y="14016"/>
                </a:cubicBezTo>
                <a:cubicBezTo>
                  <a:pt x="16258" y="14016"/>
                  <a:pt x="16563" y="13947"/>
                  <a:pt x="16710" y="13778"/>
                </a:cubicBezTo>
                <a:cubicBezTo>
                  <a:pt x="17527" y="12842"/>
                  <a:pt x="13553" y="8378"/>
                  <a:pt x="13553" y="8378"/>
                </a:cubicBezTo>
                <a:cubicBezTo>
                  <a:pt x="13553" y="8378"/>
                  <a:pt x="16902" y="5429"/>
                  <a:pt x="16408" y="4188"/>
                </a:cubicBezTo>
                <a:cubicBezTo>
                  <a:pt x="16158" y="3562"/>
                  <a:pt x="14637" y="3407"/>
                  <a:pt x="13195" y="3407"/>
                </a:cubicBezTo>
                <a:cubicBezTo>
                  <a:pt x="11786" y="3407"/>
                  <a:pt x="10453" y="3555"/>
                  <a:pt x="10453" y="3555"/>
                </a:cubicBezTo>
                <a:cubicBezTo>
                  <a:pt x="10453" y="3555"/>
                  <a:pt x="7938" y="1"/>
                  <a:pt x="655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42"/>
          <p:cNvSpPr txBox="1">
            <a:spLocks noGrp="1"/>
          </p:cNvSpPr>
          <p:nvPr>
            <p:ph type="title"/>
          </p:nvPr>
        </p:nvSpPr>
        <p:spPr>
          <a:xfrm>
            <a:off x="2101200" y="726520"/>
            <a:ext cx="4941600" cy="5760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solidFill>
                  <a:schemeClr val="tx2"/>
                </a:solidFill>
                <a:latin typeface="DG 3asomy" panose="00000800000000000000" pitchFamily="2" charset="-78"/>
                <a:cs typeface="DG 3asomy" panose="00000800000000000000" pitchFamily="2" charset="-78"/>
              </a:rPr>
              <a:t>المراجع</a:t>
            </a:r>
            <a:endParaRPr dirty="0">
              <a:solidFill>
                <a:schemeClr val="tx2"/>
              </a:solidFill>
              <a:latin typeface="DG 3asomy" panose="00000800000000000000" pitchFamily="2" charset="-78"/>
              <a:cs typeface="DG 3asomy" panose="00000800000000000000" pitchFamily="2" charset="-78"/>
            </a:endParaRPr>
          </a:p>
        </p:txBody>
      </p:sp>
      <p:sp>
        <p:nvSpPr>
          <p:cNvPr id="669" name="Google Shape;669;p42"/>
          <p:cNvSpPr txBox="1">
            <a:spLocks noGrp="1"/>
          </p:cNvSpPr>
          <p:nvPr>
            <p:ph type="body" idx="1"/>
          </p:nvPr>
        </p:nvSpPr>
        <p:spPr>
          <a:xfrm>
            <a:off x="818984" y="1534602"/>
            <a:ext cx="7521934" cy="3156668"/>
          </a:xfrm>
          <a:prstGeom prst="rect">
            <a:avLst/>
          </a:prstGeom>
        </p:spPr>
        <p:txBody>
          <a:bodyPr spcFirstLastPara="1" wrap="square" lIns="91425" tIns="91425" rIns="91425" bIns="91425" anchor="ctr" anchorCtr="0">
            <a:noAutofit/>
          </a:bodyPr>
          <a:lstStyle/>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[1] Gonzalez, R. C., &amp; Woods, R. E. (2008). Digital Image Representation. In Digital Image Processing (3rd ed., pp. 3–5). Pearson Education. http://cmrcet.ac.in/files/ECE/ececoursefile/13.pdf</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[2] Nilsson, N. J. (2010). What is artificial intelligence? In The Quest for Artificial Intelligence: A History of Ideas and Achievements (pp. 3–10). Cambridge University Press. Retrieved from https://ai.stanford.edu/~nilsson/QAI/qai.pdf</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[3] Li, Z., Yang, W., Peng, S., &amp; Liu, F. (2020). A survey of convolutional neural networks: Analysis, applications, and prospects. arXiv. https://arxiv.org/abs/2004.02806</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[4] Audibert, R. B., &amp; Maschio, V. M. (2021). FINNger: Applying artificial intelligence to ease math learning for children. UFRGS - INF.</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[5] Li, M., Lv, Y., Pu, Y., &amp; Wu, M. (2025). Design and evaluation of children’s education interactive learning system based on human computer interaction technology. Scientific Reports, 15, 6135.</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 [6] DIYCoding. (n.d.). Color models in image processing: Understanding RGB and HSV for computer vision. Medium. Retrieved February 9, 2025, from https://medium.com/@DIYCoding/color-models-in-image-processing-understanding-rgb-and-hsv-for-computer-vision-a629641cdc40</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[7] TENOCLOGY. (n.d.). Color detection with OpenCV and Python. Medium. Retrieved February 9, 2025, from https://medium.com/@TENOCLOGY/color-detection-with-opencv-and-python-db82ec1113e7</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[8] Kundu, R. (2023, January 17). YOLO: Algorithm for object detection explained [+examples]. V7 Labs. https://www.v7labs.com/blog/yolo-object-detection</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[9] Ren, S., He, K., Girshick, R., &amp; Sun, J. (2015). Faster R-CNN: Towards real-time object detection with region proposal networks. In Advances in Neural Information Processing Systems (NeurIPS).</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[10] Wang, J. (2023). A Study of The OCR Development History and Directions of Development. Highlights in Science, Engineering and Technology, 72, 409.</a:t>
            </a:r>
          </a:p>
          <a:p>
            <a:pPr marL="0" lvl="0" indent="0" algn="l">
              <a:lnSpc>
                <a:spcPct val="150000"/>
              </a:lnSpc>
              <a:spcBef>
                <a:spcPts val="0"/>
              </a:spcBef>
              <a:spcAft>
                <a:spcPts val="0"/>
              </a:spcAft>
              <a:buNone/>
            </a:pPr>
            <a:r>
              <a:rPr lang="en-US" sz="800" dirty="0">
                <a:latin typeface="Dubai" panose="020B0503030403030204" pitchFamily="34" charset="-78"/>
                <a:cs typeface="Dubai" panose="020B0503030403030204" pitchFamily="34" charset="-78"/>
              </a:rPr>
              <a:t>[11] Rüegg, C., Christ, D., Hartl, A., Balbach, N., Wehner, M., Springmann, U., Wick, C., Grundig, K., Beutner, A., &amp; Bopp, F. (2019). OCR4all – A semi-automatic open-source workflow for OCR of historical printings. arXiv preprint.</a:t>
            </a:r>
          </a:p>
          <a:p>
            <a:pPr marL="0" lvl="0" indent="0" algn="l">
              <a:lnSpc>
                <a:spcPct val="150000"/>
              </a:lnSpc>
              <a:spcBef>
                <a:spcPts val="0"/>
              </a:spcBef>
              <a:spcAft>
                <a:spcPts val="0"/>
              </a:spcAft>
              <a:buNone/>
            </a:pPr>
            <a:endParaRPr sz="800" dirty="0">
              <a:latin typeface="Dubai" panose="020B0503030403030204" pitchFamily="34" charset="-78"/>
              <a:cs typeface="Dubai" panose="020B0503030403030204" pitchFamily="34" charset="-78"/>
            </a:endParaRPr>
          </a:p>
        </p:txBody>
      </p:sp>
      <p:sp>
        <p:nvSpPr>
          <p:cNvPr id="670" name="Google Shape;670;p42"/>
          <p:cNvSpPr/>
          <p:nvPr/>
        </p:nvSpPr>
        <p:spPr>
          <a:xfrm rot="-2286152">
            <a:off x="3479508" y="929712"/>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panose="00000800000000000000" pitchFamily="2" charset="-78"/>
              <a:cs typeface="DG 3asomy" panose="00000800000000000000" pitchFamily="2" charset="-78"/>
            </a:endParaRPr>
          </a:p>
        </p:txBody>
      </p:sp>
      <p:sp>
        <p:nvSpPr>
          <p:cNvPr id="671" name="Google Shape;671;p42"/>
          <p:cNvSpPr/>
          <p:nvPr/>
        </p:nvSpPr>
        <p:spPr>
          <a:xfrm rot="-1397919">
            <a:off x="5357626" y="929718"/>
            <a:ext cx="259172" cy="259269"/>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G 3asomy" panose="00000800000000000000" pitchFamily="2" charset="-78"/>
              <a:cs typeface="DG 3asomy" panose="00000800000000000000" pitchFamily="2" charset="-78"/>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sp>
        <p:nvSpPr>
          <p:cNvPr id="1105" name="Google Shape;1105;p47"/>
          <p:cNvSpPr txBox="1">
            <a:spLocks noGrp="1"/>
          </p:cNvSpPr>
          <p:nvPr>
            <p:ph type="title"/>
          </p:nvPr>
        </p:nvSpPr>
        <p:spPr>
          <a:xfrm>
            <a:off x="1785750" y="1789826"/>
            <a:ext cx="5572500" cy="19164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solidFill>
                  <a:schemeClr val="lt2"/>
                </a:solidFill>
                <a:latin typeface="DG 3asomy" panose="00000800000000000000" pitchFamily="2" charset="-78"/>
                <a:cs typeface="DG 3asomy" panose="00000800000000000000" pitchFamily="2" charset="-78"/>
              </a:rPr>
              <a:t>شكرًا </a:t>
            </a:r>
            <a:r>
              <a:rPr lang="ar-SA" dirty="0">
                <a:latin typeface="DG 3asomy" panose="00000800000000000000" pitchFamily="2" charset="-78"/>
                <a:cs typeface="DG 3asomy" panose="00000800000000000000" pitchFamily="2" charset="-78"/>
              </a:rPr>
              <a:t>لاستماعكم</a:t>
            </a:r>
            <a:endParaRPr dirty="0">
              <a:latin typeface="DG 3asomy" panose="00000800000000000000" pitchFamily="2" charset="-78"/>
              <a:cs typeface="DG 3asomy" panose="00000800000000000000" pitchFamily="2" charset="-78"/>
            </a:endParaRPr>
          </a:p>
        </p:txBody>
      </p:sp>
      <p:grpSp>
        <p:nvGrpSpPr>
          <p:cNvPr id="1106" name="Google Shape;1106;p47"/>
          <p:cNvGrpSpPr/>
          <p:nvPr/>
        </p:nvGrpSpPr>
        <p:grpSpPr>
          <a:xfrm>
            <a:off x="7158686" y="3076020"/>
            <a:ext cx="1898113" cy="1717657"/>
            <a:chOff x="7456885" y="1089422"/>
            <a:chExt cx="754357" cy="682639"/>
          </a:xfrm>
        </p:grpSpPr>
        <p:sp>
          <p:nvSpPr>
            <p:cNvPr id="1107" name="Google Shape;1107;p47"/>
            <p:cNvSpPr/>
            <p:nvPr/>
          </p:nvSpPr>
          <p:spPr>
            <a:xfrm>
              <a:off x="7456885" y="1129904"/>
              <a:ext cx="754357" cy="642158"/>
            </a:xfrm>
            <a:custGeom>
              <a:avLst/>
              <a:gdLst/>
              <a:ahLst/>
              <a:cxnLst/>
              <a:rect l="l" t="t" r="r" b="b"/>
              <a:pathLst>
                <a:path w="632" h="538" extrusionOk="0">
                  <a:moveTo>
                    <a:pt x="252" y="116"/>
                  </a:moveTo>
                  <a:cubicBezTo>
                    <a:pt x="252" y="116"/>
                    <a:pt x="120" y="93"/>
                    <a:pt x="0" y="238"/>
                  </a:cubicBezTo>
                  <a:cubicBezTo>
                    <a:pt x="124" y="538"/>
                    <a:pt x="124" y="538"/>
                    <a:pt x="124" y="538"/>
                  </a:cubicBezTo>
                  <a:cubicBezTo>
                    <a:pt x="124" y="538"/>
                    <a:pt x="226" y="419"/>
                    <a:pt x="365" y="425"/>
                  </a:cubicBezTo>
                  <a:cubicBezTo>
                    <a:pt x="365" y="425"/>
                    <a:pt x="483" y="319"/>
                    <a:pt x="632" y="350"/>
                  </a:cubicBezTo>
                  <a:cubicBezTo>
                    <a:pt x="512" y="25"/>
                    <a:pt x="512" y="25"/>
                    <a:pt x="512" y="25"/>
                  </a:cubicBezTo>
                  <a:cubicBezTo>
                    <a:pt x="512" y="25"/>
                    <a:pt x="350" y="0"/>
                    <a:pt x="252" y="116"/>
                  </a:cubicBezTo>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08" name="Google Shape;1108;p47"/>
            <p:cNvSpPr/>
            <p:nvPr/>
          </p:nvSpPr>
          <p:spPr>
            <a:xfrm>
              <a:off x="7468791" y="1152525"/>
              <a:ext cx="722130" cy="601878"/>
            </a:xfrm>
            <a:custGeom>
              <a:avLst/>
              <a:gdLst/>
              <a:ahLst/>
              <a:cxnLst/>
              <a:rect l="l" t="t" r="r" b="b"/>
              <a:pathLst>
                <a:path w="605" h="503" extrusionOk="0">
                  <a:moveTo>
                    <a:pt x="0" y="186"/>
                  </a:moveTo>
                  <a:cubicBezTo>
                    <a:pt x="0" y="220"/>
                    <a:pt x="0" y="220"/>
                    <a:pt x="0" y="220"/>
                  </a:cubicBezTo>
                  <a:cubicBezTo>
                    <a:pt x="116" y="503"/>
                    <a:pt x="116" y="503"/>
                    <a:pt x="116" y="503"/>
                  </a:cubicBezTo>
                  <a:cubicBezTo>
                    <a:pt x="116" y="503"/>
                    <a:pt x="225" y="377"/>
                    <a:pt x="358" y="391"/>
                  </a:cubicBezTo>
                  <a:cubicBezTo>
                    <a:pt x="358" y="391"/>
                    <a:pt x="463" y="290"/>
                    <a:pt x="605" y="314"/>
                  </a:cubicBezTo>
                  <a:cubicBezTo>
                    <a:pt x="494" y="0"/>
                    <a:pt x="494" y="0"/>
                    <a:pt x="494" y="0"/>
                  </a:cubicBezTo>
                  <a:cubicBezTo>
                    <a:pt x="480" y="1"/>
                    <a:pt x="480" y="1"/>
                    <a:pt x="480" y="1"/>
                  </a:cubicBezTo>
                  <a:cubicBezTo>
                    <a:pt x="0" y="186"/>
                    <a:pt x="0" y="186"/>
                    <a:pt x="0" y="186"/>
                  </a:cubicBezTo>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09" name="Google Shape;1109;p47"/>
            <p:cNvSpPr/>
            <p:nvPr/>
          </p:nvSpPr>
          <p:spPr>
            <a:xfrm>
              <a:off x="7471172" y="1200150"/>
              <a:ext cx="420291" cy="529960"/>
            </a:xfrm>
            <a:custGeom>
              <a:avLst/>
              <a:gdLst/>
              <a:ahLst/>
              <a:cxnLst/>
              <a:rect l="l" t="t" r="r" b="b"/>
              <a:pathLst>
                <a:path w="353" h="444" extrusionOk="0">
                  <a:moveTo>
                    <a:pt x="241" y="54"/>
                  </a:moveTo>
                  <a:cubicBezTo>
                    <a:pt x="241" y="54"/>
                    <a:pt x="81" y="0"/>
                    <a:pt x="0" y="147"/>
                  </a:cubicBezTo>
                  <a:cubicBezTo>
                    <a:pt x="118" y="444"/>
                    <a:pt x="118" y="444"/>
                    <a:pt x="118" y="444"/>
                  </a:cubicBezTo>
                  <a:cubicBezTo>
                    <a:pt x="118" y="444"/>
                    <a:pt x="209" y="321"/>
                    <a:pt x="353" y="339"/>
                  </a:cubicBezTo>
                  <a:cubicBezTo>
                    <a:pt x="241" y="54"/>
                    <a:pt x="241" y="54"/>
                    <a:pt x="241" y="54"/>
                  </a:cubicBezTo>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0" name="Google Shape;1110;p47"/>
            <p:cNvSpPr/>
            <p:nvPr/>
          </p:nvSpPr>
          <p:spPr>
            <a:xfrm>
              <a:off x="7756922" y="1089422"/>
              <a:ext cx="423729" cy="519217"/>
            </a:xfrm>
            <a:custGeom>
              <a:avLst/>
              <a:gdLst/>
              <a:ahLst/>
              <a:cxnLst/>
              <a:rect l="l" t="t" r="r" b="b"/>
              <a:pathLst>
                <a:path w="355" h="435" extrusionOk="0">
                  <a:moveTo>
                    <a:pt x="0" y="149"/>
                  </a:moveTo>
                  <a:cubicBezTo>
                    <a:pt x="0" y="149"/>
                    <a:pt x="81" y="0"/>
                    <a:pt x="240" y="54"/>
                  </a:cubicBezTo>
                  <a:cubicBezTo>
                    <a:pt x="355" y="352"/>
                    <a:pt x="355" y="352"/>
                    <a:pt x="355" y="352"/>
                  </a:cubicBezTo>
                  <a:cubicBezTo>
                    <a:pt x="355" y="352"/>
                    <a:pt x="205" y="324"/>
                    <a:pt x="111" y="435"/>
                  </a:cubicBezTo>
                  <a:cubicBezTo>
                    <a:pt x="0" y="149"/>
                    <a:pt x="0" y="149"/>
                    <a:pt x="0" y="149"/>
                  </a:cubicBezTo>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1" name="Google Shape;1111;p47"/>
            <p:cNvSpPr/>
            <p:nvPr/>
          </p:nvSpPr>
          <p:spPr>
            <a:xfrm>
              <a:off x="7785497" y="1328738"/>
              <a:ext cx="0" cy="1191"/>
            </a:xfrm>
            <a:custGeom>
              <a:avLst/>
              <a:gdLst/>
              <a:ahLst/>
              <a:cxnLst/>
              <a:rect l="l" t="t" r="r" b="b"/>
              <a:pathLst>
                <a:path w="120000" h="1" extrusionOk="0">
                  <a:moveTo>
                    <a:pt x="0" y="0"/>
                  </a:moveTo>
                  <a:cubicBezTo>
                    <a:pt x="0" y="1"/>
                    <a:pt x="0" y="1"/>
                    <a:pt x="0" y="1"/>
                  </a:cubicBezTo>
                  <a:cubicBezTo>
                    <a:pt x="0" y="0"/>
                    <a:pt x="0" y="0"/>
                    <a:pt x="0" y="0"/>
                  </a:cubicBezTo>
                </a:path>
              </a:pathLst>
            </a:custGeom>
            <a:solidFill>
              <a:srgbClr val="EAF7FA"/>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2" name="Google Shape;1112;p47"/>
            <p:cNvSpPr/>
            <p:nvPr/>
          </p:nvSpPr>
          <p:spPr>
            <a:xfrm>
              <a:off x="7891463" y="1510904"/>
              <a:ext cx="177534" cy="96441"/>
            </a:xfrm>
            <a:custGeom>
              <a:avLst/>
              <a:gdLst/>
              <a:ahLst/>
              <a:cxnLst/>
              <a:rect l="l" t="t" r="r" b="b"/>
              <a:pathLst>
                <a:path w="148" h="81" extrusionOk="0">
                  <a:moveTo>
                    <a:pt x="2" y="78"/>
                  </a:moveTo>
                  <a:cubicBezTo>
                    <a:pt x="1" y="79"/>
                    <a:pt x="0" y="80"/>
                    <a:pt x="0" y="80"/>
                  </a:cubicBezTo>
                  <a:cubicBezTo>
                    <a:pt x="0" y="81"/>
                    <a:pt x="0" y="81"/>
                    <a:pt x="0" y="81"/>
                  </a:cubicBezTo>
                  <a:cubicBezTo>
                    <a:pt x="0" y="80"/>
                    <a:pt x="1" y="79"/>
                    <a:pt x="2" y="78"/>
                  </a:cubicBezTo>
                  <a:moveTo>
                    <a:pt x="148" y="0"/>
                  </a:moveTo>
                  <a:cubicBezTo>
                    <a:pt x="148" y="0"/>
                    <a:pt x="147" y="0"/>
                    <a:pt x="146" y="0"/>
                  </a:cubicBezTo>
                  <a:cubicBezTo>
                    <a:pt x="146" y="0"/>
                    <a:pt x="147" y="0"/>
                    <a:pt x="147" y="0"/>
                  </a:cubicBezTo>
                  <a:cubicBezTo>
                    <a:pt x="147" y="0"/>
                    <a:pt x="148" y="0"/>
                    <a:pt x="148" y="0"/>
                  </a:cubicBezTo>
                </a:path>
              </a:pathLst>
            </a:custGeom>
            <a:solidFill>
              <a:srgbClr val="E3C2A4"/>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3" name="Google Shape;1113;p47"/>
            <p:cNvSpPr/>
            <p:nvPr/>
          </p:nvSpPr>
          <p:spPr>
            <a:xfrm>
              <a:off x="7785497" y="1329929"/>
              <a:ext cx="352113" cy="276409"/>
            </a:xfrm>
            <a:custGeom>
              <a:avLst/>
              <a:gdLst/>
              <a:ahLst/>
              <a:cxnLst/>
              <a:rect l="l" t="t" r="r" b="b"/>
              <a:pathLst>
                <a:path w="295" h="231" extrusionOk="0">
                  <a:moveTo>
                    <a:pt x="0" y="0"/>
                  </a:moveTo>
                  <a:cubicBezTo>
                    <a:pt x="89" y="231"/>
                    <a:pt x="89" y="231"/>
                    <a:pt x="89" y="231"/>
                  </a:cubicBezTo>
                  <a:cubicBezTo>
                    <a:pt x="89" y="231"/>
                    <a:pt x="90" y="230"/>
                    <a:pt x="91" y="229"/>
                  </a:cubicBezTo>
                  <a:cubicBezTo>
                    <a:pt x="117" y="186"/>
                    <a:pt x="160" y="164"/>
                    <a:pt x="207" y="155"/>
                  </a:cubicBezTo>
                  <a:cubicBezTo>
                    <a:pt x="216" y="153"/>
                    <a:pt x="225" y="152"/>
                    <a:pt x="235" y="151"/>
                  </a:cubicBezTo>
                  <a:cubicBezTo>
                    <a:pt x="236" y="151"/>
                    <a:pt x="237" y="151"/>
                    <a:pt x="237" y="151"/>
                  </a:cubicBezTo>
                  <a:cubicBezTo>
                    <a:pt x="256" y="147"/>
                    <a:pt x="275" y="145"/>
                    <a:pt x="295" y="144"/>
                  </a:cubicBezTo>
                  <a:cubicBezTo>
                    <a:pt x="261" y="128"/>
                    <a:pt x="214" y="105"/>
                    <a:pt x="167" y="83"/>
                  </a:cubicBezTo>
                  <a:cubicBezTo>
                    <a:pt x="117" y="105"/>
                    <a:pt x="81" y="143"/>
                    <a:pt x="80" y="144"/>
                  </a:cubicBezTo>
                  <a:cubicBezTo>
                    <a:pt x="80" y="145"/>
                    <a:pt x="79" y="145"/>
                    <a:pt x="78" y="145"/>
                  </a:cubicBezTo>
                  <a:cubicBezTo>
                    <a:pt x="77" y="145"/>
                    <a:pt x="76" y="145"/>
                    <a:pt x="76" y="145"/>
                  </a:cubicBezTo>
                  <a:cubicBezTo>
                    <a:pt x="75" y="144"/>
                    <a:pt x="75" y="144"/>
                    <a:pt x="75" y="144"/>
                  </a:cubicBezTo>
                  <a:cubicBezTo>
                    <a:pt x="73" y="143"/>
                    <a:pt x="73" y="140"/>
                    <a:pt x="75" y="139"/>
                  </a:cubicBezTo>
                  <a:cubicBezTo>
                    <a:pt x="75" y="138"/>
                    <a:pt x="109" y="102"/>
                    <a:pt x="158" y="78"/>
                  </a:cubicBezTo>
                  <a:cubicBezTo>
                    <a:pt x="139" y="69"/>
                    <a:pt x="121" y="60"/>
                    <a:pt x="103" y="52"/>
                  </a:cubicBezTo>
                  <a:cubicBezTo>
                    <a:pt x="74" y="71"/>
                    <a:pt x="55" y="91"/>
                    <a:pt x="55" y="91"/>
                  </a:cubicBezTo>
                  <a:cubicBezTo>
                    <a:pt x="54" y="92"/>
                    <a:pt x="53" y="93"/>
                    <a:pt x="52" y="93"/>
                  </a:cubicBezTo>
                  <a:cubicBezTo>
                    <a:pt x="52" y="93"/>
                    <a:pt x="51" y="92"/>
                    <a:pt x="51" y="92"/>
                  </a:cubicBezTo>
                  <a:cubicBezTo>
                    <a:pt x="50" y="92"/>
                    <a:pt x="50" y="92"/>
                    <a:pt x="50" y="92"/>
                  </a:cubicBezTo>
                  <a:cubicBezTo>
                    <a:pt x="48" y="90"/>
                    <a:pt x="48" y="88"/>
                    <a:pt x="49" y="86"/>
                  </a:cubicBezTo>
                  <a:cubicBezTo>
                    <a:pt x="50" y="86"/>
                    <a:pt x="67" y="67"/>
                    <a:pt x="95" y="48"/>
                  </a:cubicBezTo>
                  <a:cubicBezTo>
                    <a:pt x="80" y="40"/>
                    <a:pt x="65" y="33"/>
                    <a:pt x="52" y="27"/>
                  </a:cubicBezTo>
                  <a:cubicBezTo>
                    <a:pt x="42" y="35"/>
                    <a:pt x="37" y="42"/>
                    <a:pt x="36" y="42"/>
                  </a:cubicBezTo>
                  <a:cubicBezTo>
                    <a:pt x="36" y="43"/>
                    <a:pt x="35" y="43"/>
                    <a:pt x="34" y="43"/>
                  </a:cubicBezTo>
                  <a:cubicBezTo>
                    <a:pt x="33" y="43"/>
                    <a:pt x="33" y="43"/>
                    <a:pt x="32" y="43"/>
                  </a:cubicBezTo>
                  <a:cubicBezTo>
                    <a:pt x="31" y="42"/>
                    <a:pt x="31" y="42"/>
                    <a:pt x="31" y="42"/>
                  </a:cubicBezTo>
                  <a:cubicBezTo>
                    <a:pt x="30" y="41"/>
                    <a:pt x="29" y="38"/>
                    <a:pt x="31" y="37"/>
                  </a:cubicBezTo>
                  <a:cubicBezTo>
                    <a:pt x="31" y="36"/>
                    <a:pt x="36" y="31"/>
                    <a:pt x="45" y="23"/>
                  </a:cubicBezTo>
                  <a:cubicBezTo>
                    <a:pt x="19" y="10"/>
                    <a:pt x="1" y="1"/>
                    <a:pt x="0" y="0"/>
                  </a:cubicBezTo>
                </a:path>
              </a:pathLst>
            </a:custGeom>
            <a:solidFill>
              <a:srgbClr val="2B2B2B">
                <a:alpha val="12040"/>
              </a:srgb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4" name="Google Shape;1114;p47"/>
            <p:cNvSpPr/>
            <p:nvPr/>
          </p:nvSpPr>
          <p:spPr>
            <a:xfrm>
              <a:off x="7518797" y="1312069"/>
              <a:ext cx="238125" cy="89208"/>
            </a:xfrm>
            <a:custGeom>
              <a:avLst/>
              <a:gdLst/>
              <a:ahLst/>
              <a:cxnLst/>
              <a:rect l="l" t="t" r="r" b="b"/>
              <a:pathLst>
                <a:path w="200" h="74" extrusionOk="0">
                  <a:moveTo>
                    <a:pt x="163" y="0"/>
                  </a:moveTo>
                  <a:cubicBezTo>
                    <a:pt x="94" y="0"/>
                    <a:pt x="6" y="64"/>
                    <a:pt x="2" y="67"/>
                  </a:cubicBezTo>
                  <a:cubicBezTo>
                    <a:pt x="0" y="69"/>
                    <a:pt x="0" y="71"/>
                    <a:pt x="1" y="73"/>
                  </a:cubicBezTo>
                  <a:cubicBezTo>
                    <a:pt x="1" y="73"/>
                    <a:pt x="2" y="74"/>
                    <a:pt x="2" y="74"/>
                  </a:cubicBezTo>
                  <a:cubicBezTo>
                    <a:pt x="3" y="74"/>
                    <a:pt x="3" y="74"/>
                    <a:pt x="4" y="74"/>
                  </a:cubicBezTo>
                  <a:cubicBezTo>
                    <a:pt x="5" y="74"/>
                    <a:pt x="5" y="74"/>
                    <a:pt x="6" y="73"/>
                  </a:cubicBezTo>
                  <a:cubicBezTo>
                    <a:pt x="7" y="73"/>
                    <a:pt x="97" y="7"/>
                    <a:pt x="163" y="7"/>
                  </a:cubicBezTo>
                  <a:cubicBezTo>
                    <a:pt x="174" y="7"/>
                    <a:pt x="185" y="9"/>
                    <a:pt x="194" y="13"/>
                  </a:cubicBezTo>
                  <a:cubicBezTo>
                    <a:pt x="195" y="13"/>
                    <a:pt x="195" y="13"/>
                    <a:pt x="196" y="13"/>
                  </a:cubicBezTo>
                  <a:cubicBezTo>
                    <a:pt x="197" y="13"/>
                    <a:pt x="198" y="13"/>
                    <a:pt x="199" y="11"/>
                  </a:cubicBezTo>
                  <a:cubicBezTo>
                    <a:pt x="200" y="9"/>
                    <a:pt x="199" y="7"/>
                    <a:pt x="197" y="6"/>
                  </a:cubicBezTo>
                  <a:cubicBezTo>
                    <a:pt x="187" y="2"/>
                    <a:pt x="175" y="0"/>
                    <a:pt x="163"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5" name="Google Shape;1115;p47"/>
            <p:cNvSpPr/>
            <p:nvPr/>
          </p:nvSpPr>
          <p:spPr>
            <a:xfrm>
              <a:off x="7540228" y="1371600"/>
              <a:ext cx="238125" cy="89297"/>
            </a:xfrm>
            <a:custGeom>
              <a:avLst/>
              <a:gdLst/>
              <a:ahLst/>
              <a:cxnLst/>
              <a:rect l="l" t="t" r="r" b="b"/>
              <a:pathLst>
                <a:path w="200" h="75" extrusionOk="0">
                  <a:moveTo>
                    <a:pt x="164" y="0"/>
                  </a:moveTo>
                  <a:cubicBezTo>
                    <a:pt x="95" y="0"/>
                    <a:pt x="6" y="65"/>
                    <a:pt x="2" y="68"/>
                  </a:cubicBezTo>
                  <a:cubicBezTo>
                    <a:pt x="0" y="69"/>
                    <a:pt x="0" y="72"/>
                    <a:pt x="1" y="73"/>
                  </a:cubicBezTo>
                  <a:cubicBezTo>
                    <a:pt x="2" y="74"/>
                    <a:pt x="2" y="74"/>
                    <a:pt x="3" y="74"/>
                  </a:cubicBezTo>
                  <a:cubicBezTo>
                    <a:pt x="3" y="75"/>
                    <a:pt x="4" y="75"/>
                    <a:pt x="4" y="75"/>
                  </a:cubicBezTo>
                  <a:cubicBezTo>
                    <a:pt x="5" y="75"/>
                    <a:pt x="6" y="74"/>
                    <a:pt x="7" y="74"/>
                  </a:cubicBezTo>
                  <a:cubicBezTo>
                    <a:pt x="8" y="73"/>
                    <a:pt x="97" y="8"/>
                    <a:pt x="164" y="8"/>
                  </a:cubicBezTo>
                  <a:cubicBezTo>
                    <a:pt x="175" y="8"/>
                    <a:pt x="185" y="9"/>
                    <a:pt x="195" y="14"/>
                  </a:cubicBezTo>
                  <a:cubicBezTo>
                    <a:pt x="195" y="14"/>
                    <a:pt x="196" y="14"/>
                    <a:pt x="196" y="14"/>
                  </a:cubicBezTo>
                  <a:cubicBezTo>
                    <a:pt x="198" y="14"/>
                    <a:pt x="199" y="13"/>
                    <a:pt x="200" y="12"/>
                  </a:cubicBezTo>
                  <a:cubicBezTo>
                    <a:pt x="200" y="10"/>
                    <a:pt x="200" y="8"/>
                    <a:pt x="198" y="7"/>
                  </a:cubicBezTo>
                  <a:cubicBezTo>
                    <a:pt x="187" y="2"/>
                    <a:pt x="176" y="0"/>
                    <a:pt x="164"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6" name="Google Shape;1116;p47"/>
            <p:cNvSpPr/>
            <p:nvPr/>
          </p:nvSpPr>
          <p:spPr>
            <a:xfrm>
              <a:off x="7578328" y="1438275"/>
              <a:ext cx="239316" cy="88106"/>
            </a:xfrm>
            <a:custGeom>
              <a:avLst/>
              <a:gdLst/>
              <a:ahLst/>
              <a:cxnLst/>
              <a:rect l="l" t="t" r="r" b="b"/>
              <a:pathLst>
                <a:path w="201" h="74" extrusionOk="0">
                  <a:moveTo>
                    <a:pt x="164" y="0"/>
                  </a:moveTo>
                  <a:cubicBezTo>
                    <a:pt x="95" y="0"/>
                    <a:pt x="7" y="64"/>
                    <a:pt x="2" y="68"/>
                  </a:cubicBezTo>
                  <a:cubicBezTo>
                    <a:pt x="1" y="69"/>
                    <a:pt x="0" y="71"/>
                    <a:pt x="2" y="73"/>
                  </a:cubicBezTo>
                  <a:cubicBezTo>
                    <a:pt x="2" y="73"/>
                    <a:pt x="2" y="74"/>
                    <a:pt x="3" y="74"/>
                  </a:cubicBezTo>
                  <a:cubicBezTo>
                    <a:pt x="3" y="74"/>
                    <a:pt x="4" y="74"/>
                    <a:pt x="5" y="74"/>
                  </a:cubicBezTo>
                  <a:cubicBezTo>
                    <a:pt x="5" y="74"/>
                    <a:pt x="6" y="74"/>
                    <a:pt x="7" y="74"/>
                  </a:cubicBezTo>
                  <a:cubicBezTo>
                    <a:pt x="8" y="73"/>
                    <a:pt x="97" y="7"/>
                    <a:pt x="164" y="7"/>
                  </a:cubicBezTo>
                  <a:cubicBezTo>
                    <a:pt x="175" y="7"/>
                    <a:pt x="186" y="9"/>
                    <a:pt x="195" y="13"/>
                  </a:cubicBezTo>
                  <a:cubicBezTo>
                    <a:pt x="195" y="14"/>
                    <a:pt x="196" y="14"/>
                    <a:pt x="196" y="14"/>
                  </a:cubicBezTo>
                  <a:cubicBezTo>
                    <a:pt x="198" y="14"/>
                    <a:pt x="199" y="13"/>
                    <a:pt x="200" y="11"/>
                  </a:cubicBezTo>
                  <a:cubicBezTo>
                    <a:pt x="201" y="10"/>
                    <a:pt x="200" y="7"/>
                    <a:pt x="198" y="7"/>
                  </a:cubicBezTo>
                  <a:cubicBezTo>
                    <a:pt x="188" y="2"/>
                    <a:pt x="176" y="0"/>
                    <a:pt x="164"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7" name="Google Shape;1117;p47"/>
            <p:cNvSpPr/>
            <p:nvPr/>
          </p:nvSpPr>
          <p:spPr>
            <a:xfrm>
              <a:off x="7597378" y="1504950"/>
              <a:ext cx="238125" cy="89297"/>
            </a:xfrm>
            <a:custGeom>
              <a:avLst/>
              <a:gdLst/>
              <a:ahLst/>
              <a:cxnLst/>
              <a:rect l="l" t="t" r="r" b="b"/>
              <a:pathLst>
                <a:path w="200" h="75" extrusionOk="0">
                  <a:moveTo>
                    <a:pt x="163" y="0"/>
                  </a:moveTo>
                  <a:cubicBezTo>
                    <a:pt x="94" y="0"/>
                    <a:pt x="6" y="65"/>
                    <a:pt x="2" y="68"/>
                  </a:cubicBezTo>
                  <a:cubicBezTo>
                    <a:pt x="0" y="69"/>
                    <a:pt x="0" y="72"/>
                    <a:pt x="1" y="73"/>
                  </a:cubicBezTo>
                  <a:cubicBezTo>
                    <a:pt x="1" y="74"/>
                    <a:pt x="2" y="74"/>
                    <a:pt x="2" y="74"/>
                  </a:cubicBezTo>
                  <a:cubicBezTo>
                    <a:pt x="3" y="75"/>
                    <a:pt x="4" y="75"/>
                    <a:pt x="4" y="75"/>
                  </a:cubicBezTo>
                  <a:cubicBezTo>
                    <a:pt x="5" y="75"/>
                    <a:pt x="6" y="74"/>
                    <a:pt x="6" y="74"/>
                  </a:cubicBezTo>
                  <a:cubicBezTo>
                    <a:pt x="7" y="73"/>
                    <a:pt x="97" y="8"/>
                    <a:pt x="164" y="8"/>
                  </a:cubicBezTo>
                  <a:cubicBezTo>
                    <a:pt x="175" y="8"/>
                    <a:pt x="185" y="9"/>
                    <a:pt x="194" y="14"/>
                  </a:cubicBezTo>
                  <a:cubicBezTo>
                    <a:pt x="195" y="14"/>
                    <a:pt x="195" y="14"/>
                    <a:pt x="196" y="14"/>
                  </a:cubicBezTo>
                  <a:cubicBezTo>
                    <a:pt x="197" y="14"/>
                    <a:pt x="199" y="13"/>
                    <a:pt x="199" y="12"/>
                  </a:cubicBezTo>
                  <a:cubicBezTo>
                    <a:pt x="200" y="10"/>
                    <a:pt x="199" y="8"/>
                    <a:pt x="197" y="7"/>
                  </a:cubicBezTo>
                  <a:cubicBezTo>
                    <a:pt x="187" y="2"/>
                    <a:pt x="176" y="0"/>
                    <a:pt x="163"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8" name="Google Shape;1118;p47"/>
            <p:cNvSpPr/>
            <p:nvPr/>
          </p:nvSpPr>
          <p:spPr>
            <a:xfrm>
              <a:off x="7793832" y="1207294"/>
              <a:ext cx="247692" cy="103584"/>
            </a:xfrm>
            <a:custGeom>
              <a:avLst/>
              <a:gdLst/>
              <a:ahLst/>
              <a:cxnLst/>
              <a:rect l="l" t="t" r="r" b="b"/>
              <a:pathLst>
                <a:path w="207" h="87" extrusionOk="0">
                  <a:moveTo>
                    <a:pt x="165" y="0"/>
                  </a:moveTo>
                  <a:cubicBezTo>
                    <a:pt x="78" y="0"/>
                    <a:pt x="2" y="79"/>
                    <a:pt x="2" y="80"/>
                  </a:cubicBezTo>
                  <a:cubicBezTo>
                    <a:pt x="0" y="82"/>
                    <a:pt x="0" y="84"/>
                    <a:pt x="2" y="86"/>
                  </a:cubicBezTo>
                  <a:cubicBezTo>
                    <a:pt x="3" y="86"/>
                    <a:pt x="3" y="86"/>
                    <a:pt x="3" y="86"/>
                  </a:cubicBezTo>
                  <a:cubicBezTo>
                    <a:pt x="3" y="86"/>
                    <a:pt x="4" y="87"/>
                    <a:pt x="4" y="87"/>
                  </a:cubicBezTo>
                  <a:cubicBezTo>
                    <a:pt x="5" y="87"/>
                    <a:pt x="6" y="86"/>
                    <a:pt x="7" y="85"/>
                  </a:cubicBezTo>
                  <a:cubicBezTo>
                    <a:pt x="8" y="85"/>
                    <a:pt x="81" y="7"/>
                    <a:pt x="165" y="7"/>
                  </a:cubicBezTo>
                  <a:cubicBezTo>
                    <a:pt x="177" y="7"/>
                    <a:pt x="189" y="9"/>
                    <a:pt x="201" y="12"/>
                  </a:cubicBezTo>
                  <a:cubicBezTo>
                    <a:pt x="202" y="12"/>
                    <a:pt x="202" y="12"/>
                    <a:pt x="202" y="12"/>
                  </a:cubicBezTo>
                  <a:cubicBezTo>
                    <a:pt x="204" y="12"/>
                    <a:pt x="205" y="11"/>
                    <a:pt x="206" y="10"/>
                  </a:cubicBezTo>
                  <a:cubicBezTo>
                    <a:pt x="207" y="8"/>
                    <a:pt x="205" y="5"/>
                    <a:pt x="203" y="5"/>
                  </a:cubicBezTo>
                  <a:cubicBezTo>
                    <a:pt x="191" y="1"/>
                    <a:pt x="178" y="0"/>
                    <a:pt x="165"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19" name="Google Shape;1119;p47"/>
            <p:cNvSpPr/>
            <p:nvPr/>
          </p:nvSpPr>
          <p:spPr>
            <a:xfrm>
              <a:off x="7839075" y="1277541"/>
              <a:ext cx="228546" cy="85802"/>
            </a:xfrm>
            <a:custGeom>
              <a:avLst/>
              <a:gdLst/>
              <a:ahLst/>
              <a:cxnLst/>
              <a:rect l="l" t="t" r="r" b="b"/>
              <a:pathLst>
                <a:path w="191" h="71" extrusionOk="0">
                  <a:moveTo>
                    <a:pt x="149" y="0"/>
                  </a:moveTo>
                  <a:cubicBezTo>
                    <a:pt x="84" y="0"/>
                    <a:pt x="26" y="44"/>
                    <a:pt x="0" y="67"/>
                  </a:cubicBezTo>
                  <a:cubicBezTo>
                    <a:pt x="2" y="68"/>
                    <a:pt x="5" y="69"/>
                    <a:pt x="7" y="71"/>
                  </a:cubicBezTo>
                  <a:cubicBezTo>
                    <a:pt x="34" y="48"/>
                    <a:pt x="89" y="7"/>
                    <a:pt x="149" y="7"/>
                  </a:cubicBezTo>
                  <a:cubicBezTo>
                    <a:pt x="161" y="7"/>
                    <a:pt x="173" y="9"/>
                    <a:pt x="186" y="13"/>
                  </a:cubicBezTo>
                  <a:cubicBezTo>
                    <a:pt x="186" y="13"/>
                    <a:pt x="186" y="13"/>
                    <a:pt x="187" y="13"/>
                  </a:cubicBezTo>
                  <a:cubicBezTo>
                    <a:pt x="188" y="13"/>
                    <a:pt x="190" y="12"/>
                    <a:pt x="190" y="10"/>
                  </a:cubicBezTo>
                  <a:cubicBezTo>
                    <a:pt x="191" y="8"/>
                    <a:pt x="190" y="6"/>
                    <a:pt x="188" y="5"/>
                  </a:cubicBezTo>
                  <a:cubicBezTo>
                    <a:pt x="175" y="2"/>
                    <a:pt x="162" y="0"/>
                    <a:pt x="149"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0" name="Google Shape;1120;p47"/>
            <p:cNvSpPr/>
            <p:nvPr/>
          </p:nvSpPr>
          <p:spPr>
            <a:xfrm>
              <a:off x="7820025" y="1358504"/>
              <a:ext cx="27384" cy="23813"/>
            </a:xfrm>
            <a:custGeom>
              <a:avLst/>
              <a:gdLst/>
              <a:ahLst/>
              <a:cxnLst/>
              <a:rect l="l" t="t" r="r" b="b"/>
              <a:pathLst>
                <a:path w="23" h="20" extrusionOk="0">
                  <a:moveTo>
                    <a:pt x="16" y="0"/>
                  </a:moveTo>
                  <a:cubicBezTo>
                    <a:pt x="7" y="8"/>
                    <a:pt x="2" y="13"/>
                    <a:pt x="2" y="14"/>
                  </a:cubicBezTo>
                  <a:cubicBezTo>
                    <a:pt x="0" y="15"/>
                    <a:pt x="1" y="18"/>
                    <a:pt x="2" y="19"/>
                  </a:cubicBezTo>
                  <a:cubicBezTo>
                    <a:pt x="3" y="20"/>
                    <a:pt x="3" y="20"/>
                    <a:pt x="3" y="20"/>
                  </a:cubicBezTo>
                  <a:cubicBezTo>
                    <a:pt x="4" y="20"/>
                    <a:pt x="4" y="20"/>
                    <a:pt x="5" y="20"/>
                  </a:cubicBezTo>
                  <a:cubicBezTo>
                    <a:pt x="6" y="20"/>
                    <a:pt x="7" y="20"/>
                    <a:pt x="7" y="19"/>
                  </a:cubicBezTo>
                  <a:cubicBezTo>
                    <a:pt x="8" y="19"/>
                    <a:pt x="13" y="12"/>
                    <a:pt x="23" y="4"/>
                  </a:cubicBezTo>
                  <a:cubicBezTo>
                    <a:pt x="21" y="2"/>
                    <a:pt x="18" y="1"/>
                    <a:pt x="16"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1" name="Google Shape;1121;p47"/>
            <p:cNvSpPr/>
            <p:nvPr/>
          </p:nvSpPr>
          <p:spPr>
            <a:xfrm>
              <a:off x="7899797" y="1337072"/>
              <a:ext cx="189309" cy="55959"/>
            </a:xfrm>
            <a:custGeom>
              <a:avLst/>
              <a:gdLst/>
              <a:ahLst/>
              <a:cxnLst/>
              <a:rect l="l" t="t" r="r" b="b"/>
              <a:pathLst>
                <a:path w="159" h="47" extrusionOk="0">
                  <a:moveTo>
                    <a:pt x="118" y="0"/>
                  </a:moveTo>
                  <a:cubicBezTo>
                    <a:pt x="73" y="0"/>
                    <a:pt x="30" y="22"/>
                    <a:pt x="0" y="43"/>
                  </a:cubicBezTo>
                  <a:cubicBezTo>
                    <a:pt x="3" y="44"/>
                    <a:pt x="5" y="45"/>
                    <a:pt x="8" y="47"/>
                  </a:cubicBezTo>
                  <a:cubicBezTo>
                    <a:pt x="37" y="27"/>
                    <a:pt x="76" y="8"/>
                    <a:pt x="118" y="8"/>
                  </a:cubicBezTo>
                  <a:cubicBezTo>
                    <a:pt x="130" y="8"/>
                    <a:pt x="142" y="9"/>
                    <a:pt x="154" y="13"/>
                  </a:cubicBezTo>
                  <a:cubicBezTo>
                    <a:pt x="155" y="13"/>
                    <a:pt x="155" y="13"/>
                    <a:pt x="155" y="13"/>
                  </a:cubicBezTo>
                  <a:cubicBezTo>
                    <a:pt x="157" y="13"/>
                    <a:pt x="158" y="12"/>
                    <a:pt x="159" y="11"/>
                  </a:cubicBezTo>
                  <a:cubicBezTo>
                    <a:pt x="159" y="9"/>
                    <a:pt x="158" y="6"/>
                    <a:pt x="156" y="6"/>
                  </a:cubicBezTo>
                  <a:cubicBezTo>
                    <a:pt x="143" y="2"/>
                    <a:pt x="131" y="0"/>
                    <a:pt x="118"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2" name="Google Shape;1122;p47"/>
            <p:cNvSpPr/>
            <p:nvPr/>
          </p:nvSpPr>
          <p:spPr>
            <a:xfrm>
              <a:off x="7842647" y="1388269"/>
              <a:ext cx="66630" cy="53578"/>
            </a:xfrm>
            <a:custGeom>
              <a:avLst/>
              <a:gdLst/>
              <a:ahLst/>
              <a:cxnLst/>
              <a:rect l="l" t="t" r="r" b="b"/>
              <a:pathLst>
                <a:path w="55" h="45" extrusionOk="0">
                  <a:moveTo>
                    <a:pt x="47" y="0"/>
                  </a:moveTo>
                  <a:cubicBezTo>
                    <a:pt x="19" y="19"/>
                    <a:pt x="2" y="38"/>
                    <a:pt x="1" y="38"/>
                  </a:cubicBezTo>
                  <a:cubicBezTo>
                    <a:pt x="0" y="40"/>
                    <a:pt x="0" y="42"/>
                    <a:pt x="2" y="44"/>
                  </a:cubicBezTo>
                  <a:cubicBezTo>
                    <a:pt x="3" y="44"/>
                    <a:pt x="3" y="44"/>
                    <a:pt x="3" y="44"/>
                  </a:cubicBezTo>
                  <a:cubicBezTo>
                    <a:pt x="3" y="44"/>
                    <a:pt x="4" y="45"/>
                    <a:pt x="4" y="45"/>
                  </a:cubicBezTo>
                  <a:cubicBezTo>
                    <a:pt x="5" y="45"/>
                    <a:pt x="6" y="44"/>
                    <a:pt x="7" y="43"/>
                  </a:cubicBezTo>
                  <a:cubicBezTo>
                    <a:pt x="7" y="43"/>
                    <a:pt x="26" y="23"/>
                    <a:pt x="55" y="4"/>
                  </a:cubicBezTo>
                  <a:cubicBezTo>
                    <a:pt x="52" y="2"/>
                    <a:pt x="50" y="1"/>
                    <a:pt x="47"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3" name="Google Shape;1123;p47"/>
            <p:cNvSpPr/>
            <p:nvPr/>
          </p:nvSpPr>
          <p:spPr>
            <a:xfrm>
              <a:off x="7974807" y="1400175"/>
              <a:ext cx="145256" cy="29766"/>
            </a:xfrm>
            <a:custGeom>
              <a:avLst/>
              <a:gdLst/>
              <a:ahLst/>
              <a:cxnLst/>
              <a:rect l="l" t="t" r="r" b="b"/>
              <a:pathLst>
                <a:path w="122" h="25" extrusionOk="0">
                  <a:moveTo>
                    <a:pt x="80" y="0"/>
                  </a:moveTo>
                  <a:cubicBezTo>
                    <a:pt x="52" y="0"/>
                    <a:pt x="24" y="9"/>
                    <a:pt x="0" y="20"/>
                  </a:cubicBezTo>
                  <a:cubicBezTo>
                    <a:pt x="3" y="22"/>
                    <a:pt x="6" y="23"/>
                    <a:pt x="9" y="25"/>
                  </a:cubicBezTo>
                  <a:cubicBezTo>
                    <a:pt x="30" y="15"/>
                    <a:pt x="55" y="8"/>
                    <a:pt x="80" y="8"/>
                  </a:cubicBezTo>
                  <a:cubicBezTo>
                    <a:pt x="92" y="8"/>
                    <a:pt x="104" y="9"/>
                    <a:pt x="117" y="13"/>
                  </a:cubicBezTo>
                  <a:cubicBezTo>
                    <a:pt x="117" y="13"/>
                    <a:pt x="117" y="13"/>
                    <a:pt x="118" y="13"/>
                  </a:cubicBezTo>
                  <a:cubicBezTo>
                    <a:pt x="119" y="13"/>
                    <a:pt x="121" y="12"/>
                    <a:pt x="121" y="10"/>
                  </a:cubicBezTo>
                  <a:cubicBezTo>
                    <a:pt x="122" y="8"/>
                    <a:pt x="121" y="6"/>
                    <a:pt x="119" y="5"/>
                  </a:cubicBezTo>
                  <a:cubicBezTo>
                    <a:pt x="106" y="2"/>
                    <a:pt x="93" y="0"/>
                    <a:pt x="80"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4" name="Google Shape;1124;p47"/>
            <p:cNvSpPr/>
            <p:nvPr/>
          </p:nvSpPr>
          <p:spPr>
            <a:xfrm>
              <a:off x="7872413" y="1423988"/>
              <a:ext cx="113038" cy="79772"/>
            </a:xfrm>
            <a:custGeom>
              <a:avLst/>
              <a:gdLst/>
              <a:ahLst/>
              <a:cxnLst/>
              <a:rect l="l" t="t" r="r" b="b"/>
              <a:pathLst>
                <a:path w="94" h="67" extrusionOk="0">
                  <a:moveTo>
                    <a:pt x="85" y="0"/>
                  </a:moveTo>
                  <a:cubicBezTo>
                    <a:pt x="36" y="24"/>
                    <a:pt x="2" y="60"/>
                    <a:pt x="2" y="61"/>
                  </a:cubicBezTo>
                  <a:cubicBezTo>
                    <a:pt x="0" y="62"/>
                    <a:pt x="0" y="65"/>
                    <a:pt x="2" y="66"/>
                  </a:cubicBezTo>
                  <a:cubicBezTo>
                    <a:pt x="3" y="67"/>
                    <a:pt x="3" y="67"/>
                    <a:pt x="3" y="67"/>
                  </a:cubicBezTo>
                  <a:cubicBezTo>
                    <a:pt x="3" y="67"/>
                    <a:pt x="4" y="67"/>
                    <a:pt x="5" y="67"/>
                  </a:cubicBezTo>
                  <a:cubicBezTo>
                    <a:pt x="6" y="67"/>
                    <a:pt x="7" y="67"/>
                    <a:pt x="7" y="66"/>
                  </a:cubicBezTo>
                  <a:cubicBezTo>
                    <a:pt x="8" y="65"/>
                    <a:pt x="44" y="27"/>
                    <a:pt x="94" y="5"/>
                  </a:cubicBezTo>
                  <a:cubicBezTo>
                    <a:pt x="91" y="3"/>
                    <a:pt x="88" y="2"/>
                    <a:pt x="85" y="0"/>
                  </a:cubicBezTo>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grpSp>
        <p:nvGrpSpPr>
          <p:cNvPr id="1125" name="Google Shape;1125;p47"/>
          <p:cNvGrpSpPr/>
          <p:nvPr/>
        </p:nvGrpSpPr>
        <p:grpSpPr>
          <a:xfrm rot="-758361">
            <a:off x="7954098" y="2335512"/>
            <a:ext cx="801899" cy="1035247"/>
            <a:chOff x="3157537" y="2131219"/>
            <a:chExt cx="319088" cy="411956"/>
          </a:xfrm>
        </p:grpSpPr>
        <p:sp>
          <p:nvSpPr>
            <p:cNvPr id="1126" name="Google Shape;1126;p47"/>
            <p:cNvSpPr/>
            <p:nvPr/>
          </p:nvSpPr>
          <p:spPr>
            <a:xfrm>
              <a:off x="3157537" y="2489598"/>
              <a:ext cx="58341" cy="53578"/>
            </a:xfrm>
            <a:custGeom>
              <a:avLst/>
              <a:gdLst/>
              <a:ahLst/>
              <a:cxnLst/>
              <a:rect l="l" t="t" r="r" b="b"/>
              <a:pathLst>
                <a:path w="49" h="45" extrusionOk="0">
                  <a:moveTo>
                    <a:pt x="7" y="36"/>
                  </a:moveTo>
                  <a:cubicBezTo>
                    <a:pt x="16" y="45"/>
                    <a:pt x="35" y="39"/>
                    <a:pt x="49" y="31"/>
                  </a:cubicBezTo>
                  <a:cubicBezTo>
                    <a:pt x="36" y="17"/>
                    <a:pt x="20" y="7"/>
                    <a:pt x="1" y="0"/>
                  </a:cubicBezTo>
                  <a:cubicBezTo>
                    <a:pt x="0" y="14"/>
                    <a:pt x="1" y="28"/>
                    <a:pt x="7" y="36"/>
                  </a:cubicBezTo>
                  <a:close/>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7" name="Google Shape;1127;p47"/>
            <p:cNvSpPr/>
            <p:nvPr/>
          </p:nvSpPr>
          <p:spPr>
            <a:xfrm>
              <a:off x="3158728" y="2437210"/>
              <a:ext cx="91619" cy="89297"/>
            </a:xfrm>
            <a:custGeom>
              <a:avLst/>
              <a:gdLst/>
              <a:ahLst/>
              <a:cxnLst/>
              <a:rect l="l" t="t" r="r" b="b"/>
              <a:pathLst>
                <a:path w="76" h="75" extrusionOk="0">
                  <a:moveTo>
                    <a:pt x="76" y="21"/>
                  </a:moveTo>
                  <a:cubicBezTo>
                    <a:pt x="27" y="0"/>
                    <a:pt x="27" y="0"/>
                    <a:pt x="27" y="0"/>
                  </a:cubicBezTo>
                  <a:cubicBezTo>
                    <a:pt x="6" y="15"/>
                    <a:pt x="6" y="15"/>
                    <a:pt x="6" y="15"/>
                  </a:cubicBezTo>
                  <a:cubicBezTo>
                    <a:pt x="6" y="15"/>
                    <a:pt x="2" y="29"/>
                    <a:pt x="0" y="44"/>
                  </a:cubicBezTo>
                  <a:cubicBezTo>
                    <a:pt x="19" y="51"/>
                    <a:pt x="35" y="61"/>
                    <a:pt x="48" y="75"/>
                  </a:cubicBezTo>
                  <a:cubicBezTo>
                    <a:pt x="60" y="69"/>
                    <a:pt x="69" y="63"/>
                    <a:pt x="69" y="63"/>
                  </a:cubicBezTo>
                  <a:lnTo>
                    <a:pt x="76" y="21"/>
                  </a:lnTo>
                  <a:close/>
                </a:path>
              </a:pathLst>
            </a:custGeom>
            <a:solidFill>
              <a:schemeClr val="dk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8" name="Google Shape;1128;p47"/>
            <p:cNvSpPr/>
            <p:nvPr/>
          </p:nvSpPr>
          <p:spPr>
            <a:xfrm>
              <a:off x="3384947" y="2131219"/>
              <a:ext cx="90488" cy="57219"/>
            </a:xfrm>
            <a:custGeom>
              <a:avLst/>
              <a:gdLst/>
              <a:ahLst/>
              <a:cxnLst/>
              <a:rect l="l" t="t" r="r" b="b"/>
              <a:pathLst>
                <a:path w="76" h="47" extrusionOk="0">
                  <a:moveTo>
                    <a:pt x="72" y="38"/>
                  </a:moveTo>
                  <a:cubicBezTo>
                    <a:pt x="67" y="31"/>
                    <a:pt x="48" y="18"/>
                    <a:pt x="32" y="9"/>
                  </a:cubicBezTo>
                  <a:cubicBezTo>
                    <a:pt x="17" y="0"/>
                    <a:pt x="11" y="13"/>
                    <a:pt x="11" y="13"/>
                  </a:cubicBezTo>
                  <a:cubicBezTo>
                    <a:pt x="0" y="33"/>
                    <a:pt x="0" y="33"/>
                    <a:pt x="0" y="33"/>
                  </a:cubicBezTo>
                  <a:cubicBezTo>
                    <a:pt x="15" y="44"/>
                    <a:pt x="15" y="44"/>
                    <a:pt x="15" y="44"/>
                  </a:cubicBezTo>
                  <a:cubicBezTo>
                    <a:pt x="35" y="47"/>
                    <a:pt x="56" y="47"/>
                    <a:pt x="76" y="45"/>
                  </a:cubicBezTo>
                  <a:cubicBezTo>
                    <a:pt x="75" y="43"/>
                    <a:pt x="74" y="40"/>
                    <a:pt x="72" y="38"/>
                  </a:cubicBezTo>
                  <a:close/>
                </a:path>
              </a:pathLst>
            </a:custGeom>
            <a:solidFill>
              <a:schemeClr val="l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29" name="Google Shape;1129;p47"/>
            <p:cNvSpPr/>
            <p:nvPr/>
          </p:nvSpPr>
          <p:spPr>
            <a:xfrm>
              <a:off x="3402806" y="2184797"/>
              <a:ext cx="73819" cy="42863"/>
            </a:xfrm>
            <a:custGeom>
              <a:avLst/>
              <a:gdLst/>
              <a:ahLst/>
              <a:cxnLst/>
              <a:rect l="l" t="t" r="r" b="b"/>
              <a:pathLst>
                <a:path w="62" h="36" extrusionOk="0">
                  <a:moveTo>
                    <a:pt x="58" y="16"/>
                  </a:moveTo>
                  <a:cubicBezTo>
                    <a:pt x="62" y="11"/>
                    <a:pt x="62" y="6"/>
                    <a:pt x="61" y="1"/>
                  </a:cubicBezTo>
                  <a:cubicBezTo>
                    <a:pt x="41" y="3"/>
                    <a:pt x="20" y="3"/>
                    <a:pt x="0" y="0"/>
                  </a:cubicBezTo>
                  <a:cubicBezTo>
                    <a:pt x="46" y="36"/>
                    <a:pt x="46" y="36"/>
                    <a:pt x="46" y="36"/>
                  </a:cubicBezTo>
                  <a:cubicBezTo>
                    <a:pt x="46" y="36"/>
                    <a:pt x="53" y="24"/>
                    <a:pt x="58" y="16"/>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30" name="Google Shape;1130;p47"/>
            <p:cNvSpPr/>
            <p:nvPr/>
          </p:nvSpPr>
          <p:spPr>
            <a:xfrm>
              <a:off x="3363516" y="2165747"/>
              <a:ext cx="96441" cy="86916"/>
            </a:xfrm>
            <a:custGeom>
              <a:avLst/>
              <a:gdLst/>
              <a:ahLst/>
              <a:cxnLst/>
              <a:rect l="l" t="t" r="r" b="b"/>
              <a:pathLst>
                <a:path w="81" h="73" extrusionOk="0">
                  <a:moveTo>
                    <a:pt x="62" y="69"/>
                  </a:moveTo>
                  <a:cubicBezTo>
                    <a:pt x="62" y="69"/>
                    <a:pt x="42" y="47"/>
                    <a:pt x="6" y="24"/>
                  </a:cubicBezTo>
                  <a:cubicBezTo>
                    <a:pt x="6" y="24"/>
                    <a:pt x="0" y="18"/>
                    <a:pt x="5" y="12"/>
                  </a:cubicBezTo>
                  <a:cubicBezTo>
                    <a:pt x="9" y="6"/>
                    <a:pt x="11" y="0"/>
                    <a:pt x="18" y="5"/>
                  </a:cubicBezTo>
                  <a:cubicBezTo>
                    <a:pt x="25" y="9"/>
                    <a:pt x="74" y="44"/>
                    <a:pt x="79" y="52"/>
                  </a:cubicBezTo>
                  <a:cubicBezTo>
                    <a:pt x="81" y="56"/>
                    <a:pt x="67" y="73"/>
                    <a:pt x="62" y="69"/>
                  </a:cubicBezTo>
                  <a:close/>
                </a:path>
              </a:pathLst>
            </a:custGeom>
            <a:solidFill>
              <a:schemeClr val="dk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31" name="Google Shape;1131;p47"/>
            <p:cNvSpPr/>
            <p:nvPr/>
          </p:nvSpPr>
          <p:spPr>
            <a:xfrm>
              <a:off x="3238500" y="2233613"/>
              <a:ext cx="198834" cy="278606"/>
            </a:xfrm>
            <a:custGeom>
              <a:avLst/>
              <a:gdLst/>
              <a:ahLst/>
              <a:cxnLst/>
              <a:rect l="l" t="t" r="r" b="b"/>
              <a:pathLst>
                <a:path w="167" h="234" extrusionOk="0">
                  <a:moveTo>
                    <a:pt x="0" y="230"/>
                  </a:moveTo>
                  <a:cubicBezTo>
                    <a:pt x="0" y="234"/>
                    <a:pt x="3" y="234"/>
                    <a:pt x="3" y="234"/>
                  </a:cubicBezTo>
                  <a:cubicBezTo>
                    <a:pt x="167" y="12"/>
                    <a:pt x="167" y="12"/>
                    <a:pt x="167" y="12"/>
                  </a:cubicBezTo>
                  <a:cubicBezTo>
                    <a:pt x="165" y="8"/>
                    <a:pt x="161" y="4"/>
                    <a:pt x="156" y="0"/>
                  </a:cubicBezTo>
                  <a:cubicBezTo>
                    <a:pt x="1" y="210"/>
                    <a:pt x="1" y="210"/>
                    <a:pt x="1" y="210"/>
                  </a:cubicBezTo>
                  <a:cubicBezTo>
                    <a:pt x="6" y="214"/>
                    <a:pt x="1" y="225"/>
                    <a:pt x="0" y="23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32" name="Google Shape;1132;p47"/>
            <p:cNvSpPr/>
            <p:nvPr/>
          </p:nvSpPr>
          <p:spPr>
            <a:xfrm>
              <a:off x="3164681" y="2194322"/>
              <a:ext cx="218974" cy="267891"/>
            </a:xfrm>
            <a:custGeom>
              <a:avLst/>
              <a:gdLst/>
              <a:ahLst/>
              <a:cxnLst/>
              <a:rect l="l" t="t" r="r" b="b"/>
              <a:pathLst>
                <a:path w="183" h="225" extrusionOk="0">
                  <a:moveTo>
                    <a:pt x="6" y="224"/>
                  </a:moveTo>
                  <a:cubicBezTo>
                    <a:pt x="11" y="225"/>
                    <a:pt x="21" y="216"/>
                    <a:pt x="27" y="219"/>
                  </a:cubicBezTo>
                  <a:cubicBezTo>
                    <a:pt x="183" y="7"/>
                    <a:pt x="183" y="7"/>
                    <a:pt x="183" y="7"/>
                  </a:cubicBezTo>
                  <a:cubicBezTo>
                    <a:pt x="176" y="3"/>
                    <a:pt x="172" y="0"/>
                    <a:pt x="172" y="0"/>
                  </a:cubicBezTo>
                  <a:cubicBezTo>
                    <a:pt x="1" y="219"/>
                    <a:pt x="1" y="219"/>
                    <a:pt x="1" y="219"/>
                  </a:cubicBezTo>
                  <a:cubicBezTo>
                    <a:pt x="1" y="219"/>
                    <a:pt x="0" y="222"/>
                    <a:pt x="6" y="224"/>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sp>
          <p:nvSpPr>
            <p:cNvPr id="1133" name="Google Shape;1133;p47"/>
            <p:cNvSpPr/>
            <p:nvPr/>
          </p:nvSpPr>
          <p:spPr>
            <a:xfrm>
              <a:off x="3196828" y="2202657"/>
              <a:ext cx="227350" cy="291703"/>
            </a:xfrm>
            <a:custGeom>
              <a:avLst/>
              <a:gdLst/>
              <a:ahLst/>
              <a:cxnLst/>
              <a:rect l="l" t="t" r="r" b="b"/>
              <a:pathLst>
                <a:path w="190" h="245" extrusionOk="0">
                  <a:moveTo>
                    <a:pt x="1" y="213"/>
                  </a:moveTo>
                  <a:cubicBezTo>
                    <a:pt x="6" y="218"/>
                    <a:pt x="1" y="234"/>
                    <a:pt x="8" y="240"/>
                  </a:cubicBezTo>
                  <a:cubicBezTo>
                    <a:pt x="15" y="245"/>
                    <a:pt x="34" y="235"/>
                    <a:pt x="34" y="235"/>
                  </a:cubicBezTo>
                  <a:cubicBezTo>
                    <a:pt x="35" y="235"/>
                    <a:pt x="35" y="236"/>
                    <a:pt x="35" y="236"/>
                  </a:cubicBezTo>
                  <a:cubicBezTo>
                    <a:pt x="190" y="26"/>
                    <a:pt x="190" y="26"/>
                    <a:pt x="190" y="26"/>
                  </a:cubicBezTo>
                  <a:cubicBezTo>
                    <a:pt x="180" y="17"/>
                    <a:pt x="165" y="7"/>
                    <a:pt x="156" y="0"/>
                  </a:cubicBezTo>
                  <a:cubicBezTo>
                    <a:pt x="0" y="212"/>
                    <a:pt x="0" y="212"/>
                    <a:pt x="0" y="212"/>
                  </a:cubicBezTo>
                  <a:cubicBezTo>
                    <a:pt x="0" y="212"/>
                    <a:pt x="1" y="212"/>
                    <a:pt x="1" y="213"/>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rgbClr val="000000"/>
                </a:solidFill>
                <a:latin typeface="Calibri"/>
                <a:ea typeface="Calibri"/>
                <a:cs typeface="Calibri"/>
                <a:sym typeface="Calibri"/>
              </a:endParaRPr>
            </a:p>
          </p:txBody>
        </p:sp>
      </p:grpSp>
      <p:sp>
        <p:nvSpPr>
          <p:cNvPr id="1134" name="Google Shape;1134;p47"/>
          <p:cNvSpPr/>
          <p:nvPr/>
        </p:nvSpPr>
        <p:spPr>
          <a:xfrm>
            <a:off x="8257343" y="3442719"/>
            <a:ext cx="1300113" cy="449307"/>
          </a:xfrm>
          <a:custGeom>
            <a:avLst/>
            <a:gdLst/>
            <a:ahLst/>
            <a:cxnLst/>
            <a:rect l="l" t="t" r="r" b="b"/>
            <a:pathLst>
              <a:path w="41848" h="12298" extrusionOk="0">
                <a:moveTo>
                  <a:pt x="0" y="0"/>
                </a:moveTo>
                <a:cubicBezTo>
                  <a:pt x="2320" y="2900"/>
                  <a:pt x="5036" y="6552"/>
                  <a:pt x="8732" y="6920"/>
                </a:cubicBezTo>
                <a:cubicBezTo>
                  <a:pt x="10973" y="7143"/>
                  <a:pt x="15220" y="3608"/>
                  <a:pt x="13510" y="2142"/>
                </a:cubicBezTo>
                <a:cubicBezTo>
                  <a:pt x="12215" y="1032"/>
                  <a:pt x="9200" y="1877"/>
                  <a:pt x="8567" y="3460"/>
                </a:cubicBezTo>
                <a:cubicBezTo>
                  <a:pt x="7527" y="6058"/>
                  <a:pt x="8290" y="10456"/>
                  <a:pt x="10873" y="11533"/>
                </a:cubicBezTo>
                <a:cubicBezTo>
                  <a:pt x="20908" y="15716"/>
                  <a:pt x="30976" y="1319"/>
                  <a:pt x="41848" y="1319"/>
                </a:cubicBezTo>
              </a:path>
            </a:pathLst>
          </a:custGeom>
          <a:noFill/>
          <a:ln w="19050" cap="flat" cmpd="sng">
            <a:solidFill>
              <a:schemeClr val="accent3"/>
            </a:solidFill>
            <a:prstDash val="dash"/>
            <a:round/>
            <a:headEnd type="none" w="med" len="med"/>
            <a:tailEnd type="none" w="med" len="med"/>
          </a:ln>
        </p:spPr>
      </p:sp>
      <p:grpSp>
        <p:nvGrpSpPr>
          <p:cNvPr id="1135" name="Google Shape;1135;p47"/>
          <p:cNvGrpSpPr/>
          <p:nvPr/>
        </p:nvGrpSpPr>
        <p:grpSpPr>
          <a:xfrm>
            <a:off x="560835" y="1229505"/>
            <a:ext cx="1400255" cy="1264250"/>
            <a:chOff x="2292342" y="2096519"/>
            <a:chExt cx="2506274" cy="2262842"/>
          </a:xfrm>
        </p:grpSpPr>
        <p:grpSp>
          <p:nvGrpSpPr>
            <p:cNvPr id="1136" name="Google Shape;1136;p47"/>
            <p:cNvGrpSpPr/>
            <p:nvPr/>
          </p:nvGrpSpPr>
          <p:grpSpPr>
            <a:xfrm>
              <a:off x="2292342" y="2096519"/>
              <a:ext cx="2506274" cy="2262842"/>
              <a:chOff x="898625" y="513475"/>
              <a:chExt cx="5454350" cy="4924575"/>
            </a:xfrm>
          </p:grpSpPr>
          <p:sp>
            <p:nvSpPr>
              <p:cNvPr id="1137" name="Google Shape;1137;p47"/>
              <p:cNvSpPr/>
              <p:nvPr/>
            </p:nvSpPr>
            <p:spPr>
              <a:xfrm>
                <a:off x="1193750" y="513475"/>
                <a:ext cx="5159225" cy="4924575"/>
              </a:xfrm>
              <a:custGeom>
                <a:avLst/>
                <a:gdLst/>
                <a:ahLst/>
                <a:cxnLst/>
                <a:rect l="l" t="t" r="r" b="b"/>
                <a:pathLst>
                  <a:path w="206369" h="196983" extrusionOk="0">
                    <a:moveTo>
                      <a:pt x="103017" y="0"/>
                    </a:moveTo>
                    <a:cubicBezTo>
                      <a:pt x="52839" y="0"/>
                      <a:pt x="9992" y="38218"/>
                      <a:pt x="5107" y="89115"/>
                    </a:cubicBezTo>
                    <a:cubicBezTo>
                      <a:pt x="0" y="143281"/>
                      <a:pt x="39683" y="191336"/>
                      <a:pt x="93850" y="196527"/>
                    </a:cubicBezTo>
                    <a:cubicBezTo>
                      <a:pt x="97041" y="196833"/>
                      <a:pt x="100210" y="196982"/>
                      <a:pt x="103351" y="196982"/>
                    </a:cubicBezTo>
                    <a:cubicBezTo>
                      <a:pt x="153529" y="196982"/>
                      <a:pt x="196372" y="158760"/>
                      <a:pt x="201178" y="107784"/>
                    </a:cubicBezTo>
                    <a:cubicBezTo>
                      <a:pt x="206369" y="53701"/>
                      <a:pt x="166686" y="5562"/>
                      <a:pt x="112519" y="456"/>
                    </a:cubicBezTo>
                    <a:cubicBezTo>
                      <a:pt x="109328" y="150"/>
                      <a:pt x="106158" y="0"/>
                      <a:pt x="1030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47"/>
              <p:cNvSpPr/>
              <p:nvPr/>
            </p:nvSpPr>
            <p:spPr>
              <a:xfrm>
                <a:off x="2352100" y="951850"/>
                <a:ext cx="3187397" cy="3914983"/>
              </a:xfrm>
              <a:custGeom>
                <a:avLst/>
                <a:gdLst/>
                <a:ahLst/>
                <a:cxnLst/>
                <a:rect l="l" t="t" r="r" b="b"/>
                <a:pathLst>
                  <a:path w="133868" h="164426" extrusionOk="0">
                    <a:moveTo>
                      <a:pt x="754" y="1"/>
                    </a:moveTo>
                    <a:lnTo>
                      <a:pt x="1" y="2094"/>
                    </a:lnTo>
                    <a:cubicBezTo>
                      <a:pt x="24363" y="11136"/>
                      <a:pt x="47218" y="23945"/>
                      <a:pt x="67730" y="40019"/>
                    </a:cubicBezTo>
                    <a:cubicBezTo>
                      <a:pt x="97534" y="63963"/>
                      <a:pt x="131356" y="104734"/>
                      <a:pt x="122733" y="164091"/>
                    </a:cubicBezTo>
                    <a:lnTo>
                      <a:pt x="125077" y="164426"/>
                    </a:lnTo>
                    <a:cubicBezTo>
                      <a:pt x="133868" y="104064"/>
                      <a:pt x="99543" y="62539"/>
                      <a:pt x="69237" y="38344"/>
                    </a:cubicBezTo>
                    <a:cubicBezTo>
                      <a:pt x="48474" y="22103"/>
                      <a:pt x="25451" y="9126"/>
                      <a:pt x="7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7"/>
              <p:cNvSpPr/>
              <p:nvPr/>
            </p:nvSpPr>
            <p:spPr>
              <a:xfrm>
                <a:off x="4088350" y="2393550"/>
                <a:ext cx="2094840" cy="3008476"/>
              </a:xfrm>
              <a:custGeom>
                <a:avLst/>
                <a:gdLst/>
                <a:ahLst/>
                <a:cxnLst/>
                <a:rect l="l" t="t" r="r" b="b"/>
                <a:pathLst>
                  <a:path w="88074" h="126473" extrusionOk="0">
                    <a:moveTo>
                      <a:pt x="52620" y="0"/>
                    </a:moveTo>
                    <a:cubicBezTo>
                      <a:pt x="47340" y="0"/>
                      <a:pt x="42408" y="1191"/>
                      <a:pt x="37841" y="3573"/>
                    </a:cubicBezTo>
                    <a:cubicBezTo>
                      <a:pt x="21516" y="12112"/>
                      <a:pt x="10214" y="35470"/>
                      <a:pt x="4186" y="72892"/>
                    </a:cubicBezTo>
                    <a:cubicBezTo>
                      <a:pt x="1423" y="90641"/>
                      <a:pt x="0" y="108557"/>
                      <a:pt x="0" y="126473"/>
                    </a:cubicBezTo>
                    <a:lnTo>
                      <a:pt x="2177" y="126473"/>
                    </a:lnTo>
                    <a:cubicBezTo>
                      <a:pt x="2177" y="125468"/>
                      <a:pt x="1256" y="25172"/>
                      <a:pt x="38930" y="5498"/>
                    </a:cubicBezTo>
                    <a:cubicBezTo>
                      <a:pt x="43159" y="3259"/>
                      <a:pt x="47753" y="2143"/>
                      <a:pt x="52694" y="2143"/>
                    </a:cubicBezTo>
                    <a:cubicBezTo>
                      <a:pt x="62718" y="2143"/>
                      <a:pt x="74171" y="6738"/>
                      <a:pt x="86901" y="15879"/>
                    </a:cubicBezTo>
                    <a:lnTo>
                      <a:pt x="88073" y="14121"/>
                    </a:lnTo>
                    <a:cubicBezTo>
                      <a:pt x="74983" y="4707"/>
                      <a:pt x="63116" y="0"/>
                      <a:pt x="526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7"/>
              <p:cNvSpPr/>
              <p:nvPr/>
            </p:nvSpPr>
            <p:spPr>
              <a:xfrm>
                <a:off x="1815350" y="1339125"/>
                <a:ext cx="3832300" cy="3189650"/>
              </a:xfrm>
              <a:custGeom>
                <a:avLst/>
                <a:gdLst/>
                <a:ahLst/>
                <a:cxnLst/>
                <a:rect l="l" t="t" r="r" b="b"/>
                <a:pathLst>
                  <a:path w="153292" h="127586" extrusionOk="0">
                    <a:moveTo>
                      <a:pt x="148079" y="1"/>
                    </a:moveTo>
                    <a:cubicBezTo>
                      <a:pt x="120352" y="1"/>
                      <a:pt x="87565" y="20478"/>
                      <a:pt x="50484" y="60944"/>
                    </a:cubicBezTo>
                    <a:cubicBezTo>
                      <a:pt x="31982" y="81456"/>
                      <a:pt x="15070" y="103306"/>
                      <a:pt x="1" y="126413"/>
                    </a:cubicBezTo>
                    <a:lnTo>
                      <a:pt x="1843" y="127585"/>
                    </a:lnTo>
                    <a:cubicBezTo>
                      <a:pt x="2578" y="126278"/>
                      <a:pt x="81846" y="2109"/>
                      <a:pt x="148225" y="2109"/>
                    </a:cubicBezTo>
                    <a:cubicBezTo>
                      <a:pt x="149866" y="2109"/>
                      <a:pt x="151500" y="2185"/>
                      <a:pt x="153124" y="2341"/>
                    </a:cubicBezTo>
                    <a:lnTo>
                      <a:pt x="153291" y="248"/>
                    </a:lnTo>
                    <a:cubicBezTo>
                      <a:pt x="151574" y="83"/>
                      <a:pt x="149837" y="1"/>
                      <a:pt x="1480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7"/>
              <p:cNvSpPr/>
              <p:nvPr/>
            </p:nvSpPr>
            <p:spPr>
              <a:xfrm>
                <a:off x="898625" y="819975"/>
                <a:ext cx="4684125" cy="4618025"/>
              </a:xfrm>
              <a:custGeom>
                <a:avLst/>
                <a:gdLst/>
                <a:ahLst/>
                <a:cxnLst/>
                <a:rect l="l" t="t" r="r" b="b"/>
                <a:pathLst>
                  <a:path w="187365" h="184721" extrusionOk="0">
                    <a:moveTo>
                      <a:pt x="67479" y="0"/>
                    </a:moveTo>
                    <a:cubicBezTo>
                      <a:pt x="14233" y="29302"/>
                      <a:pt x="1" y="99208"/>
                      <a:pt x="37423" y="147012"/>
                    </a:cubicBezTo>
                    <a:cubicBezTo>
                      <a:pt x="57059" y="172039"/>
                      <a:pt x="85966" y="184720"/>
                      <a:pt x="114952" y="184720"/>
                    </a:cubicBezTo>
                    <a:cubicBezTo>
                      <a:pt x="141333" y="184720"/>
                      <a:pt x="167779" y="174217"/>
                      <a:pt x="187365" y="152956"/>
                    </a:cubicBezTo>
                    <a:lnTo>
                      <a:pt x="187365" y="152956"/>
                    </a:lnTo>
                    <a:cubicBezTo>
                      <a:pt x="172881" y="160993"/>
                      <a:pt x="156472" y="165179"/>
                      <a:pt x="139896" y="165179"/>
                    </a:cubicBezTo>
                    <a:cubicBezTo>
                      <a:pt x="100715" y="165179"/>
                      <a:pt x="65386" y="142072"/>
                      <a:pt x="49646" y="106240"/>
                    </a:cubicBezTo>
                    <a:cubicBezTo>
                      <a:pt x="33907" y="70408"/>
                      <a:pt x="40940" y="28716"/>
                      <a:pt x="67479" y="0"/>
                    </a:cubicBezTo>
                    <a:close/>
                  </a:path>
                </a:pathLst>
              </a:custGeom>
              <a:solidFill>
                <a:srgbClr val="2B2B2B">
                  <a:alpha val="24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7"/>
              <p:cNvSpPr/>
              <p:nvPr/>
            </p:nvSpPr>
            <p:spPr>
              <a:xfrm>
                <a:off x="3353700" y="912200"/>
                <a:ext cx="2386025" cy="2172250"/>
              </a:xfrm>
              <a:custGeom>
                <a:avLst/>
                <a:gdLst/>
                <a:ahLst/>
                <a:cxnLst/>
                <a:rect l="l" t="t" r="r" b="b"/>
                <a:pathLst>
                  <a:path w="95441" h="86890" extrusionOk="0">
                    <a:moveTo>
                      <a:pt x="46184" y="1"/>
                    </a:moveTo>
                    <a:cubicBezTo>
                      <a:pt x="41026" y="1"/>
                      <a:pt x="35817" y="994"/>
                      <a:pt x="30809" y="3092"/>
                    </a:cubicBezTo>
                    <a:cubicBezTo>
                      <a:pt x="9628" y="11967"/>
                      <a:pt x="1" y="37250"/>
                      <a:pt x="9377" y="59519"/>
                    </a:cubicBezTo>
                    <a:cubicBezTo>
                      <a:pt x="16473" y="76524"/>
                      <a:pt x="32551" y="86890"/>
                      <a:pt x="49223" y="86890"/>
                    </a:cubicBezTo>
                    <a:cubicBezTo>
                      <a:pt x="54385" y="86890"/>
                      <a:pt x="59605" y="85896"/>
                      <a:pt x="64632" y="83798"/>
                    </a:cubicBezTo>
                    <a:cubicBezTo>
                      <a:pt x="85813" y="74924"/>
                      <a:pt x="95441" y="49640"/>
                      <a:pt x="86064" y="27371"/>
                    </a:cubicBezTo>
                    <a:cubicBezTo>
                      <a:pt x="78968" y="10366"/>
                      <a:pt x="62842" y="1"/>
                      <a:pt x="46184" y="1"/>
                    </a:cubicBezTo>
                    <a:close/>
                  </a:path>
                </a:pathLst>
              </a:custGeom>
              <a:solidFill>
                <a:srgbClr val="FFFFFF">
                  <a:alpha val="34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7"/>
              <p:cNvSpPr/>
              <p:nvPr/>
            </p:nvSpPr>
            <p:spPr>
              <a:xfrm>
                <a:off x="4023450" y="974750"/>
                <a:ext cx="1151175" cy="980050"/>
              </a:xfrm>
              <a:custGeom>
                <a:avLst/>
                <a:gdLst/>
                <a:ahLst/>
                <a:cxnLst/>
                <a:rect l="l" t="t" r="r" b="b"/>
                <a:pathLst>
                  <a:path w="46047" h="39202" extrusionOk="0">
                    <a:moveTo>
                      <a:pt x="22367" y="0"/>
                    </a:moveTo>
                    <a:cubicBezTo>
                      <a:pt x="14518" y="0"/>
                      <a:pt x="7165" y="4435"/>
                      <a:pt x="4103" y="11809"/>
                    </a:cubicBezTo>
                    <a:cubicBezTo>
                      <a:pt x="1" y="21771"/>
                      <a:pt x="5191" y="33325"/>
                      <a:pt x="15656" y="37594"/>
                    </a:cubicBezTo>
                    <a:cubicBezTo>
                      <a:pt x="18328" y="38684"/>
                      <a:pt x="21081" y="39201"/>
                      <a:pt x="23768" y="39201"/>
                    </a:cubicBezTo>
                    <a:cubicBezTo>
                      <a:pt x="31609" y="39201"/>
                      <a:pt x="38889" y="34800"/>
                      <a:pt x="41944" y="27381"/>
                    </a:cubicBezTo>
                    <a:cubicBezTo>
                      <a:pt x="46047" y="17418"/>
                      <a:pt x="40856" y="5865"/>
                      <a:pt x="30391" y="1595"/>
                    </a:cubicBezTo>
                    <a:cubicBezTo>
                      <a:pt x="27758" y="512"/>
                      <a:pt x="25034" y="0"/>
                      <a:pt x="22367" y="0"/>
                    </a:cubicBezTo>
                    <a:close/>
                  </a:path>
                </a:pathLst>
              </a:custGeom>
              <a:solidFill>
                <a:srgbClr val="FFFFFF">
                  <a:alpha val="34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4" name="Google Shape;1144;p47"/>
            <p:cNvSpPr/>
            <p:nvPr/>
          </p:nvSpPr>
          <p:spPr>
            <a:xfrm rot="5400000" flipH="1">
              <a:off x="2543346" y="2080071"/>
              <a:ext cx="868850" cy="963408"/>
            </a:xfrm>
            <a:custGeom>
              <a:avLst/>
              <a:gdLst/>
              <a:ahLst/>
              <a:cxnLst/>
              <a:rect l="l" t="t" r="r" b="b"/>
              <a:pathLst>
                <a:path w="88074" h="126473" extrusionOk="0">
                  <a:moveTo>
                    <a:pt x="52620" y="0"/>
                  </a:moveTo>
                  <a:cubicBezTo>
                    <a:pt x="47340" y="0"/>
                    <a:pt x="42408" y="1191"/>
                    <a:pt x="37841" y="3573"/>
                  </a:cubicBezTo>
                  <a:cubicBezTo>
                    <a:pt x="21516" y="12112"/>
                    <a:pt x="10214" y="35470"/>
                    <a:pt x="4186" y="72892"/>
                  </a:cubicBezTo>
                  <a:cubicBezTo>
                    <a:pt x="1423" y="90641"/>
                    <a:pt x="0" y="108557"/>
                    <a:pt x="0" y="126473"/>
                  </a:cubicBezTo>
                  <a:lnTo>
                    <a:pt x="2177" y="126473"/>
                  </a:lnTo>
                  <a:cubicBezTo>
                    <a:pt x="2177" y="125468"/>
                    <a:pt x="1256" y="25172"/>
                    <a:pt x="38930" y="5498"/>
                  </a:cubicBezTo>
                  <a:cubicBezTo>
                    <a:pt x="43159" y="3259"/>
                    <a:pt x="47753" y="2143"/>
                    <a:pt x="52694" y="2143"/>
                  </a:cubicBezTo>
                  <a:cubicBezTo>
                    <a:pt x="62718" y="2143"/>
                    <a:pt x="74171" y="6738"/>
                    <a:pt x="86901" y="15879"/>
                  </a:cubicBezTo>
                  <a:lnTo>
                    <a:pt x="88073" y="14121"/>
                  </a:lnTo>
                  <a:cubicBezTo>
                    <a:pt x="74983" y="4707"/>
                    <a:pt x="63116" y="0"/>
                    <a:pt x="526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5" name="Google Shape;1145;p47"/>
          <p:cNvSpPr/>
          <p:nvPr/>
        </p:nvSpPr>
        <p:spPr>
          <a:xfrm>
            <a:off x="-20975" y="804975"/>
            <a:ext cx="1326277" cy="449300"/>
          </a:xfrm>
          <a:custGeom>
            <a:avLst/>
            <a:gdLst/>
            <a:ahLst/>
            <a:cxnLst/>
            <a:rect l="l" t="t" r="r" b="b"/>
            <a:pathLst>
              <a:path w="50086" h="17972" extrusionOk="0">
                <a:moveTo>
                  <a:pt x="50086" y="17972"/>
                </a:moveTo>
                <a:cubicBezTo>
                  <a:pt x="50086" y="13439"/>
                  <a:pt x="49691" y="7149"/>
                  <a:pt x="45637" y="5121"/>
                </a:cubicBezTo>
                <a:cubicBezTo>
                  <a:pt x="40515" y="2559"/>
                  <a:pt x="29516" y="3700"/>
                  <a:pt x="28997" y="9404"/>
                </a:cubicBezTo>
                <a:cubicBezTo>
                  <a:pt x="28887" y="10612"/>
                  <a:pt x="32309" y="10906"/>
                  <a:pt x="32622" y="9734"/>
                </a:cubicBezTo>
                <a:cubicBezTo>
                  <a:pt x="33616" y="6008"/>
                  <a:pt x="29624" y="1210"/>
                  <a:pt x="25867" y="343"/>
                </a:cubicBezTo>
                <a:cubicBezTo>
                  <a:pt x="21920" y="-567"/>
                  <a:pt x="16492" y="319"/>
                  <a:pt x="14169" y="3638"/>
                </a:cubicBezTo>
                <a:cubicBezTo>
                  <a:pt x="12962" y="5362"/>
                  <a:pt x="13752" y="10148"/>
                  <a:pt x="15816" y="9734"/>
                </a:cubicBezTo>
                <a:cubicBezTo>
                  <a:pt x="18899" y="9116"/>
                  <a:pt x="14516" y="2325"/>
                  <a:pt x="11533" y="1331"/>
                </a:cubicBezTo>
                <a:cubicBezTo>
                  <a:pt x="7856" y="105"/>
                  <a:pt x="3823" y="2176"/>
                  <a:pt x="0" y="2814"/>
                </a:cubicBezTo>
              </a:path>
            </a:pathLst>
          </a:custGeom>
          <a:noFill/>
          <a:ln w="19050" cap="flat" cmpd="sng">
            <a:solidFill>
              <a:schemeClr val="accent3"/>
            </a:solidFill>
            <a:prstDash val="dash"/>
            <a:round/>
            <a:headEnd type="none" w="med" len="med"/>
            <a:tailEnd type="none" w="med" len="med"/>
          </a:ln>
        </p:spPr>
      </p:sp>
      <p:sp>
        <p:nvSpPr>
          <p:cNvPr id="1146" name="Google Shape;1146;p47"/>
          <p:cNvSpPr/>
          <p:nvPr/>
        </p:nvSpPr>
        <p:spPr>
          <a:xfrm rot="-2286152">
            <a:off x="2379279" y="1466216"/>
            <a:ext cx="259179" cy="259256"/>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7"/>
          <p:cNvSpPr/>
          <p:nvPr/>
        </p:nvSpPr>
        <p:spPr>
          <a:xfrm rot="-1609483">
            <a:off x="6814517" y="4007319"/>
            <a:ext cx="259169" cy="259267"/>
          </a:xfrm>
          <a:custGeom>
            <a:avLst/>
            <a:gdLst/>
            <a:ahLst/>
            <a:cxnLst/>
            <a:rect l="l" t="t" r="r" b="b"/>
            <a:pathLst>
              <a:path w="10943" h="10943" extrusionOk="0">
                <a:moveTo>
                  <a:pt x="2492" y="1"/>
                </a:moveTo>
                <a:lnTo>
                  <a:pt x="2962" y="4698"/>
                </a:lnTo>
                <a:lnTo>
                  <a:pt x="1" y="8451"/>
                </a:lnTo>
                <a:lnTo>
                  <a:pt x="4698" y="7981"/>
                </a:lnTo>
                <a:lnTo>
                  <a:pt x="8451" y="10943"/>
                </a:lnTo>
                <a:lnTo>
                  <a:pt x="7982" y="6246"/>
                </a:lnTo>
                <a:lnTo>
                  <a:pt x="10943" y="2492"/>
                </a:lnTo>
                <a:lnTo>
                  <a:pt x="6246" y="2962"/>
                </a:lnTo>
                <a:lnTo>
                  <a:pt x="249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Number Sense Activities for Pre-K by Slidesgo">
  <a:themeElements>
    <a:clrScheme name="Simple Light">
      <a:dk1>
        <a:srgbClr val="4B4B4B"/>
      </a:dk1>
      <a:lt1>
        <a:srgbClr val="FFFFFF"/>
      </a:lt1>
      <a:dk2>
        <a:srgbClr val="FCF1DA"/>
      </a:dk2>
      <a:lt2>
        <a:srgbClr val="FF81B6"/>
      </a:lt2>
      <a:accent1>
        <a:srgbClr val="F85A45"/>
      </a:accent1>
      <a:accent2>
        <a:srgbClr val="FCBC00"/>
      </a:accent2>
      <a:accent3>
        <a:srgbClr val="51BEAF"/>
      </a:accent3>
      <a:accent4>
        <a:srgbClr val="675CAC"/>
      </a:accent4>
      <a:accent5>
        <a:srgbClr val="2D8799"/>
      </a:accent5>
      <a:accent6>
        <a:srgbClr val="F18A41"/>
      </a:accent6>
      <a:hlink>
        <a:srgbClr val="4B4B4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1372</Words>
  <Application>Microsoft Office PowerPoint</Application>
  <PresentationFormat>عرض على الشاشة (16:9)</PresentationFormat>
  <Paragraphs>267</Paragraphs>
  <Slides>56</Slides>
  <Notes>56</Notes>
  <HiddenSlides>0</HiddenSlides>
  <MMClips>0</MMClips>
  <ScaleCrop>false</ScaleCrop>
  <HeadingPairs>
    <vt:vector size="6" baseType="variant">
      <vt:variant>
        <vt:lpstr>الخطوط المستخدمة</vt:lpstr>
      </vt:variant>
      <vt:variant>
        <vt:i4>9</vt:i4>
      </vt:variant>
      <vt:variant>
        <vt:lpstr>نسق</vt:lpstr>
      </vt:variant>
      <vt:variant>
        <vt:i4>1</vt:i4>
      </vt:variant>
      <vt:variant>
        <vt:lpstr>عناوين الشرائح</vt:lpstr>
      </vt:variant>
      <vt:variant>
        <vt:i4>56</vt:i4>
      </vt:variant>
    </vt:vector>
  </HeadingPairs>
  <TitlesOfParts>
    <vt:vector size="66" baseType="lpstr">
      <vt:lpstr>Luckiest Guy</vt:lpstr>
      <vt:lpstr>Arial</vt:lpstr>
      <vt:lpstr>DG 3asomy Thin</vt:lpstr>
      <vt:lpstr>Sniglet</vt:lpstr>
      <vt:lpstr>Calibri</vt:lpstr>
      <vt:lpstr>Courier New</vt:lpstr>
      <vt:lpstr>Dubai</vt:lpstr>
      <vt:lpstr>DG 3asomy</vt:lpstr>
      <vt:lpstr>Cambria Math</vt:lpstr>
      <vt:lpstr>Number Sense Activities for Pre-K by Slidesgo</vt:lpstr>
      <vt:lpstr>تصميم نظام تعليمي تفاعلي للأطفال باستخدام الذكاء الاصطناعي والرؤية الحاسوبية</vt:lpstr>
      <vt:lpstr>مقدمة</vt:lpstr>
      <vt:lpstr>أهداف المشروع</vt:lpstr>
      <vt:lpstr>أهمية المشروع</vt:lpstr>
      <vt:lpstr>الخلفية النظرية والأعمال السابقة</vt:lpstr>
      <vt:lpstr>الصورة الرقمية</vt:lpstr>
      <vt:lpstr>الذكاء الاصطناعي</vt:lpstr>
      <vt:lpstr>مراجعة الأعمال السابقة</vt:lpstr>
      <vt:lpstr>مراجعة الأعمال السابقة</vt:lpstr>
      <vt:lpstr>التقنيات والخوارزميات المستخدمة</vt:lpstr>
      <vt:lpstr>نموذج الألوان HSV</vt:lpstr>
      <vt:lpstr>خوارزمية YOLO</vt:lpstr>
      <vt:lpstr>تقنية OCR</vt:lpstr>
      <vt:lpstr>الأدوات والمكتبات المستخدمة</vt:lpstr>
      <vt:lpstr>المخططات</vt:lpstr>
      <vt:lpstr>USE CASE DIAGRAM</vt:lpstr>
      <vt:lpstr>USE CASE DIAGRAM</vt:lpstr>
      <vt:lpstr>UI FLOW DIAGRAM</vt:lpstr>
      <vt:lpstr>UI FLOW DIAGRAM</vt:lpstr>
      <vt:lpstr>FLOWCHARTS</vt:lpstr>
      <vt:lpstr>FLOWCHARTS</vt:lpstr>
      <vt:lpstr>FLOWCHARTS</vt:lpstr>
      <vt:lpstr>FLOWCHARTS</vt:lpstr>
      <vt:lpstr>FLOWCHARTS</vt:lpstr>
      <vt:lpstr>FLOWCHARTS</vt:lpstr>
      <vt:lpstr>FLOWCHARTS</vt:lpstr>
      <vt:lpstr>FLOWCHARTS</vt:lpstr>
      <vt:lpstr>FLOWCHARTS</vt:lpstr>
      <vt:lpstr>التنفيذ العملي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النتائج</vt:lpstr>
      <vt:lpstr>نتائج نظام التعرف على الحيوانات</vt:lpstr>
      <vt:lpstr>نتائج نظام التعرف على الحيوانات</vt:lpstr>
      <vt:lpstr>نتائج نظام التعرف على الحيوانات</vt:lpstr>
      <vt:lpstr>نتائج نظام التعرف على الحيوانات</vt:lpstr>
      <vt:lpstr>نتائج نظام التعرف على الحيوانات</vt:lpstr>
      <vt:lpstr>نتائج نظام التعرف على الحيوانات</vt:lpstr>
      <vt:lpstr>نتائج نظام التعرف على الحيوانات</vt:lpstr>
      <vt:lpstr>نتائج نظام التعرف على الألوان</vt:lpstr>
      <vt:lpstr>نتائج نظام التعرف على الألوان</vt:lpstr>
      <vt:lpstr>نتائج نظام التعرف على الأرقام</vt:lpstr>
      <vt:lpstr>نتائج نظام التعرف على الأرقام</vt:lpstr>
      <vt:lpstr>نتائج نظام التعرف على الأرقام</vt:lpstr>
      <vt:lpstr>نتائج نظام التعرف على الأرقام</vt:lpstr>
      <vt:lpstr>نتائج نظام التعرف على الأرقام</vt:lpstr>
      <vt:lpstr>نتائج نظام التعرف على الأرقام</vt:lpstr>
      <vt:lpstr>الآفاق المستقبلية</vt:lpstr>
      <vt:lpstr>عرض تقديمي في PowerPoint</vt:lpstr>
      <vt:lpstr>المراجع</vt:lpstr>
      <vt:lpstr>شكرًا لاستماعكم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Dunai Dhemesh</dc:creator>
  <cp:lastModifiedBy>Dunia Dhemesh</cp:lastModifiedBy>
  <cp:revision>11</cp:revision>
  <dcterms:modified xsi:type="dcterms:W3CDTF">2025-08-01T11:57:52Z</dcterms:modified>
</cp:coreProperties>
</file>