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82" r:id="rId1"/>
  </p:sldMasterIdLst>
  <p:notesMasterIdLst>
    <p:notesMasterId r:id="rId33"/>
  </p:notesMasterIdLst>
  <p:sldIdLst>
    <p:sldId id="256" r:id="rId2"/>
    <p:sldId id="321" r:id="rId3"/>
    <p:sldId id="261" r:id="rId4"/>
    <p:sldId id="262" r:id="rId5"/>
    <p:sldId id="267" r:id="rId6"/>
    <p:sldId id="259" r:id="rId7"/>
    <p:sldId id="322" r:id="rId8"/>
    <p:sldId id="268" r:id="rId9"/>
    <p:sldId id="280" r:id="rId10"/>
    <p:sldId id="323" r:id="rId11"/>
    <p:sldId id="258" r:id="rId12"/>
    <p:sldId id="263" r:id="rId13"/>
    <p:sldId id="311" r:id="rId14"/>
    <p:sldId id="312" r:id="rId15"/>
    <p:sldId id="324" r:id="rId16"/>
    <p:sldId id="260" r:id="rId17"/>
    <p:sldId id="313" r:id="rId18"/>
    <p:sldId id="314" r:id="rId19"/>
    <p:sldId id="325" r:id="rId20"/>
    <p:sldId id="264" r:id="rId21"/>
    <p:sldId id="315" r:id="rId22"/>
    <p:sldId id="327" r:id="rId23"/>
    <p:sldId id="265" r:id="rId24"/>
    <p:sldId id="316" r:id="rId25"/>
    <p:sldId id="317" r:id="rId26"/>
    <p:sldId id="318" r:id="rId27"/>
    <p:sldId id="326" r:id="rId28"/>
    <p:sldId id="278" r:id="rId29"/>
    <p:sldId id="319" r:id="rId30"/>
    <p:sldId id="279" r:id="rId31"/>
    <p:sldId id="320" r:id="rId32"/>
  </p:sldIdLst>
  <p:sldSz cx="9144000" cy="5143500" type="screen16x9"/>
  <p:notesSz cx="6858000" cy="9144000"/>
  <p:embeddedFontLst>
    <p:embeddedFont>
      <p:font typeface="Be Vietnam Pro" panose="020B0604020202020204" charset="0"/>
      <p:regular r:id="rId34"/>
      <p:bold r:id="rId35"/>
      <p:italic r:id="rId36"/>
      <p:boldItalic r:id="rId37"/>
    </p:embeddedFont>
    <p:embeddedFont>
      <p:font typeface="Bebas Neue" panose="020B0606020202050201" pitchFamily="34" charset="0"/>
      <p:regular r:id="rId38"/>
    </p:embeddedFont>
    <p:embeddedFont>
      <p:font typeface="Cairo" panose="00000800000000000000" pitchFamily="2" charset="-78"/>
      <p:bold r:id="rId39"/>
    </p:embeddedFont>
    <p:embeddedFont>
      <p:font typeface="Cairo Black" panose="00000A00000000000000" pitchFamily="2" charset="-78"/>
      <p:bold r:id="rId40"/>
    </p:embeddedFont>
    <p:embeddedFont>
      <p:font typeface="Cairo Light" panose="00000400000000000000" pitchFamily="2" charset="-78"/>
      <p:regular r:id="rId41"/>
    </p:embeddedFont>
    <p:embeddedFont>
      <p:font typeface="Comic Neue" panose="020B0604020202020204" charset="0"/>
      <p:regular r:id="rId42"/>
      <p:bold r:id="rId43"/>
      <p:italic r:id="rId44"/>
      <p:boldItalic r:id="rId45"/>
    </p:embeddedFont>
    <p:embeddedFont>
      <p:font typeface="Rubik Medium" panose="020B0604020202020204" charset="-78"/>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EEF8"/>
    <a:srgbClr val="FFE7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F679BCC-544D-4D24-AB8D-0A2DDD9EC122}">
  <a:tblStyle styleId="{2F679BCC-544D-4D24-AB8D-0A2DDD9EC12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63D870F-5EC5-4AF2-A2FE-107F44C43298}"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font" Target="fonts/font16.fntdata"/></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24T08:40:07.167"/>
    </inkml:context>
    <inkml:brush xml:id="br0">
      <inkml:brushProperty name="width" value="0.3" units="cm"/>
      <inkml:brushProperty name="height" value="0.6" units="cm"/>
      <inkml:brushProperty name="color" value="#F0EEF8"/>
      <inkml:brushProperty name="tip" value="rectangle"/>
      <inkml:brushProperty name="rasterOp" value="maskPen"/>
      <inkml:brushProperty name="ignorePressure" value="1"/>
    </inkml:brush>
  </inkml:definitions>
  <inkml:trace contextRef="#ctx0" brushRef="#br0">18987 96,'-30'1,"0"0,0 2,-45 11,44-9,1-1,-32 0,29-3,-50 10,7 0,-1-4,0-2,-96-8,39 1,-2114 2,2042-16,2 0,172 14,-60-11,57 6,-51-2,-558 8,309 3,-341-2,491 16,32-2,59-12,30-1,-69 9,-21 5,-265-9,228-8,-2245 2,2209-16,14 0,-13 18,-111-4,203-13,-29-1,89 12,1-5,-74-17,56 14,0 3,-154 6,-95-7,-387-12,492 24,-5166-2,5339 3,-66 11,67-6,-71 1,1-12,-139 5,253 1,0 0,-19 6,-21 3,33-9</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24T08:40:09.735"/>
    </inkml:context>
    <inkml:brush xml:id="br0">
      <inkml:brushProperty name="width" value="0.3" units="cm"/>
      <inkml:brushProperty name="height" value="0.6" units="cm"/>
      <inkml:brushProperty name="color" value="#F0EEF8"/>
      <inkml:brushProperty name="tip" value="rectangle"/>
      <inkml:brushProperty name="rasterOp" value="maskPen"/>
      <inkml:brushProperty name="ignorePressure" value="1"/>
    </inkml:brush>
  </inkml:definitions>
  <inkml:trace contextRef="#ctx0" brushRef="#br0">5975 1,'-1502'0,"1257"16,-5 0,-3701-17,3925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24T12:42:22.036"/>
    </inkml:context>
    <inkml:brush xml:id="br0">
      <inkml:brushProperty name="width" value="0.3" units="cm"/>
      <inkml:brushProperty name="height" value="0.6" units="cm"/>
      <inkml:brushProperty name="color" value="#F0EEF8"/>
      <inkml:brushProperty name="tip" value="rectangle"/>
      <inkml:brushProperty name="rasterOp" value="maskPen"/>
      <inkml:brushProperty name="ignorePressure" value="1"/>
    </inkml:brush>
  </inkml:definitions>
  <inkml:trace contextRef="#ctx0" brushRef="#br0">0 0,'17'1,"0"1,0 0,21 7,-19-5,39 5,315-6,-192-5,-111 3,80-3,-128-2,-4-2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24T12:42:35.537"/>
    </inkml:context>
    <inkml:brush xml:id="br0">
      <inkml:brushProperty name="width" value="0.3" units="cm"/>
      <inkml:brushProperty name="height" value="0.6" units="cm"/>
      <inkml:brushProperty name="color" value="#F0EEF8"/>
      <inkml:brushProperty name="tip" value="rectangle"/>
      <inkml:brushProperty name="rasterOp" value="maskPen"/>
      <inkml:brushProperty name="ignorePressure" value="1"/>
    </inkml:brush>
  </inkml:definitions>
  <inkml:trace contextRef="#ctx0" brushRef="#br0">2124 85,'-17'1,"1"0,0 2,-24 6,22-4,-1-2,-21 3,-78-6,-14 1,122 1,0 0,0 1,0 0,1 0,-16 8,14-6,0 0,0-1,-13 3,19-7,1 1,0 0,0-1,-1 0,1 0,0-1,0 1,-1-1,1 0,0 0,0 0,-6-3,-156-81,151 78,0 1,0 0,0 1,-1 1,0 0,0 1,-16-1,-75-9,72 7,-43-1,-559 6,308 2,306-1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24T12:42:54.238"/>
    </inkml:context>
    <inkml:brush xml:id="br0">
      <inkml:brushProperty name="width" value="0.3" units="cm"/>
      <inkml:brushProperty name="height" value="0.6" units="cm"/>
      <inkml:brushProperty name="color" value="#F0EEF8"/>
      <inkml:brushProperty name="tip" value="rectangle"/>
      <inkml:brushProperty name="rasterOp" value="maskPen"/>
      <inkml:brushProperty name="ignorePressure" value="1"/>
    </inkml:brush>
  </inkml:definitions>
  <inkml:trace contextRef="#ctx0" brushRef="#br0">2651 6,'-5'1,"1"-1,-1 2,1-1,0 0,-1 1,1 0,0 0,0 0,0 0,0 1,1-1,-1 1,1 0,-1 1,-4 4,4-3,-1 0,0-1,0 0,0 0,0-1,-1 1,-8 3,-7-2,-1-1,1-1,-1-1,0-1,1-1,-37-4,-10 1,-172-11,-6 0,-372 15,580-4,-1-1,1-2,-66-19,74 18,-5 0,-1 3,0 1,0 1,-51 5,6 0,-4-5,-89 5,108 10,50-9,-1-1,-21 3,5-5,19-1,0 1,0 0,-22 5,31-4,0-1,1 1,-1 0,1 0,-1 1,1-1,0 1,0 0,0 0,1 0,-1 1,1-1,-1 1,-3 5,1 1,1-1,-1 1,2 0,-1 0,-5 21,5-7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5"/>
        <p:cNvGrpSpPr/>
        <p:nvPr/>
      </p:nvGrpSpPr>
      <p:grpSpPr>
        <a:xfrm>
          <a:off x="0" y="0"/>
          <a:ext cx="0" cy="0"/>
          <a:chOff x="0" y="0"/>
          <a:chExt cx="0" cy="0"/>
        </a:xfrm>
      </p:grpSpPr>
      <p:sp>
        <p:nvSpPr>
          <p:cNvPr id="1486" name="Google Shape;1486;g20424c2706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487" name="Google Shape;1487;g20424c2706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7"/>
        <p:cNvGrpSpPr/>
        <p:nvPr/>
      </p:nvGrpSpPr>
      <p:grpSpPr>
        <a:xfrm>
          <a:off x="0" y="0"/>
          <a:ext cx="0" cy="0"/>
          <a:chOff x="0" y="0"/>
          <a:chExt cx="0" cy="0"/>
        </a:xfrm>
      </p:grpSpPr>
      <p:sp>
        <p:nvSpPr>
          <p:cNvPr id="1838" name="Google Shape;1838;g1dc1f26ca26_0_6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839" name="Google Shape;1839;g1dc1f26ca26_0_6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0"/>
        <p:cNvGrpSpPr/>
        <p:nvPr/>
      </p:nvGrpSpPr>
      <p:grpSpPr>
        <a:xfrm>
          <a:off x="0" y="0"/>
          <a:ext cx="0" cy="0"/>
          <a:chOff x="0" y="0"/>
          <a:chExt cx="0" cy="0"/>
        </a:xfrm>
      </p:grpSpPr>
      <p:sp>
        <p:nvSpPr>
          <p:cNvPr id="1641" name="Google Shape;1641;g1dc2dccd36f_0_3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642" name="Google Shape;1642;g1dc2dccd36f_0_3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1"/>
        <p:cNvGrpSpPr/>
        <p:nvPr/>
      </p:nvGrpSpPr>
      <p:grpSpPr>
        <a:xfrm>
          <a:off x="0" y="0"/>
          <a:ext cx="0" cy="0"/>
          <a:chOff x="0" y="0"/>
          <a:chExt cx="0" cy="0"/>
        </a:xfrm>
      </p:grpSpPr>
      <p:sp>
        <p:nvSpPr>
          <p:cNvPr id="1662" name="Google Shape;1662;g1dc2dccd36f_0_4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663" name="Google Shape;1663;g1dc2dccd36f_0_4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6"/>
        <p:cNvGrpSpPr/>
        <p:nvPr/>
      </p:nvGrpSpPr>
      <p:grpSpPr>
        <a:xfrm>
          <a:off x="0" y="0"/>
          <a:ext cx="0" cy="0"/>
          <a:chOff x="0" y="0"/>
          <a:chExt cx="0" cy="0"/>
        </a:xfrm>
      </p:grpSpPr>
      <p:sp>
        <p:nvSpPr>
          <p:cNvPr id="1807" name="Google Shape;1807;g1dc2dccd36f_0_7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808" name="Google Shape;1808;g1dc2dccd36f_0_7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3"/>
        <p:cNvGrpSpPr/>
        <p:nvPr/>
      </p:nvGrpSpPr>
      <p:grpSpPr>
        <a:xfrm>
          <a:off x="0" y="0"/>
          <a:ext cx="0" cy="0"/>
          <a:chOff x="0" y="0"/>
          <a:chExt cx="0" cy="0"/>
        </a:xfrm>
      </p:grpSpPr>
      <p:sp>
        <p:nvSpPr>
          <p:cNvPr id="1574" name="Google Shape;1574;g1dc2dccd36f_0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575" name="Google Shape;1575;g1dc2dccd36f_0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7">
          <a:extLst>
            <a:ext uri="{FF2B5EF4-FFF2-40B4-BE49-F238E27FC236}">
              <a16:creationId xmlns:a16="http://schemas.microsoft.com/office/drawing/2014/main" id="{0826A344-44EB-6C18-3907-CC8C6365CA8A}"/>
            </a:ext>
          </a:extLst>
        </p:cNvPr>
        <p:cNvGrpSpPr/>
        <p:nvPr/>
      </p:nvGrpSpPr>
      <p:grpSpPr>
        <a:xfrm>
          <a:off x="0" y="0"/>
          <a:ext cx="0" cy="0"/>
          <a:chOff x="0" y="0"/>
          <a:chExt cx="0" cy="0"/>
        </a:xfrm>
      </p:grpSpPr>
      <p:sp>
        <p:nvSpPr>
          <p:cNvPr id="1838" name="Google Shape;1838;g1dc1f26ca26_0_606:notes">
            <a:extLst>
              <a:ext uri="{FF2B5EF4-FFF2-40B4-BE49-F238E27FC236}">
                <a16:creationId xmlns:a16="http://schemas.microsoft.com/office/drawing/2014/main" id="{D25DBB2C-87BA-41D6-5B17-FCD4D18540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839" name="Google Shape;1839;g1dc1f26ca26_0_606:notes">
            <a:extLst>
              <a:ext uri="{FF2B5EF4-FFF2-40B4-BE49-F238E27FC236}">
                <a16:creationId xmlns:a16="http://schemas.microsoft.com/office/drawing/2014/main" id="{6BA895C9-4F8E-A24B-14B8-F036E8CBFA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3803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7"/>
        <p:cNvGrpSpPr/>
        <p:nvPr/>
      </p:nvGrpSpPr>
      <p:grpSpPr>
        <a:xfrm>
          <a:off x="0" y="0"/>
          <a:ext cx="0" cy="0"/>
          <a:chOff x="0" y="0"/>
          <a:chExt cx="0" cy="0"/>
        </a:xfrm>
      </p:grpSpPr>
      <p:sp>
        <p:nvSpPr>
          <p:cNvPr id="1838" name="Google Shape;1838;g1dc1f26ca26_0_6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839" name="Google Shape;1839;g1dc1f26ca26_0_6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2"/>
        <p:cNvGrpSpPr/>
        <p:nvPr/>
      </p:nvGrpSpPr>
      <p:grpSpPr>
        <a:xfrm>
          <a:off x="0" y="0"/>
          <a:ext cx="0" cy="0"/>
          <a:chOff x="0" y="0"/>
          <a:chExt cx="0" cy="0"/>
        </a:xfrm>
      </p:grpSpPr>
      <p:sp>
        <p:nvSpPr>
          <p:cNvPr id="2243" name="Google Shape;2243;g2045dbc6b23_0_1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244" name="Google Shape;2244;g2045dbc6b23_0_1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7">
          <a:extLst>
            <a:ext uri="{FF2B5EF4-FFF2-40B4-BE49-F238E27FC236}">
              <a16:creationId xmlns:a16="http://schemas.microsoft.com/office/drawing/2014/main" id="{EEFFBE0C-2AD3-4BEA-1F2A-422E8953492A}"/>
            </a:ext>
          </a:extLst>
        </p:cNvPr>
        <p:cNvGrpSpPr/>
        <p:nvPr/>
      </p:nvGrpSpPr>
      <p:grpSpPr>
        <a:xfrm>
          <a:off x="0" y="0"/>
          <a:ext cx="0" cy="0"/>
          <a:chOff x="0" y="0"/>
          <a:chExt cx="0" cy="0"/>
        </a:xfrm>
      </p:grpSpPr>
      <p:sp>
        <p:nvSpPr>
          <p:cNvPr id="1838" name="Google Shape;1838;g1dc1f26ca26_0_606:notes">
            <a:extLst>
              <a:ext uri="{FF2B5EF4-FFF2-40B4-BE49-F238E27FC236}">
                <a16:creationId xmlns:a16="http://schemas.microsoft.com/office/drawing/2014/main" id="{F422667F-C91D-54B4-CC37-CA994ACEA8D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839" name="Google Shape;1839;g1dc1f26ca26_0_606:notes">
            <a:extLst>
              <a:ext uri="{FF2B5EF4-FFF2-40B4-BE49-F238E27FC236}">
                <a16:creationId xmlns:a16="http://schemas.microsoft.com/office/drawing/2014/main" id="{10A7B16E-4E50-FDD1-618D-875ADF6A4E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9859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8"/>
        <p:cNvGrpSpPr/>
        <p:nvPr/>
      </p:nvGrpSpPr>
      <p:grpSpPr>
        <a:xfrm>
          <a:off x="0" y="0"/>
          <a:ext cx="0" cy="0"/>
          <a:chOff x="0" y="0"/>
          <a:chExt cx="0" cy="0"/>
        </a:xfrm>
      </p:grpSpPr>
      <p:sp>
        <p:nvSpPr>
          <p:cNvPr id="1529" name="Google Shape;1529;g1dc2dccd36f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530" name="Google Shape;1530;g1dc2dccd36f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p:cNvGrpSpPr/>
        <p:nvPr/>
      </p:nvGrpSpPr>
      <p:grpSpPr>
        <a:xfrm>
          <a:off x="0" y="0"/>
          <a:ext cx="0" cy="0"/>
          <a:chOff x="0" y="0"/>
          <a:chExt cx="0" cy="0"/>
        </a:xfrm>
      </p:grpSpPr>
      <p:sp>
        <p:nvSpPr>
          <p:cNvPr id="1680" name="Google Shape;1680;g1dc1f26ca26_0_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681" name="Google Shape;1681;g1dc1f26ca26_0_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a:extLst>
            <a:ext uri="{FF2B5EF4-FFF2-40B4-BE49-F238E27FC236}">
              <a16:creationId xmlns:a16="http://schemas.microsoft.com/office/drawing/2014/main" id="{654ABB65-CE7A-4BDB-1217-5776ACDEFA05}"/>
            </a:ext>
          </a:extLst>
        </p:cNvPr>
        <p:cNvGrpSpPr/>
        <p:nvPr/>
      </p:nvGrpSpPr>
      <p:grpSpPr>
        <a:xfrm>
          <a:off x="0" y="0"/>
          <a:ext cx="0" cy="0"/>
          <a:chOff x="0" y="0"/>
          <a:chExt cx="0" cy="0"/>
        </a:xfrm>
      </p:grpSpPr>
      <p:sp>
        <p:nvSpPr>
          <p:cNvPr id="1680" name="Google Shape;1680;g1dc1f26ca26_0_383:notes">
            <a:extLst>
              <a:ext uri="{FF2B5EF4-FFF2-40B4-BE49-F238E27FC236}">
                <a16:creationId xmlns:a16="http://schemas.microsoft.com/office/drawing/2014/main" id="{894B1D98-152E-EB5F-929D-5399747780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681" name="Google Shape;1681;g1dc1f26ca26_0_383:notes">
            <a:extLst>
              <a:ext uri="{FF2B5EF4-FFF2-40B4-BE49-F238E27FC236}">
                <a16:creationId xmlns:a16="http://schemas.microsoft.com/office/drawing/2014/main" id="{8A304D03-8A18-7BD7-3D38-40CA279E21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12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a:extLst>
            <a:ext uri="{FF2B5EF4-FFF2-40B4-BE49-F238E27FC236}">
              <a16:creationId xmlns:a16="http://schemas.microsoft.com/office/drawing/2014/main" id="{07C50614-A532-C52A-D22F-E5BF2A9A9840}"/>
            </a:ext>
          </a:extLst>
        </p:cNvPr>
        <p:cNvGrpSpPr/>
        <p:nvPr/>
      </p:nvGrpSpPr>
      <p:grpSpPr>
        <a:xfrm>
          <a:off x="0" y="0"/>
          <a:ext cx="0" cy="0"/>
          <a:chOff x="0" y="0"/>
          <a:chExt cx="0" cy="0"/>
        </a:xfrm>
      </p:grpSpPr>
      <p:sp>
        <p:nvSpPr>
          <p:cNvPr id="1680" name="Google Shape;1680;g1dc1f26ca26_0_383:notes">
            <a:extLst>
              <a:ext uri="{FF2B5EF4-FFF2-40B4-BE49-F238E27FC236}">
                <a16:creationId xmlns:a16="http://schemas.microsoft.com/office/drawing/2014/main" id="{6D4CD3FE-C953-B779-12A0-ED3645B367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681" name="Google Shape;1681;g1dc1f26ca26_0_383:notes">
            <a:extLst>
              <a:ext uri="{FF2B5EF4-FFF2-40B4-BE49-F238E27FC236}">
                <a16:creationId xmlns:a16="http://schemas.microsoft.com/office/drawing/2014/main" id="{6C8A6676-2BD6-9B18-7357-819FCF71971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8712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7">
          <a:extLst>
            <a:ext uri="{FF2B5EF4-FFF2-40B4-BE49-F238E27FC236}">
              <a16:creationId xmlns:a16="http://schemas.microsoft.com/office/drawing/2014/main" id="{0DA91A9C-1FB5-33A4-1D2A-89AE79406888}"/>
            </a:ext>
          </a:extLst>
        </p:cNvPr>
        <p:cNvGrpSpPr/>
        <p:nvPr/>
      </p:nvGrpSpPr>
      <p:grpSpPr>
        <a:xfrm>
          <a:off x="0" y="0"/>
          <a:ext cx="0" cy="0"/>
          <a:chOff x="0" y="0"/>
          <a:chExt cx="0" cy="0"/>
        </a:xfrm>
      </p:grpSpPr>
      <p:sp>
        <p:nvSpPr>
          <p:cNvPr id="1838" name="Google Shape;1838;g1dc1f26ca26_0_606:notes">
            <a:extLst>
              <a:ext uri="{FF2B5EF4-FFF2-40B4-BE49-F238E27FC236}">
                <a16:creationId xmlns:a16="http://schemas.microsoft.com/office/drawing/2014/main" id="{04E91B23-8801-B762-E1F7-73C66A28116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839" name="Google Shape;1839;g1dc1f26ca26_0_606:notes">
            <a:extLst>
              <a:ext uri="{FF2B5EF4-FFF2-40B4-BE49-F238E27FC236}">
                <a16:creationId xmlns:a16="http://schemas.microsoft.com/office/drawing/2014/main" id="{BE460C15-1116-61B3-C0AF-63E55A57419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8417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8"/>
        <p:cNvGrpSpPr/>
        <p:nvPr/>
      </p:nvGrpSpPr>
      <p:grpSpPr>
        <a:xfrm>
          <a:off x="0" y="0"/>
          <a:ext cx="0" cy="0"/>
          <a:chOff x="0" y="0"/>
          <a:chExt cx="0" cy="0"/>
        </a:xfrm>
      </p:grpSpPr>
      <p:sp>
        <p:nvSpPr>
          <p:cNvPr id="1599" name="Google Shape;1599;g1dc1f26ca26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600" name="Google Shape;1600;g1dc1f26ca26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8">
          <a:extLst>
            <a:ext uri="{FF2B5EF4-FFF2-40B4-BE49-F238E27FC236}">
              <a16:creationId xmlns:a16="http://schemas.microsoft.com/office/drawing/2014/main" id="{4DFC40A6-F10C-B540-A41A-C01A21614477}"/>
            </a:ext>
          </a:extLst>
        </p:cNvPr>
        <p:cNvGrpSpPr/>
        <p:nvPr/>
      </p:nvGrpSpPr>
      <p:grpSpPr>
        <a:xfrm>
          <a:off x="0" y="0"/>
          <a:ext cx="0" cy="0"/>
          <a:chOff x="0" y="0"/>
          <a:chExt cx="0" cy="0"/>
        </a:xfrm>
      </p:grpSpPr>
      <p:sp>
        <p:nvSpPr>
          <p:cNvPr id="1599" name="Google Shape;1599;g1dc1f26ca26_0_179:notes">
            <a:extLst>
              <a:ext uri="{FF2B5EF4-FFF2-40B4-BE49-F238E27FC236}">
                <a16:creationId xmlns:a16="http://schemas.microsoft.com/office/drawing/2014/main" id="{D0668D8D-360E-1491-BF0B-E11EE6F738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600" name="Google Shape;1600;g1dc1f26ca26_0_179:notes">
            <a:extLst>
              <a:ext uri="{FF2B5EF4-FFF2-40B4-BE49-F238E27FC236}">
                <a16:creationId xmlns:a16="http://schemas.microsoft.com/office/drawing/2014/main" id="{BAEEE740-1976-0858-71F3-7082095031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2332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8">
          <a:extLst>
            <a:ext uri="{FF2B5EF4-FFF2-40B4-BE49-F238E27FC236}">
              <a16:creationId xmlns:a16="http://schemas.microsoft.com/office/drawing/2014/main" id="{438D41B3-28C0-B365-CDDA-2D73482EF7DA}"/>
            </a:ext>
          </a:extLst>
        </p:cNvPr>
        <p:cNvGrpSpPr/>
        <p:nvPr/>
      </p:nvGrpSpPr>
      <p:grpSpPr>
        <a:xfrm>
          <a:off x="0" y="0"/>
          <a:ext cx="0" cy="0"/>
          <a:chOff x="0" y="0"/>
          <a:chExt cx="0" cy="0"/>
        </a:xfrm>
      </p:grpSpPr>
      <p:sp>
        <p:nvSpPr>
          <p:cNvPr id="1599" name="Google Shape;1599;g1dc1f26ca26_0_179:notes">
            <a:extLst>
              <a:ext uri="{FF2B5EF4-FFF2-40B4-BE49-F238E27FC236}">
                <a16:creationId xmlns:a16="http://schemas.microsoft.com/office/drawing/2014/main" id="{4A500030-3A52-99FA-5203-6D53D9753E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600" name="Google Shape;1600;g1dc1f26ca26_0_179:notes">
            <a:extLst>
              <a:ext uri="{FF2B5EF4-FFF2-40B4-BE49-F238E27FC236}">
                <a16:creationId xmlns:a16="http://schemas.microsoft.com/office/drawing/2014/main" id="{5D68FF8A-F5FA-19C9-2EB5-5997F2F0E96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37246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7">
          <a:extLst>
            <a:ext uri="{FF2B5EF4-FFF2-40B4-BE49-F238E27FC236}">
              <a16:creationId xmlns:a16="http://schemas.microsoft.com/office/drawing/2014/main" id="{4B95804F-407E-577A-9C1B-5B0D756719D8}"/>
            </a:ext>
          </a:extLst>
        </p:cNvPr>
        <p:cNvGrpSpPr/>
        <p:nvPr/>
      </p:nvGrpSpPr>
      <p:grpSpPr>
        <a:xfrm>
          <a:off x="0" y="0"/>
          <a:ext cx="0" cy="0"/>
          <a:chOff x="0" y="0"/>
          <a:chExt cx="0" cy="0"/>
        </a:xfrm>
      </p:grpSpPr>
      <p:sp>
        <p:nvSpPr>
          <p:cNvPr id="1838" name="Google Shape;1838;g1dc1f26ca26_0_606:notes">
            <a:extLst>
              <a:ext uri="{FF2B5EF4-FFF2-40B4-BE49-F238E27FC236}">
                <a16:creationId xmlns:a16="http://schemas.microsoft.com/office/drawing/2014/main" id="{411C294C-DA50-E44D-FAC9-3ACB8B13F39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839" name="Google Shape;1839;g1dc1f26ca26_0_606:notes">
            <a:extLst>
              <a:ext uri="{FF2B5EF4-FFF2-40B4-BE49-F238E27FC236}">
                <a16:creationId xmlns:a16="http://schemas.microsoft.com/office/drawing/2014/main" id="{8155D0C6-9EB1-B847-1902-BC3C0390DE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116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7"/>
        <p:cNvGrpSpPr/>
        <p:nvPr/>
      </p:nvGrpSpPr>
      <p:grpSpPr>
        <a:xfrm>
          <a:off x="0" y="0"/>
          <a:ext cx="0" cy="0"/>
          <a:chOff x="0" y="0"/>
          <a:chExt cx="0" cy="0"/>
        </a:xfrm>
      </p:grpSpPr>
      <p:sp>
        <p:nvSpPr>
          <p:cNvPr id="1708" name="Google Shape;1708;g1dc2dccd36f_0_5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709" name="Google Shape;1709;g1dc2dccd36f_0_5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7">
          <a:extLst>
            <a:ext uri="{FF2B5EF4-FFF2-40B4-BE49-F238E27FC236}">
              <a16:creationId xmlns:a16="http://schemas.microsoft.com/office/drawing/2014/main" id="{3BE9CD31-DAAD-9F99-DBDD-22BF77F47B64}"/>
            </a:ext>
          </a:extLst>
        </p:cNvPr>
        <p:cNvGrpSpPr/>
        <p:nvPr/>
      </p:nvGrpSpPr>
      <p:grpSpPr>
        <a:xfrm>
          <a:off x="0" y="0"/>
          <a:ext cx="0" cy="0"/>
          <a:chOff x="0" y="0"/>
          <a:chExt cx="0" cy="0"/>
        </a:xfrm>
      </p:grpSpPr>
      <p:sp>
        <p:nvSpPr>
          <p:cNvPr id="1708" name="Google Shape;1708;g1dc2dccd36f_0_572:notes">
            <a:extLst>
              <a:ext uri="{FF2B5EF4-FFF2-40B4-BE49-F238E27FC236}">
                <a16:creationId xmlns:a16="http://schemas.microsoft.com/office/drawing/2014/main" id="{672AFCA1-3BF2-4C0D-2FD1-1EC441E8E6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709" name="Google Shape;1709;g1dc2dccd36f_0_572:notes">
            <a:extLst>
              <a:ext uri="{FF2B5EF4-FFF2-40B4-BE49-F238E27FC236}">
                <a16:creationId xmlns:a16="http://schemas.microsoft.com/office/drawing/2014/main" id="{7C9391C2-3C70-16E2-2BAB-9EB39180523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32622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7">
          <a:extLst>
            <a:ext uri="{FF2B5EF4-FFF2-40B4-BE49-F238E27FC236}">
              <a16:creationId xmlns:a16="http://schemas.microsoft.com/office/drawing/2014/main" id="{8AFFF4FB-0196-F94B-36B2-3287CF589CD5}"/>
            </a:ext>
          </a:extLst>
        </p:cNvPr>
        <p:cNvGrpSpPr/>
        <p:nvPr/>
      </p:nvGrpSpPr>
      <p:grpSpPr>
        <a:xfrm>
          <a:off x="0" y="0"/>
          <a:ext cx="0" cy="0"/>
          <a:chOff x="0" y="0"/>
          <a:chExt cx="0" cy="0"/>
        </a:xfrm>
      </p:grpSpPr>
      <p:sp>
        <p:nvSpPr>
          <p:cNvPr id="1708" name="Google Shape;1708;g1dc2dccd36f_0_572:notes">
            <a:extLst>
              <a:ext uri="{FF2B5EF4-FFF2-40B4-BE49-F238E27FC236}">
                <a16:creationId xmlns:a16="http://schemas.microsoft.com/office/drawing/2014/main" id="{54EFC653-3903-F116-2920-93E539D38A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709" name="Google Shape;1709;g1dc2dccd36f_0_572:notes">
            <a:extLst>
              <a:ext uri="{FF2B5EF4-FFF2-40B4-BE49-F238E27FC236}">
                <a16:creationId xmlns:a16="http://schemas.microsoft.com/office/drawing/2014/main" id="{53529CF2-C459-EA20-1E98-B3C4F57D77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9441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1"/>
        <p:cNvGrpSpPr/>
        <p:nvPr/>
      </p:nvGrpSpPr>
      <p:grpSpPr>
        <a:xfrm>
          <a:off x="0" y="0"/>
          <a:ext cx="0" cy="0"/>
          <a:chOff x="0" y="0"/>
          <a:chExt cx="0" cy="0"/>
        </a:xfrm>
      </p:grpSpPr>
      <p:sp>
        <p:nvSpPr>
          <p:cNvPr id="1742" name="Google Shape;1742;g1dc2dccd36f_0_8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1743" name="Google Shape;1743;g1dc2dccd36f_0_8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1">
          <a:extLst>
            <a:ext uri="{FF2B5EF4-FFF2-40B4-BE49-F238E27FC236}">
              <a16:creationId xmlns:a16="http://schemas.microsoft.com/office/drawing/2014/main" id="{50A37347-DD66-65D5-6165-3E12CE2A7AB3}"/>
            </a:ext>
          </a:extLst>
        </p:cNvPr>
        <p:cNvGrpSpPr/>
        <p:nvPr/>
      </p:nvGrpSpPr>
      <p:grpSpPr>
        <a:xfrm>
          <a:off x="0" y="0"/>
          <a:ext cx="0" cy="0"/>
          <a:chOff x="0" y="0"/>
          <a:chExt cx="0" cy="0"/>
        </a:xfrm>
      </p:grpSpPr>
      <p:sp>
        <p:nvSpPr>
          <p:cNvPr id="1742" name="Google Shape;1742;g1dc2dccd36f_0_845:notes">
            <a:extLst>
              <a:ext uri="{FF2B5EF4-FFF2-40B4-BE49-F238E27FC236}">
                <a16:creationId xmlns:a16="http://schemas.microsoft.com/office/drawing/2014/main" id="{95DFF473-580D-CA8B-5A90-4317C234FB4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1743" name="Google Shape;1743;g1dc2dccd36f_0_845:notes">
            <a:extLst>
              <a:ext uri="{FF2B5EF4-FFF2-40B4-BE49-F238E27FC236}">
                <a16:creationId xmlns:a16="http://schemas.microsoft.com/office/drawing/2014/main" id="{CC805A8F-CFDA-2AE2-FC07-1A18C1859A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97239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1">
          <a:extLst>
            <a:ext uri="{FF2B5EF4-FFF2-40B4-BE49-F238E27FC236}">
              <a16:creationId xmlns:a16="http://schemas.microsoft.com/office/drawing/2014/main" id="{4CB4F5F8-8173-073D-63F9-2978FF889BF6}"/>
            </a:ext>
          </a:extLst>
        </p:cNvPr>
        <p:cNvGrpSpPr/>
        <p:nvPr/>
      </p:nvGrpSpPr>
      <p:grpSpPr>
        <a:xfrm>
          <a:off x="0" y="0"/>
          <a:ext cx="0" cy="0"/>
          <a:chOff x="0" y="0"/>
          <a:chExt cx="0" cy="0"/>
        </a:xfrm>
      </p:grpSpPr>
      <p:sp>
        <p:nvSpPr>
          <p:cNvPr id="1742" name="Google Shape;1742;g1dc2dccd36f_0_845:notes">
            <a:extLst>
              <a:ext uri="{FF2B5EF4-FFF2-40B4-BE49-F238E27FC236}">
                <a16:creationId xmlns:a16="http://schemas.microsoft.com/office/drawing/2014/main" id="{0904F8F1-9A0A-CBE5-3849-70781E7FF1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1743" name="Google Shape;1743;g1dc2dccd36f_0_845:notes">
            <a:extLst>
              <a:ext uri="{FF2B5EF4-FFF2-40B4-BE49-F238E27FC236}">
                <a16:creationId xmlns:a16="http://schemas.microsoft.com/office/drawing/2014/main" id="{AD97235A-2E72-4598-4224-4448DEB596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719854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1">
          <a:extLst>
            <a:ext uri="{FF2B5EF4-FFF2-40B4-BE49-F238E27FC236}">
              <a16:creationId xmlns:a16="http://schemas.microsoft.com/office/drawing/2014/main" id="{B6E92646-43CD-6298-9800-F4D5246F3DE6}"/>
            </a:ext>
          </a:extLst>
        </p:cNvPr>
        <p:cNvGrpSpPr/>
        <p:nvPr/>
      </p:nvGrpSpPr>
      <p:grpSpPr>
        <a:xfrm>
          <a:off x="0" y="0"/>
          <a:ext cx="0" cy="0"/>
          <a:chOff x="0" y="0"/>
          <a:chExt cx="0" cy="0"/>
        </a:xfrm>
      </p:grpSpPr>
      <p:sp>
        <p:nvSpPr>
          <p:cNvPr id="1742" name="Google Shape;1742;g1dc2dccd36f_0_845:notes">
            <a:extLst>
              <a:ext uri="{FF2B5EF4-FFF2-40B4-BE49-F238E27FC236}">
                <a16:creationId xmlns:a16="http://schemas.microsoft.com/office/drawing/2014/main" id="{A06F2794-7267-1524-B4C5-966316BF1C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1743" name="Google Shape;1743;g1dc2dccd36f_0_845:notes">
            <a:extLst>
              <a:ext uri="{FF2B5EF4-FFF2-40B4-BE49-F238E27FC236}">
                <a16:creationId xmlns:a16="http://schemas.microsoft.com/office/drawing/2014/main" id="{013FED34-AB18-8E5B-6385-07CB365D06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95744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7">
          <a:extLst>
            <a:ext uri="{FF2B5EF4-FFF2-40B4-BE49-F238E27FC236}">
              <a16:creationId xmlns:a16="http://schemas.microsoft.com/office/drawing/2014/main" id="{43B06C31-44B7-1644-6645-9165C913147E}"/>
            </a:ext>
          </a:extLst>
        </p:cNvPr>
        <p:cNvGrpSpPr/>
        <p:nvPr/>
      </p:nvGrpSpPr>
      <p:grpSpPr>
        <a:xfrm>
          <a:off x="0" y="0"/>
          <a:ext cx="0" cy="0"/>
          <a:chOff x="0" y="0"/>
          <a:chExt cx="0" cy="0"/>
        </a:xfrm>
      </p:grpSpPr>
      <p:sp>
        <p:nvSpPr>
          <p:cNvPr id="1838" name="Google Shape;1838;g1dc1f26ca26_0_606:notes">
            <a:extLst>
              <a:ext uri="{FF2B5EF4-FFF2-40B4-BE49-F238E27FC236}">
                <a16:creationId xmlns:a16="http://schemas.microsoft.com/office/drawing/2014/main" id="{826C5AFE-F9BF-B388-BE1C-37D02064DE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1839" name="Google Shape;1839;g1dc1f26ca26_0_606:notes">
            <a:extLst>
              <a:ext uri="{FF2B5EF4-FFF2-40B4-BE49-F238E27FC236}">
                <a16:creationId xmlns:a16="http://schemas.microsoft.com/office/drawing/2014/main" id="{0E30647E-7811-E342-294F-75421A64B1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343134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1"/>
        <p:cNvGrpSpPr/>
        <p:nvPr/>
      </p:nvGrpSpPr>
      <p:grpSpPr>
        <a:xfrm>
          <a:off x="0" y="0"/>
          <a:ext cx="0" cy="0"/>
          <a:chOff x="0" y="0"/>
          <a:chExt cx="0" cy="0"/>
        </a:xfrm>
      </p:grpSpPr>
      <p:sp>
        <p:nvSpPr>
          <p:cNvPr id="2162" name="Google Shape;2162;g2045dbc6b23_0_10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2163" name="Google Shape;2163;g2045dbc6b23_0_10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1">
          <a:extLst>
            <a:ext uri="{FF2B5EF4-FFF2-40B4-BE49-F238E27FC236}">
              <a16:creationId xmlns:a16="http://schemas.microsoft.com/office/drawing/2014/main" id="{2CB4230E-2F90-BA2C-5A9B-FBF73EFF1804}"/>
            </a:ext>
          </a:extLst>
        </p:cNvPr>
        <p:cNvGrpSpPr/>
        <p:nvPr/>
      </p:nvGrpSpPr>
      <p:grpSpPr>
        <a:xfrm>
          <a:off x="0" y="0"/>
          <a:ext cx="0" cy="0"/>
          <a:chOff x="0" y="0"/>
          <a:chExt cx="0" cy="0"/>
        </a:xfrm>
      </p:grpSpPr>
      <p:sp>
        <p:nvSpPr>
          <p:cNvPr id="1662" name="Google Shape;1662;g1dc2dccd36f_0_466:notes">
            <a:extLst>
              <a:ext uri="{FF2B5EF4-FFF2-40B4-BE49-F238E27FC236}">
                <a16:creationId xmlns:a16="http://schemas.microsoft.com/office/drawing/2014/main" id="{FEACC17E-8AA6-897B-2DF4-C03C1951D0F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1663" name="Google Shape;1663;g1dc2dccd36f_0_466:notes">
            <a:extLst>
              <a:ext uri="{FF2B5EF4-FFF2-40B4-BE49-F238E27FC236}">
                <a16:creationId xmlns:a16="http://schemas.microsoft.com/office/drawing/2014/main" id="{62D94B04-0F30-BFA9-34BF-924A60045E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153786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2"/>
        <p:cNvGrpSpPr/>
        <p:nvPr/>
      </p:nvGrpSpPr>
      <p:grpSpPr>
        <a:xfrm>
          <a:off x="0" y="0"/>
          <a:ext cx="0" cy="0"/>
          <a:chOff x="0" y="0"/>
          <a:chExt cx="0" cy="0"/>
        </a:xfrm>
      </p:grpSpPr>
      <p:sp>
        <p:nvSpPr>
          <p:cNvPr id="2213" name="Google Shape;2213;g2045dbc6b23_0_1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214" name="Google Shape;2214;g2045dbc6b23_0_1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2">
          <a:extLst>
            <a:ext uri="{FF2B5EF4-FFF2-40B4-BE49-F238E27FC236}">
              <a16:creationId xmlns:a16="http://schemas.microsoft.com/office/drawing/2014/main" id="{17476458-0D92-42EC-F6F7-A768371CF619}"/>
            </a:ext>
          </a:extLst>
        </p:cNvPr>
        <p:cNvGrpSpPr/>
        <p:nvPr/>
      </p:nvGrpSpPr>
      <p:grpSpPr>
        <a:xfrm>
          <a:off x="0" y="0"/>
          <a:ext cx="0" cy="0"/>
          <a:chOff x="0" y="0"/>
          <a:chExt cx="0" cy="0"/>
        </a:xfrm>
      </p:grpSpPr>
      <p:sp>
        <p:nvSpPr>
          <p:cNvPr id="2213" name="Google Shape;2213;g2045dbc6b23_0_1122:notes">
            <a:extLst>
              <a:ext uri="{FF2B5EF4-FFF2-40B4-BE49-F238E27FC236}">
                <a16:creationId xmlns:a16="http://schemas.microsoft.com/office/drawing/2014/main" id="{F3EF2769-3EFD-09E2-E36A-8FBBE702278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214" name="Google Shape;2214;g2045dbc6b23_0_1122:notes">
            <a:extLst>
              <a:ext uri="{FF2B5EF4-FFF2-40B4-BE49-F238E27FC236}">
                <a16:creationId xmlns:a16="http://schemas.microsoft.com/office/drawing/2014/main" id="{6F5F6661-3F83-9BA6-7286-EAC3FAE19D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9594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8"/>
        <p:cNvGrpSpPr/>
        <p:nvPr/>
      </p:nvGrpSpPr>
      <p:grpSpPr>
        <a:xfrm>
          <a:off x="0" y="0"/>
          <a:ext cx="0" cy="0"/>
          <a:chOff x="0" y="0"/>
          <a:chExt cx="0" cy="0"/>
        </a:xfrm>
      </p:grpSpPr>
      <p:grpSp>
        <p:nvGrpSpPr>
          <p:cNvPr id="9" name="Google Shape;9;p2"/>
          <p:cNvGrpSpPr/>
          <p:nvPr/>
        </p:nvGrpSpPr>
        <p:grpSpPr>
          <a:xfrm>
            <a:off x="170050" y="213400"/>
            <a:ext cx="8736050" cy="4716700"/>
            <a:chOff x="170050" y="213400"/>
            <a:chExt cx="8736050" cy="4716700"/>
          </a:xfrm>
        </p:grpSpPr>
        <p:sp>
          <p:nvSpPr>
            <p:cNvPr id="10" name="Google Shape;10;p2"/>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 name="Google Shape;11;p2"/>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12" name="Google Shape;12;p2"/>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3" name="Google Shape;13;p2"/>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 name="Google Shape;14;p2"/>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5" name="Google Shape;15;p2"/>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6" name="Google Shape;16;p2"/>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7" name="Google Shape;17;p2"/>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8" name="Google Shape;18;p2"/>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9" name="Google Shape;19;p2"/>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0" name="Google Shape;20;p2"/>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1" name="Google Shape;21;p2"/>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2" name="Google Shape;22;p2"/>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3" name="Google Shape;23;p2"/>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4" name="Google Shape;24;p2"/>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25" name="Google Shape;25;p2"/>
            <p:cNvSpPr/>
            <p:nvPr/>
          </p:nvSpPr>
          <p:spPr>
            <a:xfrm>
              <a:off x="432025" y="10131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432025" y="16038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432025" y="21944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432025" y="27851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432025" y="33757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432025" y="39664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432025" y="45570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 name="Google Shape;32;p2"/>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3" name="Google Shape;33;p2"/>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34" name="Google Shape;34;p2"/>
            <p:cNvSpPr/>
            <p:nvPr/>
          </p:nvSpPr>
          <p:spPr>
            <a:xfrm>
              <a:off x="432025" y="4225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1" name="Google Shape;51;p2"/>
            <p:cNvCxnSpPr/>
            <p:nvPr/>
          </p:nvCxnSpPr>
          <p:spPr>
            <a:xfrm>
              <a:off x="715100" y="213400"/>
              <a:ext cx="0" cy="4712700"/>
            </a:xfrm>
            <a:prstGeom prst="straightConnector1">
              <a:avLst/>
            </a:prstGeom>
            <a:noFill/>
            <a:ln w="19050" cap="flat" cmpd="sng">
              <a:solidFill>
                <a:schemeClr val="accent3"/>
              </a:solidFill>
              <a:prstDash val="solid"/>
              <a:round/>
              <a:headEnd type="none" w="med" len="med"/>
              <a:tailEnd type="none" w="med" len="med"/>
            </a:ln>
          </p:spPr>
        </p:cxnSp>
      </p:grpSp>
      <p:sp>
        <p:nvSpPr>
          <p:cNvPr id="52" name="Google Shape;52;p2"/>
          <p:cNvSpPr txBox="1">
            <a:spLocks noGrp="1"/>
          </p:cNvSpPr>
          <p:nvPr>
            <p:ph type="ctrTitle"/>
          </p:nvPr>
        </p:nvSpPr>
        <p:spPr>
          <a:xfrm>
            <a:off x="1347225" y="1078135"/>
            <a:ext cx="6580800" cy="2082000"/>
          </a:xfrm>
          <a:prstGeom prst="rect">
            <a:avLst/>
          </a:prstGeom>
          <a:solidFill>
            <a:schemeClr val="lt1"/>
          </a:solidFill>
        </p:spPr>
        <p:txBody>
          <a:bodyPr spcFirstLastPara="1" wrap="square" lIns="91425" tIns="91425" rIns="91425" bIns="91425" anchor="b" anchorCtr="0">
            <a:noAutofit/>
          </a:bodyPr>
          <a:lstStyle>
            <a:lvl1pPr lvl="0" algn="ctr">
              <a:spcBef>
                <a:spcPts val="0"/>
              </a:spcBef>
              <a:spcAft>
                <a:spcPts val="0"/>
              </a:spcAft>
              <a:buSzPts val="5200"/>
              <a:buNone/>
              <a:defRPr sz="6000">
                <a:latin typeface="Comic Neue"/>
                <a:ea typeface="Comic Neue"/>
                <a:cs typeface="Comic Neue"/>
                <a:sym typeface="Comic Neu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3" name="Google Shape;53;p2"/>
          <p:cNvSpPr txBox="1">
            <a:spLocks noGrp="1"/>
          </p:cNvSpPr>
          <p:nvPr>
            <p:ph type="subTitle" idx="1"/>
          </p:nvPr>
        </p:nvSpPr>
        <p:spPr>
          <a:xfrm>
            <a:off x="1347225" y="3474975"/>
            <a:ext cx="6580800" cy="410100"/>
          </a:xfrm>
          <a:prstGeom prst="rect">
            <a:avLst/>
          </a:prstGeom>
          <a:solidFill>
            <a:schemeClr val="accent5"/>
          </a:solidFill>
        </p:spPr>
        <p:txBody>
          <a:bodyPr spcFirstLastPara="1" wrap="square" lIns="91425" tIns="91425" rIns="91425" bIns="91425" anchor="t" anchorCtr="0">
            <a:noAutofit/>
          </a:bodyPr>
          <a:lstStyle>
            <a:lvl1pPr lvl="0" algn="ctr">
              <a:lnSpc>
                <a:spcPct val="115000"/>
              </a:lnSpc>
              <a:spcBef>
                <a:spcPts val="0"/>
              </a:spcBef>
              <a:spcAft>
                <a:spcPts val="0"/>
              </a:spcAft>
              <a:buSzPts val="1400"/>
              <a:buNone/>
              <a:defRPr sz="1600">
                <a:latin typeface="Be Vietnam Pro"/>
                <a:ea typeface="Be Vietnam Pro"/>
                <a:cs typeface="Be Vietnam Pro"/>
                <a:sym typeface="Be Vietnam Pro"/>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1"/>
        </a:solidFill>
        <a:effectLst/>
      </p:bgPr>
    </p:bg>
    <p:spTree>
      <p:nvGrpSpPr>
        <p:cNvPr id="1" name="Shape 54"/>
        <p:cNvGrpSpPr/>
        <p:nvPr/>
      </p:nvGrpSpPr>
      <p:grpSpPr>
        <a:xfrm>
          <a:off x="0" y="0"/>
          <a:ext cx="0" cy="0"/>
          <a:chOff x="0" y="0"/>
          <a:chExt cx="0" cy="0"/>
        </a:xfrm>
      </p:grpSpPr>
      <p:grpSp>
        <p:nvGrpSpPr>
          <p:cNvPr id="55" name="Google Shape;55;p3"/>
          <p:cNvGrpSpPr/>
          <p:nvPr/>
        </p:nvGrpSpPr>
        <p:grpSpPr>
          <a:xfrm>
            <a:off x="170050" y="213400"/>
            <a:ext cx="8736050" cy="4716700"/>
            <a:chOff x="170050" y="213400"/>
            <a:chExt cx="8736050" cy="4716700"/>
          </a:xfrm>
        </p:grpSpPr>
        <p:sp>
          <p:nvSpPr>
            <p:cNvPr id="56" name="Google Shape;56;p3"/>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7" name="Google Shape;57;p3"/>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58" name="Google Shape;58;p3"/>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9" name="Google Shape;59;p3"/>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60" name="Google Shape;60;p3"/>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61" name="Google Shape;61;p3"/>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62" name="Google Shape;62;p3"/>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63" name="Google Shape;63;p3"/>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64" name="Google Shape;64;p3"/>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65" name="Google Shape;65;p3"/>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66" name="Google Shape;66;p3"/>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67" name="Google Shape;67;p3"/>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68" name="Google Shape;68;p3"/>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69" name="Google Shape;69;p3"/>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70" name="Google Shape;70;p3"/>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71" name="Google Shape;71;p3"/>
            <p:cNvSpPr/>
            <p:nvPr/>
          </p:nvSpPr>
          <p:spPr>
            <a:xfrm>
              <a:off x="432025" y="10131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432025" y="16038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432025" y="21944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432025" y="27851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432025" y="33757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432025" y="39664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a:off x="432025" y="45570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8" name="Google Shape;78;p3"/>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79" name="Google Shape;79;p3"/>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80" name="Google Shape;80;p3"/>
            <p:cNvSpPr/>
            <p:nvPr/>
          </p:nvSpPr>
          <p:spPr>
            <a:xfrm>
              <a:off x="432025" y="4225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3"/>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3"/>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3"/>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3"/>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3"/>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3"/>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7" name="Google Shape;97;p3"/>
            <p:cNvCxnSpPr/>
            <p:nvPr/>
          </p:nvCxnSpPr>
          <p:spPr>
            <a:xfrm>
              <a:off x="715100" y="213400"/>
              <a:ext cx="0" cy="4712700"/>
            </a:xfrm>
            <a:prstGeom prst="straightConnector1">
              <a:avLst/>
            </a:prstGeom>
            <a:noFill/>
            <a:ln w="19050" cap="flat" cmpd="sng">
              <a:solidFill>
                <a:schemeClr val="accent3"/>
              </a:solidFill>
              <a:prstDash val="solid"/>
              <a:round/>
              <a:headEnd type="none" w="med" len="med"/>
              <a:tailEnd type="none" w="med" len="med"/>
            </a:ln>
          </p:spPr>
        </p:cxnSp>
      </p:grpSp>
      <p:sp>
        <p:nvSpPr>
          <p:cNvPr id="98" name="Google Shape;98;p3"/>
          <p:cNvSpPr txBox="1">
            <a:spLocks noGrp="1"/>
          </p:cNvSpPr>
          <p:nvPr>
            <p:ph type="title" hasCustomPrompt="1"/>
          </p:nvPr>
        </p:nvSpPr>
        <p:spPr>
          <a:xfrm>
            <a:off x="2015325" y="1356075"/>
            <a:ext cx="5113200" cy="1072200"/>
          </a:xfrm>
          <a:prstGeom prst="rect">
            <a:avLst/>
          </a:prstGeom>
          <a:solidFill>
            <a:schemeClr val="accent4"/>
          </a:solidFill>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99" name="Google Shape;99;p3"/>
          <p:cNvSpPr txBox="1">
            <a:spLocks noGrp="1"/>
          </p:cNvSpPr>
          <p:nvPr>
            <p:ph type="subTitle" idx="1"/>
          </p:nvPr>
        </p:nvSpPr>
        <p:spPr>
          <a:xfrm>
            <a:off x="2015350" y="3413625"/>
            <a:ext cx="5113200" cy="373800"/>
          </a:xfrm>
          <a:prstGeom prst="rect">
            <a:avLst/>
          </a:prstGeom>
          <a:solidFill>
            <a:schemeClr val="accent5"/>
          </a:solidFill>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0" name="Google Shape;100;p3"/>
          <p:cNvSpPr txBox="1">
            <a:spLocks noGrp="1"/>
          </p:cNvSpPr>
          <p:nvPr>
            <p:ph type="title" idx="2"/>
          </p:nvPr>
        </p:nvSpPr>
        <p:spPr>
          <a:xfrm>
            <a:off x="2015325" y="2688400"/>
            <a:ext cx="5113200" cy="621000"/>
          </a:xfrm>
          <a:prstGeom prst="rect">
            <a:avLst/>
          </a:prstGeom>
        </p:spPr>
        <p:txBody>
          <a:bodyPr spcFirstLastPara="1" wrap="square" lIns="91425" tIns="91425" rIns="91425" bIns="91425" anchor="b"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lt1"/>
        </a:solidFill>
        <a:effectLst/>
      </p:bgPr>
    </p:bg>
    <p:spTree>
      <p:nvGrpSpPr>
        <p:cNvPr id="1" name="Shape 147"/>
        <p:cNvGrpSpPr/>
        <p:nvPr/>
      </p:nvGrpSpPr>
      <p:grpSpPr>
        <a:xfrm>
          <a:off x="0" y="0"/>
          <a:ext cx="0" cy="0"/>
          <a:chOff x="0" y="0"/>
          <a:chExt cx="0" cy="0"/>
        </a:xfrm>
      </p:grpSpPr>
      <p:grpSp>
        <p:nvGrpSpPr>
          <p:cNvPr id="148" name="Google Shape;148;p5"/>
          <p:cNvGrpSpPr/>
          <p:nvPr/>
        </p:nvGrpSpPr>
        <p:grpSpPr>
          <a:xfrm>
            <a:off x="170050" y="213400"/>
            <a:ext cx="8736050" cy="4716700"/>
            <a:chOff x="170050" y="213400"/>
            <a:chExt cx="8736050" cy="4716700"/>
          </a:xfrm>
        </p:grpSpPr>
        <p:sp>
          <p:nvSpPr>
            <p:cNvPr id="149" name="Google Shape;149;p5"/>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0" name="Google Shape;150;p5"/>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151" name="Google Shape;151;p5"/>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52" name="Google Shape;152;p5"/>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53" name="Google Shape;153;p5"/>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54" name="Google Shape;154;p5"/>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55" name="Google Shape;155;p5"/>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56" name="Google Shape;156;p5"/>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57" name="Google Shape;157;p5"/>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58" name="Google Shape;158;p5"/>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59" name="Google Shape;159;p5"/>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60" name="Google Shape;160;p5"/>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61" name="Google Shape;161;p5"/>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62" name="Google Shape;162;p5"/>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63" name="Google Shape;163;p5"/>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164" name="Google Shape;164;p5"/>
            <p:cNvSpPr/>
            <p:nvPr/>
          </p:nvSpPr>
          <p:spPr>
            <a:xfrm>
              <a:off x="432025" y="10131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5"/>
            <p:cNvSpPr/>
            <p:nvPr/>
          </p:nvSpPr>
          <p:spPr>
            <a:xfrm>
              <a:off x="432025" y="16038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5"/>
            <p:cNvSpPr/>
            <p:nvPr/>
          </p:nvSpPr>
          <p:spPr>
            <a:xfrm>
              <a:off x="432025" y="21944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5"/>
            <p:cNvSpPr/>
            <p:nvPr/>
          </p:nvSpPr>
          <p:spPr>
            <a:xfrm>
              <a:off x="432025" y="27851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5"/>
            <p:cNvSpPr/>
            <p:nvPr/>
          </p:nvSpPr>
          <p:spPr>
            <a:xfrm>
              <a:off x="432025" y="33757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5"/>
            <p:cNvSpPr/>
            <p:nvPr/>
          </p:nvSpPr>
          <p:spPr>
            <a:xfrm>
              <a:off x="432025" y="39664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5"/>
            <p:cNvSpPr/>
            <p:nvPr/>
          </p:nvSpPr>
          <p:spPr>
            <a:xfrm>
              <a:off x="432025" y="45570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1" name="Google Shape;171;p5"/>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72" name="Google Shape;172;p5"/>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173" name="Google Shape;173;p5"/>
            <p:cNvSpPr/>
            <p:nvPr/>
          </p:nvSpPr>
          <p:spPr>
            <a:xfrm>
              <a:off x="432025" y="4225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5"/>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5"/>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5"/>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5"/>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5"/>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5"/>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5"/>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5"/>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5"/>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5"/>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5"/>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5"/>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5"/>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90" name="Google Shape;190;p5"/>
            <p:cNvCxnSpPr/>
            <p:nvPr/>
          </p:nvCxnSpPr>
          <p:spPr>
            <a:xfrm>
              <a:off x="715100" y="213400"/>
              <a:ext cx="0" cy="4712700"/>
            </a:xfrm>
            <a:prstGeom prst="straightConnector1">
              <a:avLst/>
            </a:prstGeom>
            <a:noFill/>
            <a:ln w="19050" cap="flat" cmpd="sng">
              <a:solidFill>
                <a:schemeClr val="accent3"/>
              </a:solidFill>
              <a:prstDash val="solid"/>
              <a:round/>
              <a:headEnd type="none" w="med" len="med"/>
              <a:tailEnd type="none" w="med" len="med"/>
            </a:ln>
          </p:spPr>
        </p:cxnSp>
      </p:grpSp>
      <p:sp>
        <p:nvSpPr>
          <p:cNvPr id="191" name="Google Shape;191;p5"/>
          <p:cNvSpPr txBox="1">
            <a:spLocks noGrp="1"/>
          </p:cNvSpPr>
          <p:nvPr>
            <p:ph type="subTitle" idx="1"/>
          </p:nvPr>
        </p:nvSpPr>
        <p:spPr>
          <a:xfrm>
            <a:off x="1627025" y="2973075"/>
            <a:ext cx="2609700" cy="497100"/>
          </a:xfrm>
          <a:prstGeom prst="rect">
            <a:avLst/>
          </a:prstGeom>
          <a:solidFill>
            <a:schemeClr val="lt1"/>
          </a:solidFill>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Rubik Medium"/>
              <a:buNone/>
              <a:defRPr sz="2400" b="1">
                <a:solidFill>
                  <a:schemeClr val="dk1"/>
                </a:solidFill>
                <a:latin typeface="Comic Neue"/>
                <a:ea typeface="Comic Neue"/>
                <a:cs typeface="Comic Neue"/>
                <a:sym typeface="Comic Neue"/>
              </a:defRPr>
            </a:lvl1pPr>
            <a:lvl2pPr lvl="1" algn="ctr">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2pPr>
            <a:lvl3pPr lvl="2" algn="ctr">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3pPr>
            <a:lvl4pPr lvl="3" algn="ctr">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4pPr>
            <a:lvl5pPr lvl="4" algn="ctr">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5pPr>
            <a:lvl6pPr lvl="5" algn="ctr">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6pPr>
            <a:lvl7pPr lvl="6" algn="ctr">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7pPr>
            <a:lvl8pPr lvl="7" algn="ctr">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8pPr>
            <a:lvl9pPr lvl="8" algn="ctr">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9pPr>
          </a:lstStyle>
          <a:p>
            <a:endParaRPr/>
          </a:p>
        </p:txBody>
      </p:sp>
      <p:sp>
        <p:nvSpPr>
          <p:cNvPr id="192" name="Google Shape;192;p5"/>
          <p:cNvSpPr txBox="1">
            <a:spLocks noGrp="1"/>
          </p:cNvSpPr>
          <p:nvPr>
            <p:ph type="subTitle" idx="2"/>
          </p:nvPr>
        </p:nvSpPr>
        <p:spPr>
          <a:xfrm>
            <a:off x="4907282" y="2973075"/>
            <a:ext cx="2609700" cy="497100"/>
          </a:xfrm>
          <a:prstGeom prst="rect">
            <a:avLst/>
          </a:prstGeom>
          <a:solidFill>
            <a:schemeClr val="lt1"/>
          </a:solidFill>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ubik Medium"/>
              <a:buNone/>
              <a:defRPr sz="2400" b="1">
                <a:solidFill>
                  <a:schemeClr val="dk1"/>
                </a:solidFill>
                <a:latin typeface="Comic Neue"/>
                <a:ea typeface="Comic Neue"/>
                <a:cs typeface="Comic Neue"/>
                <a:sym typeface="Comic Neue"/>
              </a:defRPr>
            </a:lvl1pPr>
            <a:lvl2pPr lvl="1" algn="ctr" rtl="0">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2pPr>
            <a:lvl3pPr lvl="2" algn="ctr" rtl="0">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3pPr>
            <a:lvl4pPr lvl="3" algn="ctr" rtl="0">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4pPr>
            <a:lvl5pPr lvl="4" algn="ctr" rtl="0">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5pPr>
            <a:lvl6pPr lvl="5" algn="ctr" rtl="0">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6pPr>
            <a:lvl7pPr lvl="6" algn="ctr" rtl="0">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7pPr>
            <a:lvl8pPr lvl="7" algn="ctr" rtl="0">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8pPr>
            <a:lvl9pPr lvl="8" algn="ctr" rtl="0">
              <a:lnSpc>
                <a:spcPct val="100000"/>
              </a:lnSpc>
              <a:spcBef>
                <a:spcPts val="0"/>
              </a:spcBef>
              <a:spcAft>
                <a:spcPts val="0"/>
              </a:spcAft>
              <a:buClr>
                <a:schemeClr val="dk1"/>
              </a:buClr>
              <a:buSzPts val="2400"/>
              <a:buFont typeface="Rubik Medium"/>
              <a:buNone/>
              <a:defRPr sz="2400">
                <a:solidFill>
                  <a:schemeClr val="dk1"/>
                </a:solidFill>
                <a:latin typeface="Rubik Medium"/>
                <a:ea typeface="Rubik Medium"/>
                <a:cs typeface="Rubik Medium"/>
                <a:sym typeface="Rubik Medium"/>
              </a:defRPr>
            </a:lvl9pPr>
          </a:lstStyle>
          <a:p>
            <a:endParaRPr/>
          </a:p>
        </p:txBody>
      </p:sp>
      <p:sp>
        <p:nvSpPr>
          <p:cNvPr id="193" name="Google Shape;193;p5"/>
          <p:cNvSpPr txBox="1">
            <a:spLocks noGrp="1"/>
          </p:cNvSpPr>
          <p:nvPr>
            <p:ph type="subTitle" idx="3"/>
          </p:nvPr>
        </p:nvSpPr>
        <p:spPr>
          <a:xfrm>
            <a:off x="1627025" y="3470175"/>
            <a:ext cx="2609700" cy="806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4" name="Google Shape;194;p5"/>
          <p:cNvSpPr txBox="1">
            <a:spLocks noGrp="1"/>
          </p:cNvSpPr>
          <p:nvPr>
            <p:ph type="subTitle" idx="4"/>
          </p:nvPr>
        </p:nvSpPr>
        <p:spPr>
          <a:xfrm>
            <a:off x="4907278" y="3470175"/>
            <a:ext cx="2609700" cy="806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5" name="Google Shape;195;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lt1"/>
        </a:solidFill>
        <a:effectLst/>
      </p:bgPr>
    </p:bg>
    <p:spTree>
      <p:nvGrpSpPr>
        <p:cNvPr id="1" name="Shape 241"/>
        <p:cNvGrpSpPr/>
        <p:nvPr/>
      </p:nvGrpSpPr>
      <p:grpSpPr>
        <a:xfrm>
          <a:off x="0" y="0"/>
          <a:ext cx="0" cy="0"/>
          <a:chOff x="0" y="0"/>
          <a:chExt cx="0" cy="0"/>
        </a:xfrm>
      </p:grpSpPr>
      <p:grpSp>
        <p:nvGrpSpPr>
          <p:cNvPr id="242" name="Google Shape;242;p7"/>
          <p:cNvGrpSpPr/>
          <p:nvPr/>
        </p:nvGrpSpPr>
        <p:grpSpPr>
          <a:xfrm>
            <a:off x="170050" y="213400"/>
            <a:ext cx="8736050" cy="4716700"/>
            <a:chOff x="170050" y="213400"/>
            <a:chExt cx="8736050" cy="4716700"/>
          </a:xfrm>
        </p:grpSpPr>
        <p:sp>
          <p:nvSpPr>
            <p:cNvPr id="243" name="Google Shape;243;p7"/>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4" name="Google Shape;244;p7"/>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245" name="Google Shape;245;p7"/>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46" name="Google Shape;246;p7"/>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47" name="Google Shape;247;p7"/>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48" name="Google Shape;248;p7"/>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49" name="Google Shape;249;p7"/>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50" name="Google Shape;250;p7"/>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51" name="Google Shape;251;p7"/>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52" name="Google Shape;252;p7"/>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53" name="Google Shape;253;p7"/>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54" name="Google Shape;254;p7"/>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55" name="Google Shape;255;p7"/>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56" name="Google Shape;256;p7"/>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57" name="Google Shape;257;p7"/>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258" name="Google Shape;258;p7"/>
            <p:cNvSpPr/>
            <p:nvPr/>
          </p:nvSpPr>
          <p:spPr>
            <a:xfrm>
              <a:off x="432025" y="10131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7"/>
            <p:cNvSpPr/>
            <p:nvPr/>
          </p:nvSpPr>
          <p:spPr>
            <a:xfrm>
              <a:off x="432025" y="16038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7"/>
            <p:cNvSpPr/>
            <p:nvPr/>
          </p:nvSpPr>
          <p:spPr>
            <a:xfrm>
              <a:off x="432025" y="21944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7"/>
            <p:cNvSpPr/>
            <p:nvPr/>
          </p:nvSpPr>
          <p:spPr>
            <a:xfrm>
              <a:off x="432025" y="27851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7"/>
            <p:cNvSpPr/>
            <p:nvPr/>
          </p:nvSpPr>
          <p:spPr>
            <a:xfrm>
              <a:off x="432025" y="33757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7"/>
            <p:cNvSpPr/>
            <p:nvPr/>
          </p:nvSpPr>
          <p:spPr>
            <a:xfrm>
              <a:off x="432025" y="39664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7"/>
            <p:cNvSpPr/>
            <p:nvPr/>
          </p:nvSpPr>
          <p:spPr>
            <a:xfrm>
              <a:off x="432025" y="45570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5" name="Google Shape;265;p7"/>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66" name="Google Shape;266;p7"/>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267" name="Google Shape;267;p7"/>
            <p:cNvSpPr/>
            <p:nvPr/>
          </p:nvSpPr>
          <p:spPr>
            <a:xfrm>
              <a:off x="432025" y="4225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7"/>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7"/>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7"/>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7"/>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7"/>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7"/>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7"/>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7"/>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7"/>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7"/>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7"/>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7"/>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7"/>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7"/>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7"/>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7"/>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84" name="Google Shape;284;p7"/>
            <p:cNvCxnSpPr/>
            <p:nvPr/>
          </p:nvCxnSpPr>
          <p:spPr>
            <a:xfrm>
              <a:off x="715100" y="213400"/>
              <a:ext cx="0" cy="4712700"/>
            </a:xfrm>
            <a:prstGeom prst="straightConnector1">
              <a:avLst/>
            </a:prstGeom>
            <a:noFill/>
            <a:ln w="19050" cap="flat" cmpd="sng">
              <a:solidFill>
                <a:schemeClr val="accent3"/>
              </a:solidFill>
              <a:prstDash val="solid"/>
              <a:round/>
              <a:headEnd type="none" w="med" len="med"/>
              <a:tailEnd type="none" w="med" len="med"/>
            </a:ln>
          </p:spPr>
        </p:cxnSp>
      </p:grpSp>
      <p:sp>
        <p:nvSpPr>
          <p:cNvPr id="285" name="Google Shape;285;p7"/>
          <p:cNvSpPr txBox="1">
            <a:spLocks noGrp="1"/>
          </p:cNvSpPr>
          <p:nvPr>
            <p:ph type="body" idx="1"/>
          </p:nvPr>
        </p:nvSpPr>
        <p:spPr>
          <a:xfrm>
            <a:off x="878425" y="1409325"/>
            <a:ext cx="2505600" cy="3243900"/>
          </a:xfrm>
          <a:prstGeom prst="rect">
            <a:avLst/>
          </a:prstGeom>
          <a:solidFill>
            <a:schemeClr val="accent5"/>
          </a:solidFill>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lt2"/>
              </a:buClr>
              <a:buSzPts val="1400"/>
              <a:buChar char="⭑"/>
              <a:defRPr sz="1400">
                <a:solidFill>
                  <a:srgbClr val="434343"/>
                </a:solidFill>
              </a:defRPr>
            </a:lvl1pPr>
            <a:lvl2pPr marL="914400" lvl="1" indent="-317500" rtl="0">
              <a:lnSpc>
                <a:spcPct val="115000"/>
              </a:lnSpc>
              <a:spcBef>
                <a:spcPts val="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286" name="Google Shape;286;p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87" name="Google Shape;287;p7"/>
          <p:cNvSpPr>
            <a:spLocks noGrp="1"/>
          </p:cNvSpPr>
          <p:nvPr>
            <p:ph type="pic" idx="2"/>
          </p:nvPr>
        </p:nvSpPr>
        <p:spPr>
          <a:xfrm>
            <a:off x="3645574" y="1409325"/>
            <a:ext cx="4615200" cy="3243900"/>
          </a:xfrm>
          <a:prstGeom prst="rect">
            <a:avLst/>
          </a:prstGeom>
          <a:noFill/>
          <a:ln>
            <a:noFill/>
          </a:ln>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288"/>
        <p:cNvGrpSpPr/>
        <p:nvPr/>
      </p:nvGrpSpPr>
      <p:grpSpPr>
        <a:xfrm>
          <a:off x="0" y="0"/>
          <a:ext cx="0" cy="0"/>
          <a:chOff x="0" y="0"/>
          <a:chExt cx="0" cy="0"/>
        </a:xfrm>
      </p:grpSpPr>
      <p:grpSp>
        <p:nvGrpSpPr>
          <p:cNvPr id="289" name="Google Shape;289;p8"/>
          <p:cNvGrpSpPr/>
          <p:nvPr/>
        </p:nvGrpSpPr>
        <p:grpSpPr>
          <a:xfrm>
            <a:off x="170050" y="213400"/>
            <a:ext cx="8736050" cy="4716700"/>
            <a:chOff x="170050" y="213400"/>
            <a:chExt cx="8736050" cy="4716700"/>
          </a:xfrm>
        </p:grpSpPr>
        <p:sp>
          <p:nvSpPr>
            <p:cNvPr id="290" name="Google Shape;290;p8"/>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91" name="Google Shape;291;p8"/>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292" name="Google Shape;292;p8"/>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93" name="Google Shape;293;p8"/>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94" name="Google Shape;294;p8"/>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95" name="Google Shape;295;p8"/>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96" name="Google Shape;296;p8"/>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97" name="Google Shape;297;p8"/>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98" name="Google Shape;298;p8"/>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299" name="Google Shape;299;p8"/>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00" name="Google Shape;300;p8"/>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01" name="Google Shape;301;p8"/>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02" name="Google Shape;302;p8"/>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03" name="Google Shape;303;p8"/>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04" name="Google Shape;304;p8"/>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305" name="Google Shape;305;p8"/>
            <p:cNvSpPr/>
            <p:nvPr/>
          </p:nvSpPr>
          <p:spPr>
            <a:xfrm>
              <a:off x="432025" y="10131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8"/>
            <p:cNvSpPr/>
            <p:nvPr/>
          </p:nvSpPr>
          <p:spPr>
            <a:xfrm>
              <a:off x="432025" y="16038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8"/>
            <p:cNvSpPr/>
            <p:nvPr/>
          </p:nvSpPr>
          <p:spPr>
            <a:xfrm>
              <a:off x="432025" y="21944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8"/>
            <p:cNvSpPr/>
            <p:nvPr/>
          </p:nvSpPr>
          <p:spPr>
            <a:xfrm>
              <a:off x="432025" y="27851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8"/>
            <p:cNvSpPr/>
            <p:nvPr/>
          </p:nvSpPr>
          <p:spPr>
            <a:xfrm>
              <a:off x="432025" y="33757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8"/>
            <p:cNvSpPr/>
            <p:nvPr/>
          </p:nvSpPr>
          <p:spPr>
            <a:xfrm>
              <a:off x="432025" y="39664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8"/>
            <p:cNvSpPr/>
            <p:nvPr/>
          </p:nvSpPr>
          <p:spPr>
            <a:xfrm>
              <a:off x="432025" y="45570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12" name="Google Shape;312;p8"/>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13" name="Google Shape;313;p8"/>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314" name="Google Shape;314;p8"/>
            <p:cNvSpPr/>
            <p:nvPr/>
          </p:nvSpPr>
          <p:spPr>
            <a:xfrm>
              <a:off x="432025" y="4225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8"/>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8"/>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8"/>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8"/>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8"/>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8"/>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8"/>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8"/>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8"/>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8"/>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8"/>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8"/>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8"/>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8"/>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8"/>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8"/>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1" name="Google Shape;331;p8"/>
            <p:cNvCxnSpPr/>
            <p:nvPr/>
          </p:nvCxnSpPr>
          <p:spPr>
            <a:xfrm>
              <a:off x="715100" y="213400"/>
              <a:ext cx="0" cy="4712700"/>
            </a:xfrm>
            <a:prstGeom prst="straightConnector1">
              <a:avLst/>
            </a:prstGeom>
            <a:noFill/>
            <a:ln w="19050" cap="flat" cmpd="sng">
              <a:solidFill>
                <a:schemeClr val="accent3"/>
              </a:solidFill>
              <a:prstDash val="solid"/>
              <a:round/>
              <a:headEnd type="none" w="med" len="med"/>
              <a:tailEnd type="none" w="med" len="med"/>
            </a:ln>
          </p:spPr>
        </p:cxnSp>
      </p:grpSp>
      <p:sp>
        <p:nvSpPr>
          <p:cNvPr id="332" name="Google Shape;332;p8"/>
          <p:cNvSpPr txBox="1">
            <a:spLocks noGrp="1"/>
          </p:cNvSpPr>
          <p:nvPr>
            <p:ph type="title"/>
          </p:nvPr>
        </p:nvSpPr>
        <p:spPr>
          <a:xfrm>
            <a:off x="1055500" y="1307100"/>
            <a:ext cx="7032900" cy="2529300"/>
          </a:xfrm>
          <a:prstGeom prst="rect">
            <a:avLst/>
          </a:prstGeom>
          <a:solidFill>
            <a:schemeClr val="accent1"/>
          </a:solidFill>
        </p:spPr>
        <p:txBody>
          <a:bodyPr spcFirstLastPara="1" wrap="square" lIns="91425" tIns="91425" rIns="91425" bIns="91425" anchor="ctr" anchorCtr="0">
            <a:noAutofit/>
          </a:bodyPr>
          <a:lstStyle>
            <a:lvl1pPr lvl="0" algn="ctr">
              <a:spcBef>
                <a:spcPts val="0"/>
              </a:spcBef>
              <a:spcAft>
                <a:spcPts val="0"/>
              </a:spcAft>
              <a:buSzPts val="6000"/>
              <a:buNone/>
              <a:defRPr sz="72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accent1"/>
        </a:solidFill>
        <a:effectLst/>
      </p:bgPr>
    </p:bg>
    <p:spTree>
      <p:nvGrpSpPr>
        <p:cNvPr id="1" name="Shape 333"/>
        <p:cNvGrpSpPr/>
        <p:nvPr/>
      </p:nvGrpSpPr>
      <p:grpSpPr>
        <a:xfrm>
          <a:off x="0" y="0"/>
          <a:ext cx="0" cy="0"/>
          <a:chOff x="0" y="0"/>
          <a:chExt cx="0" cy="0"/>
        </a:xfrm>
      </p:grpSpPr>
      <p:grpSp>
        <p:nvGrpSpPr>
          <p:cNvPr id="334" name="Google Shape;334;p9"/>
          <p:cNvGrpSpPr/>
          <p:nvPr/>
        </p:nvGrpSpPr>
        <p:grpSpPr>
          <a:xfrm>
            <a:off x="170050" y="213400"/>
            <a:ext cx="8736050" cy="4716700"/>
            <a:chOff x="170050" y="213400"/>
            <a:chExt cx="8736050" cy="4716700"/>
          </a:xfrm>
        </p:grpSpPr>
        <p:sp>
          <p:nvSpPr>
            <p:cNvPr id="335" name="Google Shape;335;p9"/>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6" name="Google Shape;336;p9"/>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337" name="Google Shape;337;p9"/>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38" name="Google Shape;338;p9"/>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39" name="Google Shape;339;p9"/>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40" name="Google Shape;340;p9"/>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41" name="Google Shape;341;p9"/>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42" name="Google Shape;342;p9"/>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43" name="Google Shape;343;p9"/>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44" name="Google Shape;344;p9"/>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45" name="Google Shape;345;p9"/>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46" name="Google Shape;346;p9"/>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47" name="Google Shape;347;p9"/>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48" name="Google Shape;348;p9"/>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49" name="Google Shape;349;p9"/>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350" name="Google Shape;350;p9"/>
            <p:cNvSpPr/>
            <p:nvPr/>
          </p:nvSpPr>
          <p:spPr>
            <a:xfrm>
              <a:off x="432025" y="10131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9"/>
            <p:cNvSpPr/>
            <p:nvPr/>
          </p:nvSpPr>
          <p:spPr>
            <a:xfrm>
              <a:off x="432025" y="16038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9"/>
            <p:cNvSpPr/>
            <p:nvPr/>
          </p:nvSpPr>
          <p:spPr>
            <a:xfrm>
              <a:off x="432025" y="21944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9"/>
            <p:cNvSpPr/>
            <p:nvPr/>
          </p:nvSpPr>
          <p:spPr>
            <a:xfrm>
              <a:off x="432025" y="27851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9"/>
            <p:cNvSpPr/>
            <p:nvPr/>
          </p:nvSpPr>
          <p:spPr>
            <a:xfrm>
              <a:off x="432025" y="33757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9"/>
            <p:cNvSpPr/>
            <p:nvPr/>
          </p:nvSpPr>
          <p:spPr>
            <a:xfrm>
              <a:off x="432025" y="39664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9"/>
            <p:cNvSpPr/>
            <p:nvPr/>
          </p:nvSpPr>
          <p:spPr>
            <a:xfrm>
              <a:off x="432025" y="45570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57" name="Google Shape;357;p9"/>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358" name="Google Shape;358;p9"/>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359" name="Google Shape;359;p9"/>
            <p:cNvSpPr/>
            <p:nvPr/>
          </p:nvSpPr>
          <p:spPr>
            <a:xfrm>
              <a:off x="432025" y="4225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9"/>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9"/>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9"/>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9"/>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9"/>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9"/>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9"/>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9"/>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9"/>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9"/>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9"/>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9"/>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9"/>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9"/>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9"/>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9"/>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76" name="Google Shape;376;p9"/>
            <p:cNvCxnSpPr/>
            <p:nvPr/>
          </p:nvCxnSpPr>
          <p:spPr>
            <a:xfrm>
              <a:off x="715100" y="213400"/>
              <a:ext cx="0" cy="4712700"/>
            </a:xfrm>
            <a:prstGeom prst="straightConnector1">
              <a:avLst/>
            </a:prstGeom>
            <a:noFill/>
            <a:ln w="19050" cap="flat" cmpd="sng">
              <a:solidFill>
                <a:schemeClr val="accent3"/>
              </a:solidFill>
              <a:prstDash val="solid"/>
              <a:round/>
              <a:headEnd type="none" w="med" len="med"/>
              <a:tailEnd type="none" w="med" len="med"/>
            </a:ln>
          </p:spPr>
        </p:cxnSp>
      </p:grpSp>
      <p:sp>
        <p:nvSpPr>
          <p:cNvPr id="377" name="Google Shape;377;p9"/>
          <p:cNvSpPr txBox="1">
            <a:spLocks noGrp="1"/>
          </p:cNvSpPr>
          <p:nvPr>
            <p:ph type="title"/>
          </p:nvPr>
        </p:nvSpPr>
        <p:spPr>
          <a:xfrm>
            <a:off x="1473725" y="1084450"/>
            <a:ext cx="6196500" cy="1785000"/>
          </a:xfrm>
          <a:prstGeom prst="rect">
            <a:avLst/>
          </a:prstGeom>
          <a:solidFill>
            <a:schemeClr val="accent1"/>
          </a:solidFill>
        </p:spPr>
        <p:txBody>
          <a:bodyPr spcFirstLastPara="1" wrap="square" lIns="91425" tIns="91425" rIns="91425" bIns="91425" anchor="t" anchorCtr="0">
            <a:noAutofit/>
          </a:bodyPr>
          <a:lstStyle>
            <a:lvl1pPr lvl="0" algn="ctr" rtl="0">
              <a:spcBef>
                <a:spcPts val="0"/>
              </a:spcBef>
              <a:spcAft>
                <a:spcPts val="0"/>
              </a:spcAft>
              <a:buSzPts val="3600"/>
              <a:buNone/>
              <a:defRPr sz="9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78" name="Google Shape;378;p9"/>
          <p:cNvSpPr txBox="1">
            <a:spLocks noGrp="1"/>
          </p:cNvSpPr>
          <p:nvPr>
            <p:ph type="subTitle" idx="1"/>
          </p:nvPr>
        </p:nvSpPr>
        <p:spPr>
          <a:xfrm>
            <a:off x="1473725" y="3002451"/>
            <a:ext cx="6196500" cy="1056600"/>
          </a:xfrm>
          <a:prstGeom prst="rect">
            <a:avLst/>
          </a:prstGeom>
          <a:solidFill>
            <a:schemeClr val="accent5"/>
          </a:solidFill>
        </p:spPr>
        <p:txBody>
          <a:bodyPr spcFirstLastPara="1" wrap="square" lIns="91425" tIns="91425" rIns="91425" bIns="91425" anchor="ctr" anchorCtr="0">
            <a:noAutofit/>
          </a:bodyPr>
          <a:lstStyle>
            <a:lvl1pPr lvl="0" algn="ct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61"/>
        <p:cNvGrpSpPr/>
        <p:nvPr/>
      </p:nvGrpSpPr>
      <p:grpSpPr>
        <a:xfrm>
          <a:off x="0" y="0"/>
          <a:ext cx="0" cy="0"/>
          <a:chOff x="0" y="0"/>
          <a:chExt cx="0" cy="0"/>
        </a:xfrm>
      </p:grpSpPr>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BLANK_1">
    <p:bg>
      <p:bgPr>
        <a:solidFill>
          <a:schemeClr val="lt1"/>
        </a:solidFill>
        <a:effectLst/>
      </p:bgPr>
    </p:bg>
    <p:spTree>
      <p:nvGrpSpPr>
        <p:cNvPr id="1" name="Shape 462"/>
        <p:cNvGrpSpPr/>
        <p:nvPr/>
      </p:nvGrpSpPr>
      <p:grpSpPr>
        <a:xfrm>
          <a:off x="0" y="0"/>
          <a:ext cx="0" cy="0"/>
          <a:chOff x="0" y="0"/>
          <a:chExt cx="0" cy="0"/>
        </a:xfrm>
      </p:grpSpPr>
      <p:grpSp>
        <p:nvGrpSpPr>
          <p:cNvPr id="463" name="Google Shape;463;p13"/>
          <p:cNvGrpSpPr/>
          <p:nvPr/>
        </p:nvGrpSpPr>
        <p:grpSpPr>
          <a:xfrm>
            <a:off x="170050" y="213400"/>
            <a:ext cx="8736050" cy="4716700"/>
            <a:chOff x="170050" y="213400"/>
            <a:chExt cx="8736050" cy="4716700"/>
          </a:xfrm>
        </p:grpSpPr>
        <p:sp>
          <p:nvSpPr>
            <p:cNvPr id="464" name="Google Shape;464;p13"/>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65" name="Google Shape;465;p13"/>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466" name="Google Shape;466;p13"/>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467" name="Google Shape;467;p13"/>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468" name="Google Shape;468;p13"/>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469" name="Google Shape;469;p13"/>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470" name="Google Shape;470;p13"/>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471" name="Google Shape;471;p13"/>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472" name="Google Shape;472;p13"/>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473" name="Google Shape;473;p13"/>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474" name="Google Shape;474;p13"/>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475" name="Google Shape;475;p13"/>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476" name="Google Shape;476;p13"/>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477" name="Google Shape;477;p13"/>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478" name="Google Shape;478;p13"/>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479" name="Google Shape;479;p13"/>
            <p:cNvSpPr/>
            <p:nvPr/>
          </p:nvSpPr>
          <p:spPr>
            <a:xfrm>
              <a:off x="432025" y="10131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3"/>
            <p:cNvSpPr/>
            <p:nvPr/>
          </p:nvSpPr>
          <p:spPr>
            <a:xfrm>
              <a:off x="432025" y="16038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13"/>
            <p:cNvSpPr/>
            <p:nvPr/>
          </p:nvSpPr>
          <p:spPr>
            <a:xfrm>
              <a:off x="432025" y="21944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3"/>
            <p:cNvSpPr/>
            <p:nvPr/>
          </p:nvSpPr>
          <p:spPr>
            <a:xfrm>
              <a:off x="432025" y="27851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13"/>
            <p:cNvSpPr/>
            <p:nvPr/>
          </p:nvSpPr>
          <p:spPr>
            <a:xfrm>
              <a:off x="432025" y="33757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13"/>
            <p:cNvSpPr/>
            <p:nvPr/>
          </p:nvSpPr>
          <p:spPr>
            <a:xfrm>
              <a:off x="432025" y="39664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3"/>
            <p:cNvSpPr/>
            <p:nvPr/>
          </p:nvSpPr>
          <p:spPr>
            <a:xfrm>
              <a:off x="432025" y="45570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6" name="Google Shape;486;p13"/>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487" name="Google Shape;487;p13"/>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488" name="Google Shape;488;p13"/>
            <p:cNvSpPr/>
            <p:nvPr/>
          </p:nvSpPr>
          <p:spPr>
            <a:xfrm>
              <a:off x="432025" y="4225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13"/>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3"/>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3"/>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3"/>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3"/>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3"/>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13"/>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3"/>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13"/>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13"/>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13"/>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3"/>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13"/>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13"/>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13"/>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3"/>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5" name="Google Shape;505;p13"/>
            <p:cNvCxnSpPr/>
            <p:nvPr/>
          </p:nvCxnSpPr>
          <p:spPr>
            <a:xfrm>
              <a:off x="715100" y="213400"/>
              <a:ext cx="0" cy="4712700"/>
            </a:xfrm>
            <a:prstGeom prst="straightConnector1">
              <a:avLst/>
            </a:prstGeom>
            <a:noFill/>
            <a:ln w="19050" cap="flat" cmpd="sng">
              <a:solidFill>
                <a:schemeClr val="accent3"/>
              </a:solidFill>
              <a:prstDash val="solid"/>
              <a:round/>
              <a:headEnd type="none" w="med" len="med"/>
              <a:tailEnd type="none" w="med" len="med"/>
            </a:ln>
          </p:spPr>
        </p:cxnSp>
      </p:grpSp>
      <p:sp>
        <p:nvSpPr>
          <p:cNvPr id="506" name="Google Shape;506;p13"/>
          <p:cNvSpPr txBox="1">
            <a:spLocks noGrp="1"/>
          </p:cNvSpPr>
          <p:nvPr>
            <p:ph type="title" hasCustomPrompt="1"/>
          </p:nvPr>
        </p:nvSpPr>
        <p:spPr>
          <a:xfrm>
            <a:off x="1027184" y="2269525"/>
            <a:ext cx="21501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07" name="Google Shape;507;p13"/>
          <p:cNvSpPr txBox="1">
            <a:spLocks noGrp="1"/>
          </p:cNvSpPr>
          <p:nvPr>
            <p:ph type="subTitle" idx="1"/>
          </p:nvPr>
        </p:nvSpPr>
        <p:spPr>
          <a:xfrm>
            <a:off x="1027175" y="3502225"/>
            <a:ext cx="2150100" cy="8619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08" name="Google Shape;508;p13"/>
          <p:cNvSpPr txBox="1">
            <a:spLocks noGrp="1"/>
          </p:cNvSpPr>
          <p:nvPr>
            <p:ph type="title" idx="2" hasCustomPrompt="1"/>
          </p:nvPr>
        </p:nvSpPr>
        <p:spPr>
          <a:xfrm>
            <a:off x="3496329" y="2269525"/>
            <a:ext cx="21558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09" name="Google Shape;509;p13"/>
          <p:cNvSpPr txBox="1">
            <a:spLocks noGrp="1"/>
          </p:cNvSpPr>
          <p:nvPr>
            <p:ph type="subTitle" idx="3"/>
          </p:nvPr>
        </p:nvSpPr>
        <p:spPr>
          <a:xfrm>
            <a:off x="3494050" y="3502227"/>
            <a:ext cx="2155800" cy="8619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10" name="Google Shape;510;p13"/>
          <p:cNvSpPr txBox="1">
            <a:spLocks noGrp="1"/>
          </p:cNvSpPr>
          <p:nvPr>
            <p:ph type="title" idx="4" hasCustomPrompt="1"/>
          </p:nvPr>
        </p:nvSpPr>
        <p:spPr>
          <a:xfrm>
            <a:off x="5971245" y="2269525"/>
            <a:ext cx="2150100" cy="593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11" name="Google Shape;511;p13"/>
          <p:cNvSpPr txBox="1">
            <a:spLocks noGrp="1"/>
          </p:cNvSpPr>
          <p:nvPr>
            <p:ph type="subTitle" idx="5"/>
          </p:nvPr>
        </p:nvSpPr>
        <p:spPr>
          <a:xfrm>
            <a:off x="5966725" y="3502225"/>
            <a:ext cx="2150100" cy="8619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12" name="Google Shape;512;p13"/>
          <p:cNvSpPr txBox="1">
            <a:spLocks noGrp="1"/>
          </p:cNvSpPr>
          <p:nvPr>
            <p:ph type="subTitle" idx="6"/>
          </p:nvPr>
        </p:nvSpPr>
        <p:spPr>
          <a:xfrm>
            <a:off x="1022675" y="2943671"/>
            <a:ext cx="2150100" cy="493800"/>
          </a:xfrm>
          <a:prstGeom prst="rect">
            <a:avLst/>
          </a:prstGeom>
          <a:solidFill>
            <a:schemeClr val="lt1"/>
          </a:solid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b="1">
                <a:solidFill>
                  <a:schemeClr val="dk1"/>
                </a:solidFill>
                <a:latin typeface="Comic Neue"/>
                <a:ea typeface="Comic Neue"/>
                <a:cs typeface="Comic Neue"/>
                <a:sym typeface="Comic Neu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13" name="Google Shape;513;p13"/>
          <p:cNvSpPr txBox="1">
            <a:spLocks noGrp="1"/>
          </p:cNvSpPr>
          <p:nvPr>
            <p:ph type="subTitle" idx="7"/>
          </p:nvPr>
        </p:nvSpPr>
        <p:spPr>
          <a:xfrm>
            <a:off x="3494060" y="2943672"/>
            <a:ext cx="2155800" cy="493800"/>
          </a:xfrm>
          <a:prstGeom prst="rect">
            <a:avLst/>
          </a:prstGeom>
          <a:solidFill>
            <a:schemeClr val="lt1"/>
          </a:solid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b="1">
                <a:solidFill>
                  <a:schemeClr val="dk1"/>
                </a:solidFill>
                <a:latin typeface="Comic Neue"/>
                <a:ea typeface="Comic Neue"/>
                <a:cs typeface="Comic Neue"/>
                <a:sym typeface="Comic Neu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14" name="Google Shape;514;p13"/>
          <p:cNvSpPr txBox="1">
            <a:spLocks noGrp="1"/>
          </p:cNvSpPr>
          <p:nvPr>
            <p:ph type="subTitle" idx="8"/>
          </p:nvPr>
        </p:nvSpPr>
        <p:spPr>
          <a:xfrm>
            <a:off x="5971245" y="2943671"/>
            <a:ext cx="2150100" cy="493800"/>
          </a:xfrm>
          <a:prstGeom prst="rect">
            <a:avLst/>
          </a:prstGeom>
          <a:solidFill>
            <a:schemeClr val="lt1"/>
          </a:solid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b="1">
                <a:solidFill>
                  <a:schemeClr val="dk1"/>
                </a:solidFill>
                <a:latin typeface="Comic Neue"/>
                <a:ea typeface="Comic Neue"/>
                <a:cs typeface="Comic Neue"/>
                <a:sym typeface="Comic Neu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515" name="Google Shape;515;p13"/>
          <p:cNvSpPr txBox="1">
            <a:spLocks noGrp="1"/>
          </p:cNvSpPr>
          <p:nvPr>
            <p:ph type="title" idx="9"/>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BLANK_1_1">
    <p:bg>
      <p:bgPr>
        <a:solidFill>
          <a:schemeClr val="accent1"/>
        </a:solidFill>
        <a:effectLst/>
      </p:bgPr>
    </p:bg>
    <p:spTree>
      <p:nvGrpSpPr>
        <p:cNvPr id="1" name="Shape 516"/>
        <p:cNvGrpSpPr/>
        <p:nvPr/>
      </p:nvGrpSpPr>
      <p:grpSpPr>
        <a:xfrm>
          <a:off x="0" y="0"/>
          <a:ext cx="0" cy="0"/>
          <a:chOff x="0" y="0"/>
          <a:chExt cx="0" cy="0"/>
        </a:xfrm>
      </p:grpSpPr>
      <p:grpSp>
        <p:nvGrpSpPr>
          <p:cNvPr id="517" name="Google Shape;517;p14"/>
          <p:cNvGrpSpPr/>
          <p:nvPr/>
        </p:nvGrpSpPr>
        <p:grpSpPr>
          <a:xfrm>
            <a:off x="170050" y="213400"/>
            <a:ext cx="8736050" cy="4716700"/>
            <a:chOff x="170050" y="213400"/>
            <a:chExt cx="8736050" cy="4716700"/>
          </a:xfrm>
        </p:grpSpPr>
        <p:sp>
          <p:nvSpPr>
            <p:cNvPr id="518" name="Google Shape;518;p14"/>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19" name="Google Shape;519;p14"/>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520" name="Google Shape;520;p14"/>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21" name="Google Shape;521;p14"/>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22" name="Google Shape;522;p14"/>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23" name="Google Shape;523;p14"/>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24" name="Google Shape;524;p14"/>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25" name="Google Shape;525;p14"/>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26" name="Google Shape;526;p14"/>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27" name="Google Shape;527;p14"/>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28" name="Google Shape;528;p14"/>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29" name="Google Shape;529;p14"/>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30" name="Google Shape;530;p14"/>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31" name="Google Shape;531;p14"/>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32" name="Google Shape;532;p14"/>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533" name="Google Shape;533;p14"/>
            <p:cNvSpPr/>
            <p:nvPr/>
          </p:nvSpPr>
          <p:spPr>
            <a:xfrm>
              <a:off x="432025" y="10131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4"/>
            <p:cNvSpPr/>
            <p:nvPr/>
          </p:nvSpPr>
          <p:spPr>
            <a:xfrm>
              <a:off x="432025" y="16038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4"/>
            <p:cNvSpPr/>
            <p:nvPr/>
          </p:nvSpPr>
          <p:spPr>
            <a:xfrm>
              <a:off x="432025" y="21944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4"/>
            <p:cNvSpPr/>
            <p:nvPr/>
          </p:nvSpPr>
          <p:spPr>
            <a:xfrm>
              <a:off x="432025" y="27851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14"/>
            <p:cNvSpPr/>
            <p:nvPr/>
          </p:nvSpPr>
          <p:spPr>
            <a:xfrm>
              <a:off x="432025" y="33757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14"/>
            <p:cNvSpPr/>
            <p:nvPr/>
          </p:nvSpPr>
          <p:spPr>
            <a:xfrm>
              <a:off x="432025" y="39664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4"/>
            <p:cNvSpPr/>
            <p:nvPr/>
          </p:nvSpPr>
          <p:spPr>
            <a:xfrm>
              <a:off x="432025" y="455705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40" name="Google Shape;540;p14"/>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541" name="Google Shape;541;p14"/>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542" name="Google Shape;542;p14"/>
            <p:cNvSpPr/>
            <p:nvPr/>
          </p:nvSpPr>
          <p:spPr>
            <a:xfrm>
              <a:off x="432025" y="422500"/>
              <a:ext cx="197100" cy="19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4"/>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4"/>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14"/>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14"/>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14"/>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4"/>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4"/>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14"/>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14"/>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14"/>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14"/>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14"/>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14"/>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4"/>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4"/>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4"/>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59" name="Google Shape;559;p14"/>
            <p:cNvCxnSpPr/>
            <p:nvPr/>
          </p:nvCxnSpPr>
          <p:spPr>
            <a:xfrm>
              <a:off x="715100" y="213400"/>
              <a:ext cx="0" cy="4712700"/>
            </a:xfrm>
            <a:prstGeom prst="straightConnector1">
              <a:avLst/>
            </a:prstGeom>
            <a:noFill/>
            <a:ln w="19050" cap="flat" cmpd="sng">
              <a:solidFill>
                <a:schemeClr val="accent3"/>
              </a:solidFill>
              <a:prstDash val="solid"/>
              <a:round/>
              <a:headEnd type="none" w="med" len="med"/>
              <a:tailEnd type="none" w="med" len="med"/>
            </a:ln>
          </p:spPr>
        </p:cxnSp>
      </p:grpSp>
      <p:sp>
        <p:nvSpPr>
          <p:cNvPr id="560" name="Google Shape;560;p14"/>
          <p:cNvSpPr txBox="1">
            <a:spLocks noGrp="1"/>
          </p:cNvSpPr>
          <p:nvPr>
            <p:ph type="title"/>
          </p:nvPr>
        </p:nvSpPr>
        <p:spPr>
          <a:xfrm>
            <a:off x="1458150" y="3072525"/>
            <a:ext cx="6227700" cy="647400"/>
          </a:xfrm>
          <a:prstGeom prst="rect">
            <a:avLst/>
          </a:prstGeom>
          <a:solidFill>
            <a:schemeClr val="accent5"/>
          </a:solidFill>
        </p:spPr>
        <p:txBody>
          <a:bodyPr spcFirstLastPara="1" wrap="square" lIns="91425" tIns="91425" rIns="91425" bIns="91425" anchor="t"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561" name="Google Shape;561;p14"/>
          <p:cNvSpPr txBox="1">
            <a:spLocks noGrp="1"/>
          </p:cNvSpPr>
          <p:nvPr>
            <p:ph type="subTitle" idx="1"/>
          </p:nvPr>
        </p:nvSpPr>
        <p:spPr>
          <a:xfrm>
            <a:off x="1458150" y="1423575"/>
            <a:ext cx="6227700" cy="1451700"/>
          </a:xfrm>
          <a:prstGeom prst="rect">
            <a:avLst/>
          </a:prstGeom>
          <a:solidFill>
            <a:schemeClr val="accent1"/>
          </a:solidFill>
        </p:spPr>
        <p:txBody>
          <a:bodyPr spcFirstLastPara="1" wrap="square" lIns="91425" tIns="91425" rIns="91425" bIns="91425" anchor="b" anchorCtr="0">
            <a:noAutofit/>
          </a:bodyPr>
          <a:lstStyle>
            <a:lvl1pPr lvl="0" algn="ctr" rtl="0">
              <a:spcBef>
                <a:spcPts val="0"/>
              </a:spcBef>
              <a:spcAft>
                <a:spcPts val="0"/>
              </a:spcAft>
              <a:buSzPts val="2500"/>
              <a:buNone/>
              <a:defRPr sz="24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solidFill>
          <a:schemeClr val="lt1"/>
        </a:solidFill>
        <a:effectLst/>
      </p:bgPr>
    </p:bg>
    <p:spTree>
      <p:nvGrpSpPr>
        <p:cNvPr id="1" name="Shape 839"/>
        <p:cNvGrpSpPr/>
        <p:nvPr/>
      </p:nvGrpSpPr>
      <p:grpSpPr>
        <a:xfrm>
          <a:off x="0" y="0"/>
          <a:ext cx="0" cy="0"/>
          <a:chOff x="0" y="0"/>
          <a:chExt cx="0" cy="0"/>
        </a:xfrm>
      </p:grpSpPr>
      <p:grpSp>
        <p:nvGrpSpPr>
          <p:cNvPr id="840" name="Google Shape;840;p21"/>
          <p:cNvGrpSpPr/>
          <p:nvPr/>
        </p:nvGrpSpPr>
        <p:grpSpPr>
          <a:xfrm>
            <a:off x="170050" y="213400"/>
            <a:ext cx="8736050" cy="4716700"/>
            <a:chOff x="170050" y="213400"/>
            <a:chExt cx="8736050" cy="4716700"/>
          </a:xfrm>
        </p:grpSpPr>
        <p:sp>
          <p:nvSpPr>
            <p:cNvPr id="841" name="Google Shape;841;p21"/>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42" name="Google Shape;842;p21"/>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843" name="Google Shape;843;p21"/>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44" name="Google Shape;844;p21"/>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45" name="Google Shape;845;p21"/>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46" name="Google Shape;846;p21"/>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47" name="Google Shape;847;p21"/>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48" name="Google Shape;848;p21"/>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49" name="Google Shape;849;p21"/>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50" name="Google Shape;850;p21"/>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51" name="Google Shape;851;p21"/>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52" name="Google Shape;852;p21"/>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53" name="Google Shape;853;p21"/>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54" name="Google Shape;854;p21"/>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55" name="Google Shape;855;p21"/>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856" name="Google Shape;856;p21"/>
            <p:cNvSpPr/>
            <p:nvPr/>
          </p:nvSpPr>
          <p:spPr>
            <a:xfrm>
              <a:off x="432025" y="10131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21"/>
            <p:cNvSpPr/>
            <p:nvPr/>
          </p:nvSpPr>
          <p:spPr>
            <a:xfrm>
              <a:off x="432025" y="16038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21"/>
            <p:cNvSpPr/>
            <p:nvPr/>
          </p:nvSpPr>
          <p:spPr>
            <a:xfrm>
              <a:off x="432025" y="21944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21"/>
            <p:cNvSpPr/>
            <p:nvPr/>
          </p:nvSpPr>
          <p:spPr>
            <a:xfrm>
              <a:off x="432025" y="27851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21"/>
            <p:cNvSpPr/>
            <p:nvPr/>
          </p:nvSpPr>
          <p:spPr>
            <a:xfrm>
              <a:off x="432025" y="33757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21"/>
            <p:cNvSpPr/>
            <p:nvPr/>
          </p:nvSpPr>
          <p:spPr>
            <a:xfrm>
              <a:off x="432025" y="39664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1"/>
            <p:cNvSpPr/>
            <p:nvPr/>
          </p:nvSpPr>
          <p:spPr>
            <a:xfrm>
              <a:off x="432025" y="45570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63" name="Google Shape;863;p21"/>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64" name="Google Shape;864;p21"/>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865" name="Google Shape;865;p21"/>
            <p:cNvSpPr/>
            <p:nvPr/>
          </p:nvSpPr>
          <p:spPr>
            <a:xfrm>
              <a:off x="432025" y="4225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1"/>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1"/>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1"/>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1"/>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1"/>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1"/>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1"/>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1"/>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1"/>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1"/>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1"/>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1"/>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1"/>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1"/>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1"/>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1"/>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82" name="Google Shape;882;p21"/>
            <p:cNvCxnSpPr/>
            <p:nvPr/>
          </p:nvCxnSpPr>
          <p:spPr>
            <a:xfrm>
              <a:off x="715100" y="213400"/>
              <a:ext cx="0" cy="4712700"/>
            </a:xfrm>
            <a:prstGeom prst="straightConnector1">
              <a:avLst/>
            </a:prstGeom>
            <a:noFill/>
            <a:ln w="19050" cap="flat" cmpd="sng">
              <a:solidFill>
                <a:schemeClr val="accent3"/>
              </a:solidFill>
              <a:prstDash val="solid"/>
              <a:round/>
              <a:headEnd type="none" w="med" len="med"/>
              <a:tailEnd type="none" w="med" len="med"/>
            </a:ln>
          </p:spPr>
        </p:cxnSp>
      </p:grpSp>
      <p:sp>
        <p:nvSpPr>
          <p:cNvPr id="883" name="Google Shape;883;p21"/>
          <p:cNvSpPr txBox="1">
            <a:spLocks noGrp="1"/>
          </p:cNvSpPr>
          <p:nvPr>
            <p:ph type="subTitle" idx="1"/>
          </p:nvPr>
        </p:nvSpPr>
        <p:spPr>
          <a:xfrm>
            <a:off x="1290775" y="1407650"/>
            <a:ext cx="3199200" cy="2948400"/>
          </a:xfrm>
          <a:prstGeom prst="rect">
            <a:avLst/>
          </a:prstGeom>
          <a:solidFill>
            <a:schemeClr val="accent5"/>
          </a:solidFill>
        </p:spPr>
        <p:txBody>
          <a:bodyPr spcFirstLastPara="1" wrap="square" lIns="91425" tIns="91425" rIns="91425" bIns="91425" anchor="ctr" anchorCtr="0">
            <a:noAutofit/>
          </a:bodyPr>
          <a:lstStyle>
            <a:lvl1pPr lvl="0" rtl="0">
              <a:spcBef>
                <a:spcPts val="0"/>
              </a:spcBef>
              <a:spcAft>
                <a:spcPts val="0"/>
              </a:spcAft>
              <a:buSzPts val="1400"/>
              <a:buNone/>
              <a:defRPr/>
            </a:lvl1pPr>
            <a:lvl2pPr lvl="1" algn="ctr" rtl="0">
              <a:lnSpc>
                <a:spcPct val="100000"/>
              </a:lnSpc>
              <a:spcBef>
                <a:spcPts val="100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84" name="Google Shape;884;p21"/>
          <p:cNvSpPr txBox="1">
            <a:spLocks noGrp="1"/>
          </p:cNvSpPr>
          <p:nvPr>
            <p:ph type="subTitle" idx="2"/>
          </p:nvPr>
        </p:nvSpPr>
        <p:spPr>
          <a:xfrm>
            <a:off x="4654050" y="1407650"/>
            <a:ext cx="3199200" cy="2948400"/>
          </a:xfrm>
          <a:prstGeom prst="rect">
            <a:avLst/>
          </a:prstGeom>
          <a:solidFill>
            <a:schemeClr val="accent5"/>
          </a:solidFill>
        </p:spPr>
        <p:txBody>
          <a:bodyPr spcFirstLastPara="1" wrap="square" lIns="91425" tIns="91425" rIns="91425" bIns="91425" anchor="ctr" anchorCtr="0">
            <a:noAutofit/>
          </a:bodyPr>
          <a:lstStyle>
            <a:lvl1pPr lvl="0" rtl="0">
              <a:spcBef>
                <a:spcPts val="0"/>
              </a:spcBef>
              <a:spcAft>
                <a:spcPts val="0"/>
              </a:spcAft>
              <a:buSzPts val="1400"/>
              <a:buNone/>
              <a:defRPr/>
            </a:lvl1pPr>
            <a:lvl2pPr lvl="1" algn="ctr" rtl="0">
              <a:lnSpc>
                <a:spcPct val="100000"/>
              </a:lnSpc>
              <a:spcBef>
                <a:spcPts val="100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85" name="Google Shape;885;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solidFill>
          <a:schemeClr val="lt1"/>
        </a:solidFill>
        <a:effectLst/>
      </p:bgPr>
    </p:bg>
    <p:spTree>
      <p:nvGrpSpPr>
        <p:cNvPr id="1" name="Shape 886"/>
        <p:cNvGrpSpPr/>
        <p:nvPr/>
      </p:nvGrpSpPr>
      <p:grpSpPr>
        <a:xfrm>
          <a:off x="0" y="0"/>
          <a:ext cx="0" cy="0"/>
          <a:chOff x="0" y="0"/>
          <a:chExt cx="0" cy="0"/>
        </a:xfrm>
      </p:grpSpPr>
      <p:grpSp>
        <p:nvGrpSpPr>
          <p:cNvPr id="887" name="Google Shape;887;p22"/>
          <p:cNvGrpSpPr/>
          <p:nvPr/>
        </p:nvGrpSpPr>
        <p:grpSpPr>
          <a:xfrm>
            <a:off x="170050" y="213400"/>
            <a:ext cx="8736050" cy="4716700"/>
            <a:chOff x="170050" y="213400"/>
            <a:chExt cx="8736050" cy="4716700"/>
          </a:xfrm>
        </p:grpSpPr>
        <p:sp>
          <p:nvSpPr>
            <p:cNvPr id="888" name="Google Shape;888;p22"/>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89" name="Google Shape;889;p22"/>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890" name="Google Shape;890;p22"/>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91" name="Google Shape;891;p22"/>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92" name="Google Shape;892;p22"/>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93" name="Google Shape;893;p22"/>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94" name="Google Shape;894;p22"/>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95" name="Google Shape;895;p22"/>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96" name="Google Shape;896;p22"/>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97" name="Google Shape;897;p22"/>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98" name="Google Shape;898;p22"/>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899" name="Google Shape;899;p22"/>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900" name="Google Shape;900;p22"/>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901" name="Google Shape;901;p22"/>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902" name="Google Shape;902;p22"/>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903" name="Google Shape;903;p22"/>
            <p:cNvSpPr/>
            <p:nvPr/>
          </p:nvSpPr>
          <p:spPr>
            <a:xfrm>
              <a:off x="432025" y="10131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22"/>
            <p:cNvSpPr/>
            <p:nvPr/>
          </p:nvSpPr>
          <p:spPr>
            <a:xfrm>
              <a:off x="432025" y="16038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2"/>
            <p:cNvSpPr/>
            <p:nvPr/>
          </p:nvSpPr>
          <p:spPr>
            <a:xfrm>
              <a:off x="432025" y="21944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22"/>
            <p:cNvSpPr/>
            <p:nvPr/>
          </p:nvSpPr>
          <p:spPr>
            <a:xfrm>
              <a:off x="432025" y="27851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22"/>
            <p:cNvSpPr/>
            <p:nvPr/>
          </p:nvSpPr>
          <p:spPr>
            <a:xfrm>
              <a:off x="432025" y="33757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22"/>
            <p:cNvSpPr/>
            <p:nvPr/>
          </p:nvSpPr>
          <p:spPr>
            <a:xfrm>
              <a:off x="432025" y="39664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2"/>
            <p:cNvSpPr/>
            <p:nvPr/>
          </p:nvSpPr>
          <p:spPr>
            <a:xfrm>
              <a:off x="432025" y="45570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10" name="Google Shape;910;p22"/>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911" name="Google Shape;911;p22"/>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912" name="Google Shape;912;p22"/>
            <p:cNvSpPr/>
            <p:nvPr/>
          </p:nvSpPr>
          <p:spPr>
            <a:xfrm>
              <a:off x="432025" y="4225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22"/>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22"/>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22"/>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22"/>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2"/>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22"/>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22"/>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22"/>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22"/>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22"/>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22"/>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22"/>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22"/>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22"/>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22"/>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22"/>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29" name="Google Shape;929;p22"/>
            <p:cNvCxnSpPr/>
            <p:nvPr/>
          </p:nvCxnSpPr>
          <p:spPr>
            <a:xfrm>
              <a:off x="715100" y="213400"/>
              <a:ext cx="0" cy="4712700"/>
            </a:xfrm>
            <a:prstGeom prst="straightConnector1">
              <a:avLst/>
            </a:prstGeom>
            <a:noFill/>
            <a:ln w="19050" cap="flat" cmpd="sng">
              <a:solidFill>
                <a:schemeClr val="accent3"/>
              </a:solidFill>
              <a:prstDash val="solid"/>
              <a:round/>
              <a:headEnd type="none" w="med" len="med"/>
              <a:tailEnd type="none" w="med" len="med"/>
            </a:ln>
          </p:spPr>
        </p:cxnSp>
      </p:grpSp>
      <p:sp>
        <p:nvSpPr>
          <p:cNvPr id="930" name="Google Shape;930;p22"/>
          <p:cNvSpPr txBox="1">
            <a:spLocks noGrp="1"/>
          </p:cNvSpPr>
          <p:nvPr>
            <p:ph type="subTitle" idx="1"/>
          </p:nvPr>
        </p:nvSpPr>
        <p:spPr>
          <a:xfrm>
            <a:off x="1027713" y="1404388"/>
            <a:ext cx="2149800" cy="493800"/>
          </a:xfrm>
          <a:prstGeom prst="rect">
            <a:avLst/>
          </a:prstGeom>
          <a:solidFill>
            <a:schemeClr val="lt1"/>
          </a:solid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b="1">
                <a:solidFill>
                  <a:schemeClr val="dk1"/>
                </a:solidFill>
                <a:latin typeface="Comic Neue"/>
                <a:ea typeface="Comic Neue"/>
                <a:cs typeface="Comic Neue"/>
                <a:sym typeface="Comic Neu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931" name="Google Shape;931;p22"/>
          <p:cNvSpPr txBox="1">
            <a:spLocks noGrp="1"/>
          </p:cNvSpPr>
          <p:nvPr>
            <p:ph type="subTitle" idx="2"/>
          </p:nvPr>
        </p:nvSpPr>
        <p:spPr>
          <a:xfrm>
            <a:off x="1027725" y="1931353"/>
            <a:ext cx="2149800" cy="831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32" name="Google Shape;932;p22"/>
          <p:cNvSpPr txBox="1">
            <a:spLocks noGrp="1"/>
          </p:cNvSpPr>
          <p:nvPr>
            <p:ph type="subTitle" idx="3"/>
          </p:nvPr>
        </p:nvSpPr>
        <p:spPr>
          <a:xfrm>
            <a:off x="3497100" y="3625100"/>
            <a:ext cx="2149800" cy="831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33" name="Google Shape;933;p22"/>
          <p:cNvSpPr txBox="1">
            <a:spLocks noGrp="1"/>
          </p:cNvSpPr>
          <p:nvPr>
            <p:ph type="subTitle" idx="4"/>
          </p:nvPr>
        </p:nvSpPr>
        <p:spPr>
          <a:xfrm>
            <a:off x="5966476" y="1931353"/>
            <a:ext cx="2149800" cy="831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34" name="Google Shape;934;p22"/>
          <p:cNvSpPr txBox="1">
            <a:spLocks noGrp="1"/>
          </p:cNvSpPr>
          <p:nvPr>
            <p:ph type="subTitle" idx="5"/>
          </p:nvPr>
        </p:nvSpPr>
        <p:spPr>
          <a:xfrm>
            <a:off x="3497094" y="3098125"/>
            <a:ext cx="2149800" cy="493800"/>
          </a:xfrm>
          <a:prstGeom prst="rect">
            <a:avLst/>
          </a:prstGeom>
          <a:solidFill>
            <a:schemeClr val="lt1"/>
          </a:solid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b="1">
                <a:solidFill>
                  <a:schemeClr val="dk1"/>
                </a:solidFill>
                <a:latin typeface="Comic Neue"/>
                <a:ea typeface="Comic Neue"/>
                <a:cs typeface="Comic Neue"/>
                <a:sym typeface="Comic Neu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935" name="Google Shape;935;p22"/>
          <p:cNvSpPr txBox="1">
            <a:spLocks noGrp="1"/>
          </p:cNvSpPr>
          <p:nvPr>
            <p:ph type="subTitle" idx="6"/>
          </p:nvPr>
        </p:nvSpPr>
        <p:spPr>
          <a:xfrm>
            <a:off x="5966476" y="1404388"/>
            <a:ext cx="2149800" cy="493800"/>
          </a:xfrm>
          <a:prstGeom prst="rect">
            <a:avLst/>
          </a:prstGeom>
          <a:solidFill>
            <a:schemeClr val="lt1"/>
          </a:solid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b="1">
                <a:solidFill>
                  <a:schemeClr val="dk1"/>
                </a:solidFill>
                <a:latin typeface="Comic Neue"/>
                <a:ea typeface="Comic Neue"/>
                <a:cs typeface="Comic Neue"/>
                <a:sym typeface="Comic Neu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936" name="Google Shape;936;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solidFill>
          <a:schemeClr val="lt1"/>
        </a:solidFill>
        <a:effectLst/>
      </p:bgPr>
    </p:bg>
    <p:spTree>
      <p:nvGrpSpPr>
        <p:cNvPr id="1" name="Shape 1096"/>
        <p:cNvGrpSpPr/>
        <p:nvPr/>
      </p:nvGrpSpPr>
      <p:grpSpPr>
        <a:xfrm>
          <a:off x="0" y="0"/>
          <a:ext cx="0" cy="0"/>
          <a:chOff x="0" y="0"/>
          <a:chExt cx="0" cy="0"/>
        </a:xfrm>
      </p:grpSpPr>
      <p:grpSp>
        <p:nvGrpSpPr>
          <p:cNvPr id="1097" name="Google Shape;1097;p26"/>
          <p:cNvGrpSpPr/>
          <p:nvPr/>
        </p:nvGrpSpPr>
        <p:grpSpPr>
          <a:xfrm>
            <a:off x="170050" y="213400"/>
            <a:ext cx="8736050" cy="4716700"/>
            <a:chOff x="170050" y="213400"/>
            <a:chExt cx="8736050" cy="4716700"/>
          </a:xfrm>
        </p:grpSpPr>
        <p:sp>
          <p:nvSpPr>
            <p:cNvPr id="1098" name="Google Shape;1098;p26"/>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99" name="Google Shape;1099;p26"/>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1100" name="Google Shape;1100;p26"/>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101" name="Google Shape;1101;p26"/>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102" name="Google Shape;1102;p26"/>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103" name="Google Shape;1103;p26"/>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104" name="Google Shape;1104;p26"/>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105" name="Google Shape;1105;p26"/>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106" name="Google Shape;1106;p26"/>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107" name="Google Shape;1107;p26"/>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108" name="Google Shape;1108;p26"/>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109" name="Google Shape;1109;p26"/>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110" name="Google Shape;1110;p26"/>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111" name="Google Shape;1111;p26"/>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112" name="Google Shape;1112;p26"/>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1113" name="Google Shape;1113;p26"/>
            <p:cNvSpPr/>
            <p:nvPr/>
          </p:nvSpPr>
          <p:spPr>
            <a:xfrm>
              <a:off x="432025" y="10131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6"/>
            <p:cNvSpPr/>
            <p:nvPr/>
          </p:nvSpPr>
          <p:spPr>
            <a:xfrm>
              <a:off x="432025" y="16038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26"/>
            <p:cNvSpPr/>
            <p:nvPr/>
          </p:nvSpPr>
          <p:spPr>
            <a:xfrm>
              <a:off x="432025" y="21944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26"/>
            <p:cNvSpPr/>
            <p:nvPr/>
          </p:nvSpPr>
          <p:spPr>
            <a:xfrm>
              <a:off x="432025" y="27851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6"/>
            <p:cNvSpPr/>
            <p:nvPr/>
          </p:nvSpPr>
          <p:spPr>
            <a:xfrm>
              <a:off x="432025" y="33757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6"/>
            <p:cNvSpPr/>
            <p:nvPr/>
          </p:nvSpPr>
          <p:spPr>
            <a:xfrm>
              <a:off x="432025" y="39664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6"/>
            <p:cNvSpPr/>
            <p:nvPr/>
          </p:nvSpPr>
          <p:spPr>
            <a:xfrm>
              <a:off x="432025" y="45570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20" name="Google Shape;1120;p26"/>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121" name="Google Shape;1121;p26"/>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1122" name="Google Shape;1122;p26"/>
            <p:cNvSpPr/>
            <p:nvPr/>
          </p:nvSpPr>
          <p:spPr>
            <a:xfrm>
              <a:off x="432025" y="4225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6"/>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6"/>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26"/>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26"/>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6"/>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6"/>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26"/>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26"/>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6"/>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6"/>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26"/>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26"/>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26"/>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26"/>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26"/>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26"/>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39" name="Google Shape;1139;p26"/>
            <p:cNvCxnSpPr/>
            <p:nvPr/>
          </p:nvCxnSpPr>
          <p:spPr>
            <a:xfrm>
              <a:off x="715100" y="213400"/>
              <a:ext cx="0" cy="4712700"/>
            </a:xfrm>
            <a:prstGeom prst="straightConnector1">
              <a:avLst/>
            </a:prstGeom>
            <a:noFill/>
            <a:ln w="19050" cap="flat" cmpd="sng">
              <a:solidFill>
                <a:schemeClr val="accent3"/>
              </a:solidFill>
              <a:prstDash val="solid"/>
              <a:round/>
              <a:headEnd type="none" w="med" len="med"/>
              <a:tailEnd type="none" w="med" len="med"/>
            </a:ln>
          </p:spPr>
        </p:cxnSp>
      </p:grpSp>
      <p:sp>
        <p:nvSpPr>
          <p:cNvPr id="1140" name="Google Shape;1140;p2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41" name="Google Shape;1141;p26"/>
          <p:cNvSpPr txBox="1">
            <a:spLocks noGrp="1"/>
          </p:cNvSpPr>
          <p:nvPr>
            <p:ph type="subTitle" idx="1"/>
          </p:nvPr>
        </p:nvSpPr>
        <p:spPr>
          <a:xfrm>
            <a:off x="1027713" y="1364950"/>
            <a:ext cx="2149800" cy="493800"/>
          </a:xfrm>
          <a:prstGeom prst="rect">
            <a:avLst/>
          </a:prstGeom>
          <a:solidFill>
            <a:schemeClr val="lt1"/>
          </a:solid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b="1">
                <a:solidFill>
                  <a:schemeClr val="dk1"/>
                </a:solidFill>
                <a:latin typeface="Comic Neue"/>
                <a:ea typeface="Comic Neue"/>
                <a:cs typeface="Comic Neue"/>
                <a:sym typeface="Comic Neu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142" name="Google Shape;1142;p26"/>
          <p:cNvSpPr txBox="1">
            <a:spLocks noGrp="1"/>
          </p:cNvSpPr>
          <p:nvPr>
            <p:ph type="subTitle" idx="2"/>
          </p:nvPr>
        </p:nvSpPr>
        <p:spPr>
          <a:xfrm>
            <a:off x="1027725" y="1891913"/>
            <a:ext cx="2149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43" name="Google Shape;1143;p26"/>
          <p:cNvSpPr txBox="1">
            <a:spLocks noGrp="1"/>
          </p:cNvSpPr>
          <p:nvPr>
            <p:ph type="subTitle" idx="3"/>
          </p:nvPr>
        </p:nvSpPr>
        <p:spPr>
          <a:xfrm>
            <a:off x="3497088" y="1364950"/>
            <a:ext cx="2149800" cy="493800"/>
          </a:xfrm>
          <a:prstGeom prst="rect">
            <a:avLst/>
          </a:prstGeom>
          <a:solidFill>
            <a:schemeClr val="lt1"/>
          </a:solid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b="1">
                <a:solidFill>
                  <a:schemeClr val="dk1"/>
                </a:solidFill>
                <a:latin typeface="Comic Neue"/>
                <a:ea typeface="Comic Neue"/>
                <a:cs typeface="Comic Neue"/>
                <a:sym typeface="Comic Neu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144" name="Google Shape;1144;p26"/>
          <p:cNvSpPr txBox="1">
            <a:spLocks noGrp="1"/>
          </p:cNvSpPr>
          <p:nvPr>
            <p:ph type="subTitle" idx="4"/>
          </p:nvPr>
        </p:nvSpPr>
        <p:spPr>
          <a:xfrm>
            <a:off x="3497100" y="1891913"/>
            <a:ext cx="2149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45" name="Google Shape;1145;p26"/>
          <p:cNvSpPr txBox="1">
            <a:spLocks noGrp="1"/>
          </p:cNvSpPr>
          <p:nvPr>
            <p:ph type="subTitle" idx="5"/>
          </p:nvPr>
        </p:nvSpPr>
        <p:spPr>
          <a:xfrm>
            <a:off x="5966463" y="1364950"/>
            <a:ext cx="2149800" cy="493800"/>
          </a:xfrm>
          <a:prstGeom prst="rect">
            <a:avLst/>
          </a:prstGeom>
          <a:solidFill>
            <a:schemeClr val="lt1"/>
          </a:solid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b="1">
                <a:solidFill>
                  <a:schemeClr val="dk1"/>
                </a:solidFill>
                <a:latin typeface="Comic Neue"/>
                <a:ea typeface="Comic Neue"/>
                <a:cs typeface="Comic Neue"/>
                <a:sym typeface="Comic Neu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146" name="Google Shape;1146;p26"/>
          <p:cNvSpPr txBox="1">
            <a:spLocks noGrp="1"/>
          </p:cNvSpPr>
          <p:nvPr>
            <p:ph type="subTitle" idx="6"/>
          </p:nvPr>
        </p:nvSpPr>
        <p:spPr>
          <a:xfrm>
            <a:off x="5966475" y="1891913"/>
            <a:ext cx="2149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47" name="Google Shape;1147;p26"/>
          <p:cNvSpPr txBox="1">
            <a:spLocks noGrp="1"/>
          </p:cNvSpPr>
          <p:nvPr>
            <p:ph type="subTitle" idx="7"/>
          </p:nvPr>
        </p:nvSpPr>
        <p:spPr>
          <a:xfrm>
            <a:off x="1027713" y="3439700"/>
            <a:ext cx="2149800" cy="493800"/>
          </a:xfrm>
          <a:prstGeom prst="rect">
            <a:avLst/>
          </a:prstGeom>
          <a:solidFill>
            <a:schemeClr val="lt1"/>
          </a:solid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b="1">
                <a:solidFill>
                  <a:schemeClr val="dk1"/>
                </a:solidFill>
                <a:latin typeface="Comic Neue"/>
                <a:ea typeface="Comic Neue"/>
                <a:cs typeface="Comic Neue"/>
                <a:sym typeface="Comic Neu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148" name="Google Shape;1148;p26"/>
          <p:cNvSpPr txBox="1">
            <a:spLocks noGrp="1"/>
          </p:cNvSpPr>
          <p:nvPr>
            <p:ph type="subTitle" idx="8"/>
          </p:nvPr>
        </p:nvSpPr>
        <p:spPr>
          <a:xfrm>
            <a:off x="1027725" y="3966663"/>
            <a:ext cx="2149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49" name="Google Shape;1149;p26"/>
          <p:cNvSpPr txBox="1">
            <a:spLocks noGrp="1"/>
          </p:cNvSpPr>
          <p:nvPr>
            <p:ph type="subTitle" idx="9"/>
          </p:nvPr>
        </p:nvSpPr>
        <p:spPr>
          <a:xfrm>
            <a:off x="3497088" y="3439700"/>
            <a:ext cx="2149800" cy="493800"/>
          </a:xfrm>
          <a:prstGeom prst="rect">
            <a:avLst/>
          </a:prstGeom>
          <a:solidFill>
            <a:schemeClr val="lt1"/>
          </a:solid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b="1">
                <a:solidFill>
                  <a:schemeClr val="dk1"/>
                </a:solidFill>
                <a:latin typeface="Comic Neue"/>
                <a:ea typeface="Comic Neue"/>
                <a:cs typeface="Comic Neue"/>
                <a:sym typeface="Comic Neu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150" name="Google Shape;1150;p26"/>
          <p:cNvSpPr txBox="1">
            <a:spLocks noGrp="1"/>
          </p:cNvSpPr>
          <p:nvPr>
            <p:ph type="subTitle" idx="13"/>
          </p:nvPr>
        </p:nvSpPr>
        <p:spPr>
          <a:xfrm>
            <a:off x="3497100" y="3966663"/>
            <a:ext cx="2149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51" name="Google Shape;1151;p26"/>
          <p:cNvSpPr txBox="1">
            <a:spLocks noGrp="1"/>
          </p:cNvSpPr>
          <p:nvPr>
            <p:ph type="subTitle" idx="14"/>
          </p:nvPr>
        </p:nvSpPr>
        <p:spPr>
          <a:xfrm>
            <a:off x="5966463" y="3439700"/>
            <a:ext cx="2149800" cy="493800"/>
          </a:xfrm>
          <a:prstGeom prst="rect">
            <a:avLst/>
          </a:prstGeom>
          <a:solidFill>
            <a:schemeClr val="lt1"/>
          </a:solid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400" b="1">
                <a:solidFill>
                  <a:schemeClr val="dk1"/>
                </a:solidFill>
                <a:latin typeface="Comic Neue"/>
                <a:ea typeface="Comic Neue"/>
                <a:cs typeface="Comic Neue"/>
                <a:sym typeface="Comic Neu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152" name="Google Shape;1152;p26"/>
          <p:cNvSpPr txBox="1">
            <a:spLocks noGrp="1"/>
          </p:cNvSpPr>
          <p:nvPr>
            <p:ph type="subTitle" idx="15"/>
          </p:nvPr>
        </p:nvSpPr>
        <p:spPr>
          <a:xfrm>
            <a:off x="5966475" y="3966663"/>
            <a:ext cx="2149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CUSTOM_2">
    <p:bg>
      <p:bgPr>
        <a:solidFill>
          <a:schemeClr val="lt1"/>
        </a:solidFill>
        <a:effectLst/>
      </p:bgPr>
    </p:bg>
    <p:spTree>
      <p:nvGrpSpPr>
        <p:cNvPr id="1" name="Shape 1254"/>
        <p:cNvGrpSpPr/>
        <p:nvPr/>
      </p:nvGrpSpPr>
      <p:grpSpPr>
        <a:xfrm>
          <a:off x="0" y="0"/>
          <a:ext cx="0" cy="0"/>
          <a:chOff x="0" y="0"/>
          <a:chExt cx="0" cy="0"/>
        </a:xfrm>
      </p:grpSpPr>
      <p:grpSp>
        <p:nvGrpSpPr>
          <p:cNvPr id="1255" name="Google Shape;1255;p29"/>
          <p:cNvGrpSpPr/>
          <p:nvPr/>
        </p:nvGrpSpPr>
        <p:grpSpPr>
          <a:xfrm>
            <a:off x="170050" y="213400"/>
            <a:ext cx="8736050" cy="4716700"/>
            <a:chOff x="170050" y="213400"/>
            <a:chExt cx="8736050" cy="4716700"/>
          </a:xfrm>
        </p:grpSpPr>
        <p:sp>
          <p:nvSpPr>
            <p:cNvPr id="1256" name="Google Shape;1256;p29"/>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57" name="Google Shape;1257;p29"/>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1258" name="Google Shape;1258;p29"/>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259" name="Google Shape;1259;p29"/>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260" name="Google Shape;1260;p29"/>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261" name="Google Shape;1261;p29"/>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262" name="Google Shape;1262;p29"/>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263" name="Google Shape;1263;p29"/>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264" name="Google Shape;1264;p29"/>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265" name="Google Shape;1265;p29"/>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266" name="Google Shape;1266;p29"/>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267" name="Google Shape;1267;p29"/>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268" name="Google Shape;1268;p29"/>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269" name="Google Shape;1269;p29"/>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270" name="Google Shape;1270;p29"/>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1271" name="Google Shape;1271;p29"/>
            <p:cNvSpPr/>
            <p:nvPr/>
          </p:nvSpPr>
          <p:spPr>
            <a:xfrm>
              <a:off x="432025" y="10131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9"/>
            <p:cNvSpPr/>
            <p:nvPr/>
          </p:nvSpPr>
          <p:spPr>
            <a:xfrm>
              <a:off x="432025" y="16038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9"/>
            <p:cNvSpPr/>
            <p:nvPr/>
          </p:nvSpPr>
          <p:spPr>
            <a:xfrm>
              <a:off x="432025" y="21944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29"/>
            <p:cNvSpPr/>
            <p:nvPr/>
          </p:nvSpPr>
          <p:spPr>
            <a:xfrm>
              <a:off x="432025" y="27851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29"/>
            <p:cNvSpPr/>
            <p:nvPr/>
          </p:nvSpPr>
          <p:spPr>
            <a:xfrm>
              <a:off x="432025" y="33757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9"/>
            <p:cNvSpPr/>
            <p:nvPr/>
          </p:nvSpPr>
          <p:spPr>
            <a:xfrm>
              <a:off x="432025" y="39664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9"/>
            <p:cNvSpPr/>
            <p:nvPr/>
          </p:nvSpPr>
          <p:spPr>
            <a:xfrm>
              <a:off x="432025" y="455705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78" name="Google Shape;1278;p29"/>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279" name="Google Shape;1279;p29"/>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1280" name="Google Shape;1280;p29"/>
            <p:cNvSpPr/>
            <p:nvPr/>
          </p:nvSpPr>
          <p:spPr>
            <a:xfrm>
              <a:off x="432025" y="422500"/>
              <a:ext cx="197100" cy="1968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9"/>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9"/>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29"/>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29"/>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9"/>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9"/>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29"/>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29"/>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29"/>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29"/>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29"/>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29"/>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29"/>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29"/>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9"/>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9"/>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97" name="Google Shape;1297;p29"/>
            <p:cNvCxnSpPr/>
            <p:nvPr/>
          </p:nvCxnSpPr>
          <p:spPr>
            <a:xfrm>
              <a:off x="715100" y="213400"/>
              <a:ext cx="0" cy="4712700"/>
            </a:xfrm>
            <a:prstGeom prst="straightConnector1">
              <a:avLst/>
            </a:prstGeom>
            <a:noFill/>
            <a:ln w="19050" cap="flat" cmpd="sng">
              <a:solidFill>
                <a:schemeClr val="accent3"/>
              </a:solidFill>
              <a:prstDash val="solid"/>
              <a:round/>
              <a:headEnd type="none" w="med" len="med"/>
              <a:tailEnd type="none" w="med" len="med"/>
            </a:ln>
          </p:spPr>
        </p:cxnSp>
      </p:grpSp>
      <p:sp>
        <p:nvSpPr>
          <p:cNvPr id="1298" name="Google Shape;1298;p2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solidFill>
          <a:schemeClr val="accent3"/>
        </a:solidFill>
        <a:effectLst/>
      </p:bgPr>
    </p:bg>
    <p:spTree>
      <p:nvGrpSpPr>
        <p:cNvPr id="1" name="Shape 1391"/>
        <p:cNvGrpSpPr/>
        <p:nvPr/>
      </p:nvGrpSpPr>
      <p:grpSpPr>
        <a:xfrm>
          <a:off x="0" y="0"/>
          <a:ext cx="0" cy="0"/>
          <a:chOff x="0" y="0"/>
          <a:chExt cx="0" cy="0"/>
        </a:xfrm>
      </p:grpSpPr>
      <p:grpSp>
        <p:nvGrpSpPr>
          <p:cNvPr id="1392" name="Google Shape;1392;p32"/>
          <p:cNvGrpSpPr/>
          <p:nvPr/>
        </p:nvGrpSpPr>
        <p:grpSpPr>
          <a:xfrm>
            <a:off x="170050" y="213400"/>
            <a:ext cx="8736050" cy="4716700"/>
            <a:chOff x="170050" y="213400"/>
            <a:chExt cx="8736050" cy="4716700"/>
          </a:xfrm>
        </p:grpSpPr>
        <p:sp>
          <p:nvSpPr>
            <p:cNvPr id="1393" name="Google Shape;1393;p32"/>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94" name="Google Shape;1394;p32"/>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1395" name="Google Shape;1395;p32"/>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396" name="Google Shape;1396;p32"/>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397" name="Google Shape;1397;p32"/>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398" name="Google Shape;1398;p32"/>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399" name="Google Shape;1399;p32"/>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00" name="Google Shape;1400;p32"/>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01" name="Google Shape;1401;p32"/>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02" name="Google Shape;1402;p32"/>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03" name="Google Shape;1403;p32"/>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04" name="Google Shape;1404;p32"/>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05" name="Google Shape;1405;p32"/>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06" name="Google Shape;1406;p32"/>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07" name="Google Shape;1407;p32"/>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1408" name="Google Shape;1408;p32"/>
            <p:cNvSpPr/>
            <p:nvPr/>
          </p:nvSpPr>
          <p:spPr>
            <a:xfrm>
              <a:off x="432025" y="1013150"/>
              <a:ext cx="197100" cy="196800"/>
            </a:xfrm>
            <a:prstGeom prst="roundRect">
              <a:avLst>
                <a:gd name="adj" fmla="val 1666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32"/>
            <p:cNvSpPr/>
            <p:nvPr/>
          </p:nvSpPr>
          <p:spPr>
            <a:xfrm>
              <a:off x="432025" y="1603800"/>
              <a:ext cx="197100" cy="196800"/>
            </a:xfrm>
            <a:prstGeom prst="roundRect">
              <a:avLst>
                <a:gd name="adj" fmla="val 1666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32"/>
            <p:cNvSpPr/>
            <p:nvPr/>
          </p:nvSpPr>
          <p:spPr>
            <a:xfrm>
              <a:off x="432025" y="2194450"/>
              <a:ext cx="197100" cy="196800"/>
            </a:xfrm>
            <a:prstGeom prst="roundRect">
              <a:avLst>
                <a:gd name="adj" fmla="val 1666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32"/>
            <p:cNvSpPr/>
            <p:nvPr/>
          </p:nvSpPr>
          <p:spPr>
            <a:xfrm>
              <a:off x="432025" y="2785100"/>
              <a:ext cx="197100" cy="196800"/>
            </a:xfrm>
            <a:prstGeom prst="roundRect">
              <a:avLst>
                <a:gd name="adj" fmla="val 1666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32"/>
            <p:cNvSpPr/>
            <p:nvPr/>
          </p:nvSpPr>
          <p:spPr>
            <a:xfrm>
              <a:off x="432025" y="3375750"/>
              <a:ext cx="197100" cy="196800"/>
            </a:xfrm>
            <a:prstGeom prst="roundRect">
              <a:avLst>
                <a:gd name="adj" fmla="val 1666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32"/>
            <p:cNvSpPr/>
            <p:nvPr/>
          </p:nvSpPr>
          <p:spPr>
            <a:xfrm>
              <a:off x="432025" y="3966400"/>
              <a:ext cx="197100" cy="196800"/>
            </a:xfrm>
            <a:prstGeom prst="roundRect">
              <a:avLst>
                <a:gd name="adj" fmla="val 1666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32"/>
            <p:cNvSpPr/>
            <p:nvPr/>
          </p:nvSpPr>
          <p:spPr>
            <a:xfrm>
              <a:off x="432025" y="4557050"/>
              <a:ext cx="197100" cy="196800"/>
            </a:xfrm>
            <a:prstGeom prst="roundRect">
              <a:avLst>
                <a:gd name="adj" fmla="val 1666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15" name="Google Shape;1415;p32"/>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16" name="Google Shape;1416;p32"/>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1417" name="Google Shape;1417;p32"/>
            <p:cNvSpPr/>
            <p:nvPr/>
          </p:nvSpPr>
          <p:spPr>
            <a:xfrm>
              <a:off x="432025" y="422500"/>
              <a:ext cx="197100" cy="196800"/>
            </a:xfrm>
            <a:prstGeom prst="roundRect">
              <a:avLst>
                <a:gd name="adj" fmla="val 16667"/>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32"/>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32"/>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32"/>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32"/>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32"/>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32"/>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32"/>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32"/>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32"/>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32"/>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32"/>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32"/>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32"/>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32"/>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32"/>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32"/>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34" name="Google Shape;1434;p32"/>
            <p:cNvCxnSpPr/>
            <p:nvPr/>
          </p:nvCxnSpPr>
          <p:spPr>
            <a:xfrm>
              <a:off x="715100" y="213400"/>
              <a:ext cx="0" cy="4712700"/>
            </a:xfrm>
            <a:prstGeom prst="straightConnector1">
              <a:avLst/>
            </a:prstGeom>
            <a:noFill/>
            <a:ln w="19050" cap="flat" cmpd="sng">
              <a:solidFill>
                <a:schemeClr val="accent4"/>
              </a:solidFill>
              <a:prstDash val="solid"/>
              <a:round/>
              <a:headEnd type="none" w="med" len="med"/>
              <a:tailEnd type="none" w="med" len="med"/>
            </a:ln>
          </p:spPr>
        </p:cxn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solidFill>
          <a:schemeClr val="accent4"/>
        </a:solidFill>
        <a:effectLst/>
      </p:bgPr>
    </p:bg>
    <p:spTree>
      <p:nvGrpSpPr>
        <p:cNvPr id="1" name="Shape 1435"/>
        <p:cNvGrpSpPr/>
        <p:nvPr/>
      </p:nvGrpSpPr>
      <p:grpSpPr>
        <a:xfrm>
          <a:off x="0" y="0"/>
          <a:ext cx="0" cy="0"/>
          <a:chOff x="0" y="0"/>
          <a:chExt cx="0" cy="0"/>
        </a:xfrm>
      </p:grpSpPr>
      <p:grpSp>
        <p:nvGrpSpPr>
          <p:cNvPr id="1436" name="Google Shape;1436;p33"/>
          <p:cNvGrpSpPr/>
          <p:nvPr/>
        </p:nvGrpSpPr>
        <p:grpSpPr>
          <a:xfrm>
            <a:off x="170050" y="213400"/>
            <a:ext cx="8736050" cy="4716700"/>
            <a:chOff x="170050" y="213400"/>
            <a:chExt cx="8736050" cy="4716700"/>
          </a:xfrm>
        </p:grpSpPr>
        <p:sp>
          <p:nvSpPr>
            <p:cNvPr id="1437" name="Google Shape;1437;p33"/>
            <p:cNvSpPr/>
            <p:nvPr/>
          </p:nvSpPr>
          <p:spPr>
            <a:xfrm rot="5400000">
              <a:off x="2215650" y="-1760350"/>
              <a:ext cx="4712700" cy="8668200"/>
            </a:xfrm>
            <a:prstGeom prst="round2SameRect">
              <a:avLst>
                <a:gd name="adj1" fmla="val 5221"/>
                <a:gd name="adj2" fmla="val 0"/>
              </a:avLst>
            </a:prstGeom>
            <a:solidFill>
              <a:schemeClr val="accent6"/>
            </a:solidFill>
            <a:ln>
              <a:noFill/>
            </a:ln>
            <a:effectLst>
              <a:outerShdw blurRad="57150" dist="19050" dir="48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38" name="Google Shape;1438;p33"/>
            <p:cNvCxnSpPr/>
            <p:nvPr/>
          </p:nvCxnSpPr>
          <p:spPr>
            <a:xfrm rot="10800000">
              <a:off x="237975" y="816225"/>
              <a:ext cx="8364600" cy="0"/>
            </a:xfrm>
            <a:prstGeom prst="straightConnector1">
              <a:avLst/>
            </a:prstGeom>
            <a:noFill/>
            <a:ln w="9525" cap="flat" cmpd="sng">
              <a:solidFill>
                <a:schemeClr val="accent1"/>
              </a:solidFill>
              <a:prstDash val="solid"/>
              <a:round/>
              <a:headEnd type="none" w="med" len="med"/>
              <a:tailEnd type="none" w="med" len="med"/>
            </a:ln>
          </p:spPr>
        </p:cxnSp>
        <p:cxnSp>
          <p:nvCxnSpPr>
            <p:cNvPr id="1439" name="Google Shape;1439;p33"/>
            <p:cNvCxnSpPr/>
            <p:nvPr/>
          </p:nvCxnSpPr>
          <p:spPr>
            <a:xfrm rot="10800000">
              <a:off x="237975" y="11115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40" name="Google Shape;1440;p33"/>
            <p:cNvCxnSpPr/>
            <p:nvPr/>
          </p:nvCxnSpPr>
          <p:spPr>
            <a:xfrm rot="10800000">
              <a:off x="237975" y="14068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41" name="Google Shape;1441;p33"/>
            <p:cNvCxnSpPr/>
            <p:nvPr/>
          </p:nvCxnSpPr>
          <p:spPr>
            <a:xfrm rot="10800000">
              <a:off x="237975" y="17022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42" name="Google Shape;1442;p33"/>
            <p:cNvCxnSpPr/>
            <p:nvPr/>
          </p:nvCxnSpPr>
          <p:spPr>
            <a:xfrm rot="10800000">
              <a:off x="237975" y="19975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43" name="Google Shape;1443;p33"/>
            <p:cNvCxnSpPr/>
            <p:nvPr/>
          </p:nvCxnSpPr>
          <p:spPr>
            <a:xfrm rot="10800000">
              <a:off x="237975" y="22928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44" name="Google Shape;1444;p33"/>
            <p:cNvCxnSpPr/>
            <p:nvPr/>
          </p:nvCxnSpPr>
          <p:spPr>
            <a:xfrm rot="10800000">
              <a:off x="237975" y="25881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45" name="Google Shape;1445;p33"/>
            <p:cNvCxnSpPr/>
            <p:nvPr/>
          </p:nvCxnSpPr>
          <p:spPr>
            <a:xfrm rot="10800000">
              <a:off x="237975" y="28835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46" name="Google Shape;1446;p33"/>
            <p:cNvCxnSpPr/>
            <p:nvPr/>
          </p:nvCxnSpPr>
          <p:spPr>
            <a:xfrm rot="10800000">
              <a:off x="237975" y="31788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47" name="Google Shape;1447;p33"/>
            <p:cNvCxnSpPr/>
            <p:nvPr/>
          </p:nvCxnSpPr>
          <p:spPr>
            <a:xfrm rot="10800000">
              <a:off x="237975" y="347415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48" name="Google Shape;1448;p33"/>
            <p:cNvCxnSpPr/>
            <p:nvPr/>
          </p:nvCxnSpPr>
          <p:spPr>
            <a:xfrm rot="10800000">
              <a:off x="237975" y="376947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49" name="Google Shape;1449;p33"/>
            <p:cNvCxnSpPr/>
            <p:nvPr/>
          </p:nvCxnSpPr>
          <p:spPr>
            <a:xfrm rot="10800000">
              <a:off x="237975" y="40648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50" name="Google Shape;1450;p33"/>
            <p:cNvCxnSpPr/>
            <p:nvPr/>
          </p:nvCxnSpPr>
          <p:spPr>
            <a:xfrm rot="10800000">
              <a:off x="237975" y="4360125"/>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51" name="Google Shape;1451;p33"/>
            <p:cNvCxnSpPr/>
            <p:nvPr/>
          </p:nvCxnSpPr>
          <p:spPr>
            <a:xfrm rot="10800000">
              <a:off x="237975" y="4655450"/>
              <a:ext cx="8364600" cy="0"/>
            </a:xfrm>
            <a:prstGeom prst="straightConnector1">
              <a:avLst/>
            </a:prstGeom>
            <a:noFill/>
            <a:ln w="19050" cap="flat" cmpd="sng">
              <a:solidFill>
                <a:schemeClr val="accent5"/>
              </a:solidFill>
              <a:prstDash val="solid"/>
              <a:round/>
              <a:headEnd type="none" w="med" len="med"/>
              <a:tailEnd type="none" w="med" len="med"/>
            </a:ln>
          </p:spPr>
        </p:cxnSp>
        <p:sp>
          <p:nvSpPr>
            <p:cNvPr id="1452" name="Google Shape;1452;p33"/>
            <p:cNvSpPr/>
            <p:nvPr/>
          </p:nvSpPr>
          <p:spPr>
            <a:xfrm>
              <a:off x="432025" y="1013150"/>
              <a:ext cx="197100" cy="1968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33"/>
            <p:cNvSpPr/>
            <p:nvPr/>
          </p:nvSpPr>
          <p:spPr>
            <a:xfrm>
              <a:off x="432025" y="1603800"/>
              <a:ext cx="197100" cy="1968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33"/>
            <p:cNvSpPr/>
            <p:nvPr/>
          </p:nvSpPr>
          <p:spPr>
            <a:xfrm>
              <a:off x="432025" y="2194450"/>
              <a:ext cx="197100" cy="1968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33"/>
            <p:cNvSpPr/>
            <p:nvPr/>
          </p:nvSpPr>
          <p:spPr>
            <a:xfrm>
              <a:off x="432025" y="2785100"/>
              <a:ext cx="197100" cy="1968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33"/>
            <p:cNvSpPr/>
            <p:nvPr/>
          </p:nvSpPr>
          <p:spPr>
            <a:xfrm>
              <a:off x="432025" y="3375750"/>
              <a:ext cx="197100" cy="1968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33"/>
            <p:cNvSpPr/>
            <p:nvPr/>
          </p:nvSpPr>
          <p:spPr>
            <a:xfrm>
              <a:off x="432025" y="3966400"/>
              <a:ext cx="197100" cy="1968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33"/>
            <p:cNvSpPr/>
            <p:nvPr/>
          </p:nvSpPr>
          <p:spPr>
            <a:xfrm>
              <a:off x="432025" y="4557050"/>
              <a:ext cx="197100" cy="1968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59" name="Google Shape;1459;p33"/>
            <p:cNvCxnSpPr/>
            <p:nvPr/>
          </p:nvCxnSpPr>
          <p:spPr>
            <a:xfrm rot="10800000">
              <a:off x="237975" y="520900"/>
              <a:ext cx="8364600" cy="0"/>
            </a:xfrm>
            <a:prstGeom prst="straightConnector1">
              <a:avLst/>
            </a:prstGeom>
            <a:noFill/>
            <a:ln w="19050" cap="flat" cmpd="sng">
              <a:solidFill>
                <a:schemeClr val="accent5"/>
              </a:solidFill>
              <a:prstDash val="solid"/>
              <a:round/>
              <a:headEnd type="none" w="med" len="med"/>
              <a:tailEnd type="none" w="med" len="med"/>
            </a:ln>
          </p:spPr>
        </p:cxnSp>
        <p:cxnSp>
          <p:nvCxnSpPr>
            <p:cNvPr id="1460" name="Google Shape;1460;p33"/>
            <p:cNvCxnSpPr/>
            <p:nvPr/>
          </p:nvCxnSpPr>
          <p:spPr>
            <a:xfrm rot="10800000">
              <a:off x="237975" y="816225"/>
              <a:ext cx="8364600" cy="0"/>
            </a:xfrm>
            <a:prstGeom prst="straightConnector1">
              <a:avLst/>
            </a:prstGeom>
            <a:noFill/>
            <a:ln w="19050" cap="flat" cmpd="sng">
              <a:solidFill>
                <a:schemeClr val="accent5"/>
              </a:solidFill>
              <a:prstDash val="solid"/>
              <a:round/>
              <a:headEnd type="none" w="med" len="med"/>
              <a:tailEnd type="none" w="med" len="med"/>
            </a:ln>
          </p:spPr>
        </p:cxnSp>
        <p:sp>
          <p:nvSpPr>
            <p:cNvPr id="1461" name="Google Shape;1461;p33"/>
            <p:cNvSpPr/>
            <p:nvPr/>
          </p:nvSpPr>
          <p:spPr>
            <a:xfrm>
              <a:off x="432025" y="422500"/>
              <a:ext cx="197100" cy="1968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33"/>
            <p:cNvSpPr/>
            <p:nvPr/>
          </p:nvSpPr>
          <p:spPr>
            <a:xfrm>
              <a:off x="170050" y="4594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33"/>
            <p:cNvSpPr/>
            <p:nvPr/>
          </p:nvSpPr>
          <p:spPr>
            <a:xfrm>
              <a:off x="170050" y="5391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33"/>
            <p:cNvSpPr/>
            <p:nvPr/>
          </p:nvSpPr>
          <p:spPr>
            <a:xfrm>
              <a:off x="170050" y="10501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33"/>
            <p:cNvSpPr/>
            <p:nvPr/>
          </p:nvSpPr>
          <p:spPr>
            <a:xfrm>
              <a:off x="170050" y="11297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33"/>
            <p:cNvSpPr/>
            <p:nvPr/>
          </p:nvSpPr>
          <p:spPr>
            <a:xfrm>
              <a:off x="170050" y="16407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33"/>
            <p:cNvSpPr/>
            <p:nvPr/>
          </p:nvSpPr>
          <p:spPr>
            <a:xfrm>
              <a:off x="170050" y="17204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33"/>
            <p:cNvSpPr/>
            <p:nvPr/>
          </p:nvSpPr>
          <p:spPr>
            <a:xfrm>
              <a:off x="170050" y="223142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33"/>
            <p:cNvSpPr/>
            <p:nvPr/>
          </p:nvSpPr>
          <p:spPr>
            <a:xfrm>
              <a:off x="170050" y="231108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33"/>
            <p:cNvSpPr/>
            <p:nvPr/>
          </p:nvSpPr>
          <p:spPr>
            <a:xfrm>
              <a:off x="170050" y="2822078"/>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33"/>
            <p:cNvSpPr/>
            <p:nvPr/>
          </p:nvSpPr>
          <p:spPr>
            <a:xfrm>
              <a:off x="170050" y="2901730"/>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33"/>
            <p:cNvSpPr/>
            <p:nvPr/>
          </p:nvSpPr>
          <p:spPr>
            <a:xfrm>
              <a:off x="170050" y="34127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33"/>
            <p:cNvSpPr/>
            <p:nvPr/>
          </p:nvSpPr>
          <p:spPr>
            <a:xfrm>
              <a:off x="170050" y="34923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33"/>
            <p:cNvSpPr/>
            <p:nvPr/>
          </p:nvSpPr>
          <p:spPr>
            <a:xfrm>
              <a:off x="170050" y="400336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33"/>
            <p:cNvSpPr/>
            <p:nvPr/>
          </p:nvSpPr>
          <p:spPr>
            <a:xfrm>
              <a:off x="170050" y="408301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33"/>
            <p:cNvSpPr/>
            <p:nvPr/>
          </p:nvSpPr>
          <p:spPr>
            <a:xfrm>
              <a:off x="170050" y="4594015"/>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33"/>
            <p:cNvSpPr/>
            <p:nvPr/>
          </p:nvSpPr>
          <p:spPr>
            <a:xfrm>
              <a:off x="170050" y="4673667"/>
              <a:ext cx="395100" cy="43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78" name="Google Shape;1478;p33"/>
            <p:cNvCxnSpPr/>
            <p:nvPr/>
          </p:nvCxnSpPr>
          <p:spPr>
            <a:xfrm>
              <a:off x="715100" y="213400"/>
              <a:ext cx="0" cy="4712700"/>
            </a:xfrm>
            <a:prstGeom prst="straightConnector1">
              <a:avLst/>
            </a:prstGeom>
            <a:noFill/>
            <a:ln w="19050" cap="flat" cmpd="sng">
              <a:solidFill>
                <a:schemeClr val="dk2"/>
              </a:solidFill>
              <a:prstDash val="solid"/>
              <a:round/>
              <a:headEnd type="none" w="med" len="med"/>
              <a:tailEnd type="none" w="med" len="med"/>
            </a:ln>
          </p:spPr>
        </p:cxn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Comic Neue"/>
              <a:buNone/>
              <a:defRPr sz="3500" b="1">
                <a:solidFill>
                  <a:schemeClr val="dk1"/>
                </a:solidFill>
                <a:latin typeface="Comic Neue"/>
                <a:ea typeface="Comic Neue"/>
                <a:cs typeface="Comic Neue"/>
                <a:sym typeface="Comic Neue"/>
              </a:defRPr>
            </a:lvl1pPr>
            <a:lvl2pPr lvl="1" rtl="0">
              <a:spcBef>
                <a:spcPts val="0"/>
              </a:spcBef>
              <a:spcAft>
                <a:spcPts val="0"/>
              </a:spcAft>
              <a:buClr>
                <a:schemeClr val="dk1"/>
              </a:buClr>
              <a:buSzPts val="3500"/>
              <a:buFont typeface="Comic Neue"/>
              <a:buNone/>
              <a:defRPr sz="3500" b="1">
                <a:solidFill>
                  <a:schemeClr val="dk1"/>
                </a:solidFill>
                <a:latin typeface="Comic Neue"/>
                <a:ea typeface="Comic Neue"/>
                <a:cs typeface="Comic Neue"/>
                <a:sym typeface="Comic Neue"/>
              </a:defRPr>
            </a:lvl2pPr>
            <a:lvl3pPr lvl="2" rtl="0">
              <a:spcBef>
                <a:spcPts val="0"/>
              </a:spcBef>
              <a:spcAft>
                <a:spcPts val="0"/>
              </a:spcAft>
              <a:buClr>
                <a:schemeClr val="dk1"/>
              </a:buClr>
              <a:buSzPts val="3500"/>
              <a:buFont typeface="Comic Neue"/>
              <a:buNone/>
              <a:defRPr sz="3500" b="1">
                <a:solidFill>
                  <a:schemeClr val="dk1"/>
                </a:solidFill>
                <a:latin typeface="Comic Neue"/>
                <a:ea typeface="Comic Neue"/>
                <a:cs typeface="Comic Neue"/>
                <a:sym typeface="Comic Neue"/>
              </a:defRPr>
            </a:lvl3pPr>
            <a:lvl4pPr lvl="3" rtl="0">
              <a:spcBef>
                <a:spcPts val="0"/>
              </a:spcBef>
              <a:spcAft>
                <a:spcPts val="0"/>
              </a:spcAft>
              <a:buClr>
                <a:schemeClr val="dk1"/>
              </a:buClr>
              <a:buSzPts val="3500"/>
              <a:buFont typeface="Comic Neue"/>
              <a:buNone/>
              <a:defRPr sz="3500" b="1">
                <a:solidFill>
                  <a:schemeClr val="dk1"/>
                </a:solidFill>
                <a:latin typeface="Comic Neue"/>
                <a:ea typeface="Comic Neue"/>
                <a:cs typeface="Comic Neue"/>
                <a:sym typeface="Comic Neue"/>
              </a:defRPr>
            </a:lvl4pPr>
            <a:lvl5pPr lvl="4" rtl="0">
              <a:spcBef>
                <a:spcPts val="0"/>
              </a:spcBef>
              <a:spcAft>
                <a:spcPts val="0"/>
              </a:spcAft>
              <a:buClr>
                <a:schemeClr val="dk1"/>
              </a:buClr>
              <a:buSzPts val="3500"/>
              <a:buFont typeface="Comic Neue"/>
              <a:buNone/>
              <a:defRPr sz="3500" b="1">
                <a:solidFill>
                  <a:schemeClr val="dk1"/>
                </a:solidFill>
                <a:latin typeface="Comic Neue"/>
                <a:ea typeface="Comic Neue"/>
                <a:cs typeface="Comic Neue"/>
                <a:sym typeface="Comic Neue"/>
              </a:defRPr>
            </a:lvl5pPr>
            <a:lvl6pPr lvl="5" rtl="0">
              <a:spcBef>
                <a:spcPts val="0"/>
              </a:spcBef>
              <a:spcAft>
                <a:spcPts val="0"/>
              </a:spcAft>
              <a:buClr>
                <a:schemeClr val="dk1"/>
              </a:buClr>
              <a:buSzPts val="3500"/>
              <a:buFont typeface="Comic Neue"/>
              <a:buNone/>
              <a:defRPr sz="3500" b="1">
                <a:solidFill>
                  <a:schemeClr val="dk1"/>
                </a:solidFill>
                <a:latin typeface="Comic Neue"/>
                <a:ea typeface="Comic Neue"/>
                <a:cs typeface="Comic Neue"/>
                <a:sym typeface="Comic Neue"/>
              </a:defRPr>
            </a:lvl6pPr>
            <a:lvl7pPr lvl="6" rtl="0">
              <a:spcBef>
                <a:spcPts val="0"/>
              </a:spcBef>
              <a:spcAft>
                <a:spcPts val="0"/>
              </a:spcAft>
              <a:buClr>
                <a:schemeClr val="dk1"/>
              </a:buClr>
              <a:buSzPts val="3500"/>
              <a:buFont typeface="Comic Neue"/>
              <a:buNone/>
              <a:defRPr sz="3500" b="1">
                <a:solidFill>
                  <a:schemeClr val="dk1"/>
                </a:solidFill>
                <a:latin typeface="Comic Neue"/>
                <a:ea typeface="Comic Neue"/>
                <a:cs typeface="Comic Neue"/>
                <a:sym typeface="Comic Neue"/>
              </a:defRPr>
            </a:lvl7pPr>
            <a:lvl8pPr lvl="7" rtl="0">
              <a:spcBef>
                <a:spcPts val="0"/>
              </a:spcBef>
              <a:spcAft>
                <a:spcPts val="0"/>
              </a:spcAft>
              <a:buClr>
                <a:schemeClr val="dk1"/>
              </a:buClr>
              <a:buSzPts val="3500"/>
              <a:buFont typeface="Comic Neue"/>
              <a:buNone/>
              <a:defRPr sz="3500" b="1">
                <a:solidFill>
                  <a:schemeClr val="dk1"/>
                </a:solidFill>
                <a:latin typeface="Comic Neue"/>
                <a:ea typeface="Comic Neue"/>
                <a:cs typeface="Comic Neue"/>
                <a:sym typeface="Comic Neue"/>
              </a:defRPr>
            </a:lvl8pPr>
            <a:lvl9pPr lvl="8" rtl="0">
              <a:spcBef>
                <a:spcPts val="0"/>
              </a:spcBef>
              <a:spcAft>
                <a:spcPts val="0"/>
              </a:spcAft>
              <a:buClr>
                <a:schemeClr val="dk1"/>
              </a:buClr>
              <a:buSzPts val="3500"/>
              <a:buFont typeface="Comic Neue"/>
              <a:buNone/>
              <a:defRPr sz="3500" b="1">
                <a:solidFill>
                  <a:schemeClr val="dk1"/>
                </a:solidFill>
                <a:latin typeface="Comic Neue"/>
                <a:ea typeface="Comic Neue"/>
                <a:cs typeface="Comic Neue"/>
                <a:sym typeface="Comic Neu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1pPr>
            <a:lvl2pPr marL="914400" lvl="1" indent="-317500">
              <a:lnSpc>
                <a:spcPct val="115000"/>
              </a:lnSpc>
              <a:spcBef>
                <a:spcPts val="160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2pPr>
            <a:lvl3pPr marL="1371600" lvl="2" indent="-317500">
              <a:lnSpc>
                <a:spcPct val="115000"/>
              </a:lnSpc>
              <a:spcBef>
                <a:spcPts val="160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3pPr>
            <a:lvl4pPr marL="1828800" lvl="3" indent="-317500">
              <a:lnSpc>
                <a:spcPct val="115000"/>
              </a:lnSpc>
              <a:spcBef>
                <a:spcPts val="160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4pPr>
            <a:lvl5pPr marL="2286000" lvl="4" indent="-317500">
              <a:lnSpc>
                <a:spcPct val="115000"/>
              </a:lnSpc>
              <a:spcBef>
                <a:spcPts val="160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5pPr>
            <a:lvl6pPr marL="2743200" lvl="5" indent="-317500">
              <a:lnSpc>
                <a:spcPct val="115000"/>
              </a:lnSpc>
              <a:spcBef>
                <a:spcPts val="160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6pPr>
            <a:lvl7pPr marL="3200400" lvl="6" indent="-317500">
              <a:lnSpc>
                <a:spcPct val="115000"/>
              </a:lnSpc>
              <a:spcBef>
                <a:spcPts val="160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7pPr>
            <a:lvl8pPr marL="3657600" lvl="7" indent="-317500">
              <a:lnSpc>
                <a:spcPct val="115000"/>
              </a:lnSpc>
              <a:spcBef>
                <a:spcPts val="1600"/>
              </a:spcBef>
              <a:spcAft>
                <a:spcPts val="0"/>
              </a:spcAft>
              <a:buClr>
                <a:schemeClr val="dk1"/>
              </a:buClr>
              <a:buSzPts val="1400"/>
              <a:buFont typeface="Be Vietnam Pro"/>
              <a:buChar char="○"/>
              <a:defRPr>
                <a:solidFill>
                  <a:schemeClr val="dk1"/>
                </a:solidFill>
                <a:latin typeface="Be Vietnam Pro"/>
                <a:ea typeface="Be Vietnam Pro"/>
                <a:cs typeface="Be Vietnam Pro"/>
                <a:sym typeface="Be Vietnam Pro"/>
              </a:defRPr>
            </a:lvl8pPr>
            <a:lvl9pPr marL="4114800" lvl="8" indent="-317500">
              <a:lnSpc>
                <a:spcPct val="115000"/>
              </a:lnSpc>
              <a:spcBef>
                <a:spcPts val="1600"/>
              </a:spcBef>
              <a:spcAft>
                <a:spcPts val="1600"/>
              </a:spcAft>
              <a:buClr>
                <a:schemeClr val="dk1"/>
              </a:buClr>
              <a:buSzPts val="1400"/>
              <a:buFont typeface="Be Vietnam Pro"/>
              <a:buChar char="■"/>
              <a:defRPr>
                <a:solidFill>
                  <a:schemeClr val="dk1"/>
                </a:solidFill>
                <a:latin typeface="Be Vietnam Pro"/>
                <a:ea typeface="Be Vietnam Pro"/>
                <a:cs typeface="Be Vietnam Pro"/>
                <a:sym typeface="Be Vietnam Pr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3" r:id="rId4"/>
    <p:sldLayoutId id="2147483654" r:id="rId5"/>
    <p:sldLayoutId id="2147483655" r:id="rId6"/>
    <p:sldLayoutId id="2147483658" r:id="rId7"/>
    <p:sldLayoutId id="2147483659" r:id="rId8"/>
    <p:sldLayoutId id="2147483660" r:id="rId9"/>
    <p:sldLayoutId id="2147483667" r:id="rId10"/>
    <p:sldLayoutId id="2147483668" r:id="rId11"/>
    <p:sldLayoutId id="2147483672" r:id="rId12"/>
    <p:sldLayoutId id="2147483675" r:id="rId13"/>
    <p:sldLayoutId id="2147483678" r:id="rId14"/>
    <p:sldLayoutId id="2147483679" r:id="rId15"/>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customXml" Target="../ink/ink1.xml"/><Relationship Id="rId7" Type="http://schemas.openxmlformats.org/officeDocument/2006/relationships/customXml" Target="../ink/ink2.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image" Target="../media/image15.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customXml" Target="../ink/ink4.xml"/><Relationship Id="rId5" Type="http://schemas.openxmlformats.org/officeDocument/2006/relationships/image" Target="../media/image150.png"/><Relationship Id="rId4" Type="http://schemas.openxmlformats.org/officeDocument/2006/relationships/customXml" Target="../ink/ink3.xml"/><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88"/>
        <p:cNvGrpSpPr/>
        <p:nvPr/>
      </p:nvGrpSpPr>
      <p:grpSpPr>
        <a:xfrm>
          <a:off x="0" y="0"/>
          <a:ext cx="0" cy="0"/>
          <a:chOff x="0" y="0"/>
          <a:chExt cx="0" cy="0"/>
        </a:xfrm>
      </p:grpSpPr>
      <p:sp>
        <p:nvSpPr>
          <p:cNvPr id="1491" name="Google Shape;1491;p37"/>
          <p:cNvSpPr/>
          <p:nvPr/>
        </p:nvSpPr>
        <p:spPr>
          <a:xfrm>
            <a:off x="8257995" y="4266839"/>
            <a:ext cx="561649" cy="515871"/>
          </a:xfrm>
          <a:custGeom>
            <a:avLst/>
            <a:gdLst/>
            <a:ahLst/>
            <a:cxnLst/>
            <a:rect l="l" t="t" r="r" b="b"/>
            <a:pathLst>
              <a:path w="29772" h="27349" extrusionOk="0">
                <a:moveTo>
                  <a:pt x="17438" y="26693"/>
                </a:moveTo>
                <a:cubicBezTo>
                  <a:pt x="10583" y="21205"/>
                  <a:pt x="-3221" y="14203"/>
                  <a:pt x="704" y="6348"/>
                </a:cubicBezTo>
                <a:cubicBezTo>
                  <a:pt x="2931" y="1892"/>
                  <a:pt x="13893" y="3920"/>
                  <a:pt x="15470" y="8645"/>
                </a:cubicBezTo>
                <a:cubicBezTo>
                  <a:pt x="15843" y="9763"/>
                  <a:pt x="15137" y="12581"/>
                  <a:pt x="14157" y="11927"/>
                </a:cubicBezTo>
                <a:cubicBezTo>
                  <a:pt x="9524" y="8838"/>
                  <a:pt x="20477" y="-801"/>
                  <a:pt x="25970" y="114"/>
                </a:cubicBezTo>
                <a:cubicBezTo>
                  <a:pt x="35262" y="1662"/>
                  <a:pt x="25084" y="20688"/>
                  <a:pt x="18423" y="27349"/>
                </a:cubicBezTo>
              </a:path>
            </a:pathLst>
          </a:custGeom>
          <a:noFill/>
          <a:ln w="76200" cap="sq" cmpd="sng">
            <a:solidFill>
              <a:schemeClr val="dk2"/>
            </a:solidFill>
            <a:prstDash val="solid"/>
            <a:round/>
            <a:headEnd type="none" w="med" len="med"/>
            <a:tailEnd type="none" w="med" len="med"/>
          </a:ln>
        </p:spPr>
        <p:txBody>
          <a:bodyPr/>
          <a:lstStyle/>
          <a:p>
            <a:endParaRPr lang="en-US"/>
          </a:p>
        </p:txBody>
      </p:sp>
      <p:sp>
        <p:nvSpPr>
          <p:cNvPr id="1492" name="Google Shape;1492;p37"/>
          <p:cNvSpPr txBox="1">
            <a:spLocks noGrp="1"/>
          </p:cNvSpPr>
          <p:nvPr>
            <p:ph type="ctrTitle"/>
          </p:nvPr>
        </p:nvSpPr>
        <p:spPr>
          <a:xfrm>
            <a:off x="1347225" y="1078135"/>
            <a:ext cx="6580800" cy="2082000"/>
          </a:xfrm>
          <a:prstGeom prst="rect">
            <a:avLst/>
          </a:prstGeom>
          <a:solidFill>
            <a:schemeClr val="lt1"/>
          </a:solidFill>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ar-SA" sz="1400" dirty="0">
                <a:latin typeface="Cairo" panose="00000800000000000000" pitchFamily="2" charset="-78"/>
                <a:cs typeface="Cairo" panose="00000800000000000000" pitchFamily="2" charset="-78"/>
              </a:rPr>
              <a:t>مشروع تخرج أعد لنيل درجة الإجازة في هندسة الاتصالات والحاسوب بعنوان:</a:t>
            </a:r>
            <a:br>
              <a:rPr lang="ar-SA" sz="1400" dirty="0">
                <a:latin typeface="Cairo" panose="00000800000000000000" pitchFamily="2" charset="-78"/>
                <a:cs typeface="Cairo" panose="00000800000000000000" pitchFamily="2" charset="-78"/>
              </a:rPr>
            </a:br>
            <a:r>
              <a:rPr lang="ar-SA" sz="2400" dirty="0">
                <a:latin typeface="Cairo Black" panose="00000A00000000000000" pitchFamily="2" charset="-78"/>
                <a:cs typeface="Cairo Black" panose="00000A00000000000000" pitchFamily="2" charset="-78"/>
              </a:rPr>
              <a:t>روبوت تفاعلي ذكي لتعليم الأطفال باستخدام تقنيات الذكاء الاصطناعي والرؤية الحاسوبية</a:t>
            </a:r>
            <a:endParaRPr sz="2500" dirty="0">
              <a:latin typeface="Cairo Black" panose="00000A00000000000000" pitchFamily="2" charset="-78"/>
              <a:cs typeface="Cairo Black" panose="00000A00000000000000" pitchFamily="2" charset="-78"/>
            </a:endParaRPr>
          </a:p>
        </p:txBody>
      </p:sp>
      <p:sp>
        <p:nvSpPr>
          <p:cNvPr id="1494" name="Google Shape;1494;p37"/>
          <p:cNvSpPr/>
          <p:nvPr/>
        </p:nvSpPr>
        <p:spPr>
          <a:xfrm>
            <a:off x="2764928" y="655931"/>
            <a:ext cx="1452021" cy="561877"/>
          </a:xfrm>
          <a:custGeom>
            <a:avLst/>
            <a:gdLst/>
            <a:ahLst/>
            <a:cxnLst/>
            <a:rect l="l" t="t" r="r" b="b"/>
            <a:pathLst>
              <a:path w="64642" h="25014" extrusionOk="0">
                <a:moveTo>
                  <a:pt x="0" y="25014"/>
                </a:moveTo>
                <a:cubicBezTo>
                  <a:pt x="0" y="20709"/>
                  <a:pt x="2168" y="15664"/>
                  <a:pt x="5906" y="13529"/>
                </a:cubicBezTo>
                <a:cubicBezTo>
                  <a:pt x="8004" y="12331"/>
                  <a:pt x="11882" y="10801"/>
                  <a:pt x="13125" y="12873"/>
                </a:cubicBezTo>
                <a:cubicBezTo>
                  <a:pt x="14235" y="14723"/>
                  <a:pt x="11891" y="19133"/>
                  <a:pt x="9844" y="18451"/>
                </a:cubicBezTo>
                <a:cubicBezTo>
                  <a:pt x="8233" y="17914"/>
                  <a:pt x="8531" y="15227"/>
                  <a:pt x="8531" y="13529"/>
                </a:cubicBezTo>
                <a:cubicBezTo>
                  <a:pt x="8531" y="6976"/>
                  <a:pt x="18598" y="4355"/>
                  <a:pt x="24938" y="2701"/>
                </a:cubicBezTo>
                <a:cubicBezTo>
                  <a:pt x="33098" y="572"/>
                  <a:pt x="42204" y="-1279"/>
                  <a:pt x="50204" y="1388"/>
                </a:cubicBezTo>
                <a:cubicBezTo>
                  <a:pt x="54936" y="2966"/>
                  <a:pt x="58841" y="8243"/>
                  <a:pt x="59392" y="13201"/>
                </a:cubicBezTo>
                <a:cubicBezTo>
                  <a:pt x="59662" y="15632"/>
                  <a:pt x="63150" y="20420"/>
                  <a:pt x="60704" y="20420"/>
                </a:cubicBezTo>
                <a:cubicBezTo>
                  <a:pt x="58246" y="20420"/>
                  <a:pt x="55568" y="14283"/>
                  <a:pt x="54470" y="16482"/>
                </a:cubicBezTo>
                <a:cubicBezTo>
                  <a:pt x="54009" y="17405"/>
                  <a:pt x="55579" y="18222"/>
                  <a:pt x="56110" y="19107"/>
                </a:cubicBezTo>
                <a:cubicBezTo>
                  <a:pt x="57386" y="21233"/>
                  <a:pt x="58552" y="24686"/>
                  <a:pt x="61032" y="24686"/>
                </a:cubicBezTo>
                <a:cubicBezTo>
                  <a:pt x="65254" y="24686"/>
                  <a:pt x="63307" y="16550"/>
                  <a:pt x="64642" y="12545"/>
                </a:cubicBezTo>
              </a:path>
            </a:pathLst>
          </a:custGeom>
          <a:noFill/>
          <a:ln w="76200" cap="sq" cmpd="sng">
            <a:solidFill>
              <a:schemeClr val="accent4"/>
            </a:solidFill>
            <a:prstDash val="solid"/>
            <a:round/>
            <a:headEnd type="none" w="med" len="med"/>
            <a:tailEnd type="none" w="med" len="med"/>
          </a:ln>
        </p:spPr>
        <p:txBody>
          <a:bodyPr/>
          <a:lstStyle/>
          <a:p>
            <a:endParaRPr lang="en-US"/>
          </a:p>
        </p:txBody>
      </p:sp>
      <p:sp>
        <p:nvSpPr>
          <p:cNvPr id="1496" name="Google Shape;1496;p37"/>
          <p:cNvSpPr/>
          <p:nvPr/>
        </p:nvSpPr>
        <p:spPr>
          <a:xfrm>
            <a:off x="8168574" y="1169163"/>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sp>
        <p:nvSpPr>
          <p:cNvPr id="1497" name="Google Shape;1497;p37"/>
          <p:cNvSpPr/>
          <p:nvPr/>
        </p:nvSpPr>
        <p:spPr>
          <a:xfrm rot="-2342348">
            <a:off x="893487" y="895149"/>
            <a:ext cx="1096926" cy="365972"/>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1" name="Google Shape;1501;p37"/>
          <p:cNvSpPr/>
          <p:nvPr/>
        </p:nvSpPr>
        <p:spPr>
          <a:xfrm rot="-1194133">
            <a:off x="3011776" y="355957"/>
            <a:ext cx="181543" cy="172623"/>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2" name="Google Shape;1502;p37"/>
          <p:cNvSpPr/>
          <p:nvPr/>
        </p:nvSpPr>
        <p:spPr>
          <a:xfrm rot="691964">
            <a:off x="4329493" y="582359"/>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3" name="Google Shape;1503;p37"/>
          <p:cNvSpPr/>
          <p:nvPr/>
        </p:nvSpPr>
        <p:spPr>
          <a:xfrm rot="732028">
            <a:off x="8301813" y="2501948"/>
            <a:ext cx="181704" cy="172463"/>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5" name="Google Shape;1505;p37"/>
          <p:cNvSpPr/>
          <p:nvPr/>
        </p:nvSpPr>
        <p:spPr>
          <a:xfrm rot="-1444089">
            <a:off x="865337" y="2797231"/>
            <a:ext cx="181697" cy="172559"/>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 name="مربع نص 1">
            <a:extLst>
              <a:ext uri="{FF2B5EF4-FFF2-40B4-BE49-F238E27FC236}">
                <a16:creationId xmlns:a16="http://schemas.microsoft.com/office/drawing/2014/main" id="{BA05726B-84FA-8493-1E5A-316A84A9E1D8}"/>
              </a:ext>
            </a:extLst>
          </p:cNvPr>
          <p:cNvSpPr txBox="1"/>
          <p:nvPr/>
        </p:nvSpPr>
        <p:spPr>
          <a:xfrm>
            <a:off x="6172768" y="279594"/>
            <a:ext cx="2528256" cy="738664"/>
          </a:xfrm>
          <a:prstGeom prst="rect">
            <a:avLst/>
          </a:prstGeom>
          <a:noFill/>
        </p:spPr>
        <p:txBody>
          <a:bodyPr wrap="none" rtlCol="0">
            <a:spAutoFit/>
          </a:bodyPr>
          <a:lstStyle/>
          <a:p>
            <a:pPr algn="r" rtl="1"/>
            <a:r>
              <a:rPr lang="ar-SA" dirty="0">
                <a:latin typeface="Cairo Light" panose="00000400000000000000" pitchFamily="2" charset="-78"/>
                <a:cs typeface="Cairo Light" panose="00000400000000000000" pitchFamily="2" charset="-78"/>
              </a:rPr>
              <a:t>الجامعة الوطنية الخاصة</a:t>
            </a:r>
          </a:p>
          <a:p>
            <a:pPr algn="r" rtl="1"/>
            <a:r>
              <a:rPr lang="ar-SA" dirty="0">
                <a:latin typeface="Cairo Light" panose="00000400000000000000" pitchFamily="2" charset="-78"/>
                <a:cs typeface="Cairo Light" panose="00000400000000000000" pitchFamily="2" charset="-78"/>
              </a:rPr>
              <a:t>كلية الهندسة</a:t>
            </a:r>
          </a:p>
          <a:p>
            <a:pPr algn="r" rtl="1"/>
            <a:r>
              <a:rPr lang="ar-SA" dirty="0">
                <a:latin typeface="Cairo Light" panose="00000400000000000000" pitchFamily="2" charset="-78"/>
                <a:cs typeface="Cairo Light" panose="00000400000000000000" pitchFamily="2" charset="-78"/>
              </a:rPr>
              <a:t>قسم هندسة الاتصالات والحاسوب</a:t>
            </a:r>
            <a:endParaRPr lang="en-US" dirty="0">
              <a:latin typeface="Cairo Light" panose="00000400000000000000" pitchFamily="2" charset="-78"/>
              <a:cs typeface="Cairo Light" panose="00000400000000000000" pitchFamily="2" charset="-78"/>
            </a:endParaRPr>
          </a:p>
        </p:txBody>
      </p:sp>
      <p:pic>
        <p:nvPicPr>
          <p:cNvPr id="4" name="صورة 3">
            <a:extLst>
              <a:ext uri="{FF2B5EF4-FFF2-40B4-BE49-F238E27FC236}">
                <a16:creationId xmlns:a16="http://schemas.microsoft.com/office/drawing/2014/main" id="{D60A3EF2-C7F7-577F-59A0-03B566EE55FF}"/>
              </a:ext>
            </a:extLst>
          </p:cNvPr>
          <p:cNvPicPr>
            <a:picLocks noChangeAspect="1"/>
          </p:cNvPicPr>
          <p:nvPr/>
        </p:nvPicPr>
        <p:blipFill>
          <a:blip r:embed="rId3"/>
          <a:stretch>
            <a:fillRect/>
          </a:stretch>
        </p:blipFill>
        <p:spPr>
          <a:xfrm>
            <a:off x="785763" y="329455"/>
            <a:ext cx="882376" cy="866186"/>
          </a:xfrm>
          <a:prstGeom prst="rect">
            <a:avLst/>
          </a:prstGeom>
        </p:spPr>
      </p:pic>
      <p:sp>
        <p:nvSpPr>
          <p:cNvPr id="7" name="مستطيل: زوايا مستديرة 6">
            <a:extLst>
              <a:ext uri="{FF2B5EF4-FFF2-40B4-BE49-F238E27FC236}">
                <a16:creationId xmlns:a16="http://schemas.microsoft.com/office/drawing/2014/main" id="{280E4489-DC47-8085-2B9B-AE230EABD027}"/>
              </a:ext>
            </a:extLst>
          </p:cNvPr>
          <p:cNvSpPr/>
          <p:nvPr/>
        </p:nvSpPr>
        <p:spPr>
          <a:xfrm>
            <a:off x="5265391" y="3329097"/>
            <a:ext cx="2059993" cy="476747"/>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dirty="0">
                <a:solidFill>
                  <a:schemeClr val="tx1"/>
                </a:solidFill>
                <a:latin typeface="Cairo Black" panose="00000A00000000000000" pitchFamily="2" charset="-78"/>
                <a:cs typeface="Cairo Black" panose="00000A00000000000000" pitchFamily="2" charset="-78"/>
              </a:rPr>
              <a:t>إعداد الطالبتين</a:t>
            </a:r>
            <a:endParaRPr lang="en-US" dirty="0">
              <a:solidFill>
                <a:schemeClr val="tx1"/>
              </a:solidFill>
              <a:latin typeface="Cairo Black" panose="00000A00000000000000" pitchFamily="2" charset="-78"/>
              <a:cs typeface="Cairo Black" panose="00000A00000000000000" pitchFamily="2" charset="-78"/>
            </a:endParaRPr>
          </a:p>
        </p:txBody>
      </p:sp>
      <p:cxnSp>
        <p:nvCxnSpPr>
          <p:cNvPr id="9" name="رابط مستقيم 8">
            <a:extLst>
              <a:ext uri="{FF2B5EF4-FFF2-40B4-BE49-F238E27FC236}">
                <a16:creationId xmlns:a16="http://schemas.microsoft.com/office/drawing/2014/main" id="{0773555D-A00C-F265-7B8A-D1D3BEDED0F9}"/>
              </a:ext>
            </a:extLst>
          </p:cNvPr>
          <p:cNvCxnSpPr>
            <a:cxnSpLocks/>
          </p:cNvCxnSpPr>
          <p:nvPr/>
        </p:nvCxnSpPr>
        <p:spPr>
          <a:xfrm>
            <a:off x="4572000" y="3467112"/>
            <a:ext cx="0" cy="914400"/>
          </a:xfrm>
          <a:prstGeom prst="line">
            <a:avLst/>
          </a:prstGeom>
          <a:ln w="28575">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11" name="مستطيل: زوايا مستديرة 10">
            <a:extLst>
              <a:ext uri="{FF2B5EF4-FFF2-40B4-BE49-F238E27FC236}">
                <a16:creationId xmlns:a16="http://schemas.microsoft.com/office/drawing/2014/main" id="{D2A9ED59-F12E-6867-A9B5-42A9248B3280}"/>
              </a:ext>
            </a:extLst>
          </p:cNvPr>
          <p:cNvSpPr/>
          <p:nvPr/>
        </p:nvSpPr>
        <p:spPr>
          <a:xfrm>
            <a:off x="1818616" y="3329096"/>
            <a:ext cx="2059993" cy="476747"/>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dirty="0">
                <a:solidFill>
                  <a:schemeClr val="tx1"/>
                </a:solidFill>
                <a:latin typeface="Cairo Black" panose="00000A00000000000000" pitchFamily="2" charset="-78"/>
                <a:cs typeface="Cairo Black" panose="00000A00000000000000" pitchFamily="2" charset="-78"/>
              </a:rPr>
              <a:t>إشراف</a:t>
            </a:r>
            <a:endParaRPr lang="en-US" dirty="0">
              <a:solidFill>
                <a:schemeClr val="tx1"/>
              </a:solidFill>
              <a:latin typeface="Cairo Black" panose="00000A00000000000000" pitchFamily="2" charset="-78"/>
              <a:cs typeface="Cairo Black" panose="00000A00000000000000" pitchFamily="2" charset="-78"/>
            </a:endParaRPr>
          </a:p>
        </p:txBody>
      </p:sp>
      <p:sp>
        <p:nvSpPr>
          <p:cNvPr id="12" name="مربع نص 11">
            <a:extLst>
              <a:ext uri="{FF2B5EF4-FFF2-40B4-BE49-F238E27FC236}">
                <a16:creationId xmlns:a16="http://schemas.microsoft.com/office/drawing/2014/main" id="{34FA4DEE-E2C2-1684-8961-699275A98874}"/>
              </a:ext>
            </a:extLst>
          </p:cNvPr>
          <p:cNvSpPr txBox="1"/>
          <p:nvPr/>
        </p:nvSpPr>
        <p:spPr>
          <a:xfrm>
            <a:off x="4420276" y="3813339"/>
            <a:ext cx="3746810" cy="711733"/>
          </a:xfrm>
          <a:prstGeom prst="rect">
            <a:avLst/>
          </a:prstGeom>
          <a:noFill/>
        </p:spPr>
        <p:txBody>
          <a:bodyPr wrap="square" rtlCol="0">
            <a:spAutoFit/>
          </a:bodyPr>
          <a:lstStyle/>
          <a:p>
            <a:pPr algn="ctr" rtl="1">
              <a:lnSpc>
                <a:spcPct val="150000"/>
              </a:lnSpc>
            </a:pPr>
            <a:r>
              <a:rPr lang="ar-SA" dirty="0">
                <a:latin typeface="Cairo Light" panose="00000400000000000000" pitchFamily="2" charset="-78"/>
                <a:cs typeface="Cairo Light" panose="00000400000000000000" pitchFamily="2" charset="-78"/>
              </a:rPr>
              <a:t>رانيا محمد بسام العمر</a:t>
            </a:r>
          </a:p>
          <a:p>
            <a:pPr algn="ctr" rtl="1">
              <a:lnSpc>
                <a:spcPct val="150000"/>
              </a:lnSpc>
            </a:pPr>
            <a:r>
              <a:rPr lang="ar-SA" dirty="0">
                <a:latin typeface="Cairo Light" panose="00000400000000000000" pitchFamily="2" charset="-78"/>
                <a:cs typeface="Cairo Light" panose="00000400000000000000" pitchFamily="2" charset="-78"/>
              </a:rPr>
              <a:t>ميسم عبد الرحيم العبد الله</a:t>
            </a:r>
            <a:endParaRPr lang="en-US" dirty="0">
              <a:latin typeface="Cairo Light" panose="00000400000000000000" pitchFamily="2" charset="-78"/>
              <a:cs typeface="Cairo Light" panose="00000400000000000000" pitchFamily="2" charset="-78"/>
            </a:endParaRPr>
          </a:p>
        </p:txBody>
      </p:sp>
      <p:sp>
        <p:nvSpPr>
          <p:cNvPr id="14" name="Google Shape;1502;p37">
            <a:extLst>
              <a:ext uri="{FF2B5EF4-FFF2-40B4-BE49-F238E27FC236}">
                <a16:creationId xmlns:a16="http://schemas.microsoft.com/office/drawing/2014/main" id="{13B3E245-DAAD-423C-A072-BBC965648C17}"/>
              </a:ext>
            </a:extLst>
          </p:cNvPr>
          <p:cNvSpPr/>
          <p:nvPr/>
        </p:nvSpPr>
        <p:spPr>
          <a:xfrm rot="691964">
            <a:off x="7128419" y="3940722"/>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1502;p37">
            <a:extLst>
              <a:ext uri="{FF2B5EF4-FFF2-40B4-BE49-F238E27FC236}">
                <a16:creationId xmlns:a16="http://schemas.microsoft.com/office/drawing/2014/main" id="{34461A87-E900-8000-9189-5B367F590475}"/>
              </a:ext>
            </a:extLst>
          </p:cNvPr>
          <p:cNvSpPr/>
          <p:nvPr/>
        </p:nvSpPr>
        <p:spPr>
          <a:xfrm rot="691964">
            <a:off x="7272416" y="4256904"/>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 name="مربع نص 17">
            <a:extLst>
              <a:ext uri="{FF2B5EF4-FFF2-40B4-BE49-F238E27FC236}">
                <a16:creationId xmlns:a16="http://schemas.microsoft.com/office/drawing/2014/main" id="{224E923A-5471-E1C4-4547-EAD58D2DAE10}"/>
              </a:ext>
            </a:extLst>
          </p:cNvPr>
          <p:cNvSpPr txBox="1"/>
          <p:nvPr/>
        </p:nvSpPr>
        <p:spPr>
          <a:xfrm>
            <a:off x="976914" y="3775836"/>
            <a:ext cx="3746810" cy="711733"/>
          </a:xfrm>
          <a:prstGeom prst="rect">
            <a:avLst/>
          </a:prstGeom>
          <a:noFill/>
        </p:spPr>
        <p:txBody>
          <a:bodyPr wrap="square" rtlCol="0">
            <a:spAutoFit/>
          </a:bodyPr>
          <a:lstStyle/>
          <a:p>
            <a:pPr algn="ctr" rtl="1">
              <a:lnSpc>
                <a:spcPct val="150000"/>
              </a:lnSpc>
            </a:pPr>
            <a:r>
              <a:rPr lang="ar-SA" dirty="0">
                <a:latin typeface="Cairo Light" panose="00000400000000000000" pitchFamily="2" charset="-78"/>
                <a:cs typeface="Cairo Light" panose="00000400000000000000" pitchFamily="2" charset="-78"/>
              </a:rPr>
              <a:t>الدكتور ثائر داؤد</a:t>
            </a:r>
          </a:p>
          <a:p>
            <a:pPr algn="ctr" rtl="1">
              <a:lnSpc>
                <a:spcPct val="150000"/>
              </a:lnSpc>
            </a:pPr>
            <a:r>
              <a:rPr lang="ar-SA" dirty="0">
                <a:latin typeface="Cairo Light" panose="00000400000000000000" pitchFamily="2" charset="-78"/>
                <a:cs typeface="Cairo Light" panose="00000400000000000000" pitchFamily="2" charset="-78"/>
              </a:rPr>
              <a:t>الدكتور محمد المحمد</a:t>
            </a:r>
            <a:endParaRPr lang="en-US" dirty="0">
              <a:latin typeface="Cairo Light" panose="00000400000000000000" pitchFamily="2" charset="-78"/>
              <a:cs typeface="Cairo Light" panose="00000400000000000000" pitchFamily="2" charset="-78"/>
            </a:endParaRPr>
          </a:p>
        </p:txBody>
      </p:sp>
      <p:sp>
        <p:nvSpPr>
          <p:cNvPr id="20" name="Google Shape;1504;p37">
            <a:extLst>
              <a:ext uri="{FF2B5EF4-FFF2-40B4-BE49-F238E27FC236}">
                <a16:creationId xmlns:a16="http://schemas.microsoft.com/office/drawing/2014/main" id="{563FDE84-1A10-1B3F-9B41-38F6E6076431}"/>
              </a:ext>
            </a:extLst>
          </p:cNvPr>
          <p:cNvSpPr/>
          <p:nvPr/>
        </p:nvSpPr>
        <p:spPr>
          <a:xfrm rot="175995">
            <a:off x="3495231" y="3879002"/>
            <a:ext cx="181738" cy="172420"/>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 name="Google Shape;1504;p37">
            <a:extLst>
              <a:ext uri="{FF2B5EF4-FFF2-40B4-BE49-F238E27FC236}">
                <a16:creationId xmlns:a16="http://schemas.microsoft.com/office/drawing/2014/main" id="{8A407EF0-B335-63F5-6991-A3E5F8AB622C}"/>
              </a:ext>
            </a:extLst>
          </p:cNvPr>
          <p:cNvSpPr/>
          <p:nvPr/>
        </p:nvSpPr>
        <p:spPr>
          <a:xfrm rot="175995">
            <a:off x="3683620" y="4204554"/>
            <a:ext cx="181738" cy="172420"/>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 name="مربع نص 23">
            <a:extLst>
              <a:ext uri="{FF2B5EF4-FFF2-40B4-BE49-F238E27FC236}">
                <a16:creationId xmlns:a16="http://schemas.microsoft.com/office/drawing/2014/main" id="{497BBF81-B8BF-1BF6-3AB6-72B68D224FD0}"/>
              </a:ext>
            </a:extLst>
          </p:cNvPr>
          <p:cNvSpPr txBox="1"/>
          <p:nvPr/>
        </p:nvSpPr>
        <p:spPr>
          <a:xfrm>
            <a:off x="2698595" y="4532567"/>
            <a:ext cx="3746810" cy="388568"/>
          </a:xfrm>
          <a:prstGeom prst="rect">
            <a:avLst/>
          </a:prstGeom>
          <a:noFill/>
        </p:spPr>
        <p:txBody>
          <a:bodyPr wrap="square" rtlCol="0">
            <a:spAutoFit/>
          </a:bodyPr>
          <a:lstStyle/>
          <a:p>
            <a:pPr algn="ctr" rtl="1">
              <a:lnSpc>
                <a:spcPct val="150000"/>
              </a:lnSpc>
            </a:pPr>
            <a:r>
              <a:rPr lang="en-US" dirty="0">
                <a:solidFill>
                  <a:schemeClr val="tx2"/>
                </a:solidFill>
                <a:latin typeface="Cairo Black" panose="00000A00000000000000" pitchFamily="2" charset="-78"/>
                <a:cs typeface="Cairo Black" panose="00000A00000000000000" pitchFamily="2" charset="-78"/>
              </a:rPr>
              <a:t>2025 - 2026</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40"/>
        <p:cNvGrpSpPr/>
        <p:nvPr/>
      </p:nvGrpSpPr>
      <p:grpSpPr>
        <a:xfrm>
          <a:off x="0" y="0"/>
          <a:ext cx="0" cy="0"/>
          <a:chOff x="0" y="0"/>
          <a:chExt cx="0" cy="0"/>
        </a:xfrm>
      </p:grpSpPr>
      <p:sp>
        <p:nvSpPr>
          <p:cNvPr id="1841" name="Google Shape;1841;p49"/>
          <p:cNvSpPr txBox="1">
            <a:spLocks noGrp="1"/>
          </p:cNvSpPr>
          <p:nvPr>
            <p:ph type="title"/>
          </p:nvPr>
        </p:nvSpPr>
        <p:spPr>
          <a:xfrm>
            <a:off x="1055500" y="1307100"/>
            <a:ext cx="7032900" cy="25293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en-US" sz="4800" b="0" dirty="0">
                <a:solidFill>
                  <a:schemeClr val="tx2"/>
                </a:solidFill>
                <a:latin typeface="Cairo Black" panose="00000A00000000000000" pitchFamily="2" charset="-78"/>
                <a:ea typeface="Bebas Neue"/>
                <a:cs typeface="Cairo Black" panose="00000A00000000000000" pitchFamily="2" charset="-78"/>
                <a:sym typeface="Bebas Neue"/>
              </a:rPr>
              <a:t>01</a:t>
            </a:r>
            <a:br>
              <a:rPr lang="ar-SA" sz="3600" b="0" dirty="0">
                <a:latin typeface="Cairo Black" panose="00000A00000000000000" pitchFamily="2" charset="-78"/>
                <a:ea typeface="Bebas Neue"/>
                <a:cs typeface="Cairo Black" panose="00000A00000000000000" pitchFamily="2" charset="-78"/>
                <a:sym typeface="Bebas Neue"/>
              </a:rPr>
            </a:br>
            <a:r>
              <a:rPr lang="ar-SA" sz="3600" b="0" dirty="0">
                <a:latin typeface="Cairo Black" panose="00000A00000000000000" pitchFamily="2" charset="-78"/>
                <a:ea typeface="Bebas Neue"/>
                <a:cs typeface="Cairo Black" panose="00000A00000000000000" pitchFamily="2" charset="-78"/>
                <a:sym typeface="Bebas Neue"/>
              </a:rPr>
              <a:t>المقدمة العامة للمشروع</a:t>
            </a:r>
            <a:endParaRPr sz="3600" b="0" dirty="0">
              <a:latin typeface="Cairo Black" panose="00000A00000000000000" pitchFamily="2" charset="-78"/>
              <a:ea typeface="Bebas Neue"/>
              <a:cs typeface="Cairo Black" panose="00000A00000000000000" pitchFamily="2" charset="-78"/>
              <a:sym typeface="Bebas Neue"/>
            </a:endParaRPr>
          </a:p>
        </p:txBody>
      </p:sp>
      <p:sp>
        <p:nvSpPr>
          <p:cNvPr id="1842" name="Google Shape;1842;p49"/>
          <p:cNvSpPr/>
          <p:nvPr/>
        </p:nvSpPr>
        <p:spPr>
          <a:xfrm rot="-8096676">
            <a:off x="778442" y="3400294"/>
            <a:ext cx="1096935" cy="365716"/>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43" name="Google Shape;1843;p49"/>
          <p:cNvSpPr/>
          <p:nvPr/>
        </p:nvSpPr>
        <p:spPr>
          <a:xfrm rot="2702659">
            <a:off x="7310206" y="1329890"/>
            <a:ext cx="1097147" cy="366140"/>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44" name="Google Shape;1844;p49"/>
          <p:cNvSpPr/>
          <p:nvPr/>
        </p:nvSpPr>
        <p:spPr>
          <a:xfrm rot="10800000" flipH="1">
            <a:off x="3761400" y="4027863"/>
            <a:ext cx="1621221" cy="580637"/>
          </a:xfrm>
          <a:custGeom>
            <a:avLst/>
            <a:gdLst/>
            <a:ahLst/>
            <a:cxnLst/>
            <a:rect l="l" t="t" r="r" b="b"/>
            <a:pathLst>
              <a:path w="64642" h="25014" extrusionOk="0">
                <a:moveTo>
                  <a:pt x="0" y="25014"/>
                </a:moveTo>
                <a:cubicBezTo>
                  <a:pt x="0" y="20709"/>
                  <a:pt x="2168" y="15664"/>
                  <a:pt x="5906" y="13529"/>
                </a:cubicBezTo>
                <a:cubicBezTo>
                  <a:pt x="8004" y="12331"/>
                  <a:pt x="11882" y="10801"/>
                  <a:pt x="13125" y="12873"/>
                </a:cubicBezTo>
                <a:cubicBezTo>
                  <a:pt x="14235" y="14723"/>
                  <a:pt x="11891" y="19133"/>
                  <a:pt x="9844" y="18451"/>
                </a:cubicBezTo>
                <a:cubicBezTo>
                  <a:pt x="8233" y="17914"/>
                  <a:pt x="8531" y="15227"/>
                  <a:pt x="8531" y="13529"/>
                </a:cubicBezTo>
                <a:cubicBezTo>
                  <a:pt x="8531" y="6976"/>
                  <a:pt x="18598" y="4355"/>
                  <a:pt x="24938" y="2701"/>
                </a:cubicBezTo>
                <a:cubicBezTo>
                  <a:pt x="33098" y="572"/>
                  <a:pt x="42204" y="-1279"/>
                  <a:pt x="50204" y="1388"/>
                </a:cubicBezTo>
                <a:cubicBezTo>
                  <a:pt x="54936" y="2966"/>
                  <a:pt x="58841" y="8243"/>
                  <a:pt x="59392" y="13201"/>
                </a:cubicBezTo>
                <a:cubicBezTo>
                  <a:pt x="59662" y="15632"/>
                  <a:pt x="63150" y="20420"/>
                  <a:pt x="60704" y="20420"/>
                </a:cubicBezTo>
                <a:cubicBezTo>
                  <a:pt x="58246" y="20420"/>
                  <a:pt x="55568" y="14283"/>
                  <a:pt x="54470" y="16482"/>
                </a:cubicBezTo>
                <a:cubicBezTo>
                  <a:pt x="54009" y="17405"/>
                  <a:pt x="55579" y="18222"/>
                  <a:pt x="56110" y="19107"/>
                </a:cubicBezTo>
                <a:cubicBezTo>
                  <a:pt x="57386" y="21233"/>
                  <a:pt x="58552" y="24686"/>
                  <a:pt x="61032" y="24686"/>
                </a:cubicBezTo>
                <a:cubicBezTo>
                  <a:pt x="65254" y="24686"/>
                  <a:pt x="63307" y="16550"/>
                  <a:pt x="64642" y="12545"/>
                </a:cubicBezTo>
              </a:path>
            </a:pathLst>
          </a:custGeom>
          <a:noFill/>
          <a:ln w="76200" cap="sq" cmpd="sng">
            <a:solidFill>
              <a:schemeClr val="accent1"/>
            </a:solidFill>
            <a:prstDash val="solid"/>
            <a:round/>
            <a:headEnd type="none" w="med" len="med"/>
            <a:tailEnd type="none" w="med" len="med"/>
          </a:ln>
        </p:spPr>
        <p:txBody>
          <a:bodyPr/>
          <a:lstStyle/>
          <a:p>
            <a:endParaRPr lang="en-US"/>
          </a:p>
        </p:txBody>
      </p:sp>
      <p:sp>
        <p:nvSpPr>
          <p:cNvPr id="1845" name="Google Shape;1845;p49"/>
          <p:cNvSpPr/>
          <p:nvPr/>
        </p:nvSpPr>
        <p:spPr>
          <a:xfrm>
            <a:off x="6845500" y="4198388"/>
            <a:ext cx="1583400" cy="4101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1800" b="1">
                <a:solidFill>
                  <a:schemeClr val="accent2"/>
                </a:solidFill>
                <a:latin typeface="Cairo Black" panose="00000A00000000000000" pitchFamily="2" charset="-78"/>
                <a:ea typeface="Comic Neue"/>
                <a:cs typeface="Cairo Black" panose="00000A00000000000000" pitchFamily="2" charset="-78"/>
                <a:sym typeface="Comic Neue"/>
              </a:rPr>
              <a:t>♡♡♡♡♡</a:t>
            </a:r>
            <a:endParaRPr sz="1800" b="1" dirty="0">
              <a:solidFill>
                <a:schemeClr val="accent1"/>
              </a:solidFill>
              <a:latin typeface="Cairo Black" panose="00000A00000000000000" pitchFamily="2" charset="-78"/>
              <a:ea typeface="Comic Neue"/>
              <a:cs typeface="Cairo Black" panose="00000A00000000000000" pitchFamily="2" charset="-78"/>
              <a:sym typeface="Comic Neue"/>
            </a:endParaRPr>
          </a:p>
        </p:txBody>
      </p:sp>
      <p:sp>
        <p:nvSpPr>
          <p:cNvPr id="1846" name="Google Shape;1846;p49"/>
          <p:cNvSpPr/>
          <p:nvPr/>
        </p:nvSpPr>
        <p:spPr>
          <a:xfrm>
            <a:off x="7867250" y="535000"/>
            <a:ext cx="561649" cy="515871"/>
          </a:xfrm>
          <a:custGeom>
            <a:avLst/>
            <a:gdLst/>
            <a:ahLst/>
            <a:cxnLst/>
            <a:rect l="l" t="t" r="r" b="b"/>
            <a:pathLst>
              <a:path w="29772" h="27349" extrusionOk="0">
                <a:moveTo>
                  <a:pt x="17438" y="26693"/>
                </a:moveTo>
                <a:cubicBezTo>
                  <a:pt x="10583" y="21205"/>
                  <a:pt x="-3221" y="14203"/>
                  <a:pt x="704" y="6348"/>
                </a:cubicBezTo>
                <a:cubicBezTo>
                  <a:pt x="2931" y="1892"/>
                  <a:pt x="13893" y="3920"/>
                  <a:pt x="15470" y="8645"/>
                </a:cubicBezTo>
                <a:cubicBezTo>
                  <a:pt x="15843" y="9763"/>
                  <a:pt x="15137" y="12581"/>
                  <a:pt x="14157" y="11927"/>
                </a:cubicBezTo>
                <a:cubicBezTo>
                  <a:pt x="9524" y="8838"/>
                  <a:pt x="20477" y="-801"/>
                  <a:pt x="25970" y="114"/>
                </a:cubicBezTo>
                <a:cubicBezTo>
                  <a:pt x="35262" y="1662"/>
                  <a:pt x="25084" y="20688"/>
                  <a:pt x="18423" y="27349"/>
                </a:cubicBezTo>
              </a:path>
            </a:pathLst>
          </a:custGeom>
          <a:noFill/>
          <a:ln w="76200" cap="sq" cmpd="sng">
            <a:solidFill>
              <a:schemeClr val="accent4"/>
            </a:solidFill>
            <a:prstDash val="solid"/>
            <a:round/>
            <a:headEnd type="none" w="med" len="med"/>
            <a:tailEnd type="none" w="med" len="med"/>
          </a:ln>
        </p:spPr>
        <p:txBody>
          <a:bodyPr/>
          <a:lstStyle/>
          <a:p>
            <a:endParaRPr lang="en-US"/>
          </a:p>
        </p:txBody>
      </p:sp>
      <p:grpSp>
        <p:nvGrpSpPr>
          <p:cNvPr id="1847" name="Google Shape;1847;p49"/>
          <p:cNvGrpSpPr/>
          <p:nvPr/>
        </p:nvGrpSpPr>
        <p:grpSpPr>
          <a:xfrm>
            <a:off x="1055499" y="4413375"/>
            <a:ext cx="1004818" cy="195134"/>
            <a:chOff x="1055499" y="4413375"/>
            <a:chExt cx="1004818" cy="195134"/>
          </a:xfrm>
        </p:grpSpPr>
        <p:sp>
          <p:nvSpPr>
            <p:cNvPr id="1848" name="Google Shape;1848;p49"/>
            <p:cNvSpPr/>
            <p:nvPr/>
          </p:nvSpPr>
          <p:spPr>
            <a:xfrm>
              <a:off x="1055499" y="441337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sp>
          <p:nvSpPr>
            <p:cNvPr id="1849" name="Google Shape;1849;p49"/>
            <p:cNvSpPr/>
            <p:nvPr/>
          </p:nvSpPr>
          <p:spPr>
            <a:xfrm rot="10800000">
              <a:off x="1465674" y="4413404"/>
              <a:ext cx="184492" cy="195105"/>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sp>
          <p:nvSpPr>
            <p:cNvPr id="1850" name="Google Shape;1850;p49"/>
            <p:cNvSpPr/>
            <p:nvPr/>
          </p:nvSpPr>
          <p:spPr>
            <a:xfrm>
              <a:off x="1875799" y="441337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grpSp>
      <p:sp>
        <p:nvSpPr>
          <p:cNvPr id="1851" name="Google Shape;1851;p49"/>
          <p:cNvSpPr/>
          <p:nvPr/>
        </p:nvSpPr>
        <p:spPr>
          <a:xfrm>
            <a:off x="6228937" y="554209"/>
            <a:ext cx="1072050" cy="553250"/>
          </a:xfrm>
          <a:custGeom>
            <a:avLst/>
            <a:gdLst/>
            <a:ahLst/>
            <a:cxnLst/>
            <a:rect l="l" t="t" r="r" b="b"/>
            <a:pathLst>
              <a:path w="42882" h="22130" extrusionOk="0">
                <a:moveTo>
                  <a:pt x="42882" y="473"/>
                </a:moveTo>
                <a:cubicBezTo>
                  <a:pt x="37118" y="-857"/>
                  <a:pt x="28346" y="888"/>
                  <a:pt x="26147" y="6380"/>
                </a:cubicBezTo>
                <a:cubicBezTo>
                  <a:pt x="25278" y="8551"/>
                  <a:pt x="31093" y="8989"/>
                  <a:pt x="33038" y="7692"/>
                </a:cubicBezTo>
                <a:cubicBezTo>
                  <a:pt x="34005" y="7047"/>
                  <a:pt x="31568" y="5531"/>
                  <a:pt x="30413" y="5395"/>
                </a:cubicBezTo>
                <a:cubicBezTo>
                  <a:pt x="25555" y="4823"/>
                  <a:pt x="20647" y="6570"/>
                  <a:pt x="15975" y="8020"/>
                </a:cubicBezTo>
                <a:cubicBezTo>
                  <a:pt x="11420" y="9433"/>
                  <a:pt x="7863" y="13180"/>
                  <a:pt x="4491" y="16552"/>
                </a:cubicBezTo>
                <a:cubicBezTo>
                  <a:pt x="3718" y="17325"/>
                  <a:pt x="3500" y="19666"/>
                  <a:pt x="2522" y="19177"/>
                </a:cubicBezTo>
                <a:cubicBezTo>
                  <a:pt x="663" y="18248"/>
                  <a:pt x="2864" y="14992"/>
                  <a:pt x="2522" y="12942"/>
                </a:cubicBezTo>
                <a:cubicBezTo>
                  <a:pt x="2117" y="10508"/>
                  <a:pt x="1230" y="17718"/>
                  <a:pt x="881" y="20161"/>
                </a:cubicBezTo>
                <a:cubicBezTo>
                  <a:pt x="783" y="20846"/>
                  <a:pt x="-467" y="22130"/>
                  <a:pt x="225" y="22130"/>
                </a:cubicBezTo>
                <a:cubicBezTo>
                  <a:pt x="7948" y="22130"/>
                  <a:pt x="15190" y="18061"/>
                  <a:pt x="22866" y="17208"/>
                </a:cubicBezTo>
              </a:path>
            </a:pathLst>
          </a:custGeom>
          <a:noFill/>
          <a:ln w="76200" cap="flat" cmpd="sng">
            <a:solidFill>
              <a:schemeClr val="accent3"/>
            </a:solidFill>
            <a:prstDash val="solid"/>
            <a:round/>
            <a:headEnd type="none" w="med" len="med"/>
            <a:tailEnd type="none" w="med" len="med"/>
          </a:ln>
        </p:spPr>
        <p:txBody>
          <a:bodyPr/>
          <a:lstStyle/>
          <a:p>
            <a:endParaRPr lang="en-US"/>
          </a:p>
        </p:txBody>
      </p:sp>
      <p:sp>
        <p:nvSpPr>
          <p:cNvPr id="1852" name="Google Shape;1852;p49"/>
          <p:cNvSpPr/>
          <p:nvPr/>
        </p:nvSpPr>
        <p:spPr>
          <a:xfrm>
            <a:off x="1058138" y="476800"/>
            <a:ext cx="725100" cy="711000"/>
          </a:xfrm>
          <a:prstGeom prst="heart">
            <a:avLst/>
          </a:prstGeom>
          <a:solidFill>
            <a:schemeClr val="accent3"/>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 b="1">
                <a:solidFill>
                  <a:schemeClr val="accent6"/>
                </a:solidFill>
                <a:latin typeface="Cairo Black" panose="00000A00000000000000" pitchFamily="2" charset="-78"/>
                <a:ea typeface="Comic Neue"/>
                <a:cs typeface="Cairo Black" panose="00000A00000000000000" pitchFamily="2" charset="-78"/>
                <a:sym typeface="Comic Neue"/>
              </a:rPr>
              <a:t>XO</a:t>
            </a:r>
            <a:endParaRPr b="1" dirty="0">
              <a:solidFill>
                <a:schemeClr val="accent6"/>
              </a:solidFill>
              <a:latin typeface="Cairo Black" panose="00000A00000000000000" pitchFamily="2" charset="-78"/>
              <a:ea typeface="Comic Neue"/>
              <a:cs typeface="Cairo Black" panose="00000A00000000000000" pitchFamily="2" charset="-78"/>
              <a:sym typeface="Comic Neue"/>
            </a:endParaRPr>
          </a:p>
        </p:txBody>
      </p:sp>
      <p:sp>
        <p:nvSpPr>
          <p:cNvPr id="1853" name="Google Shape;1853;p49"/>
          <p:cNvSpPr/>
          <p:nvPr/>
        </p:nvSpPr>
        <p:spPr>
          <a:xfrm>
            <a:off x="1578450" y="771150"/>
            <a:ext cx="395100" cy="375600"/>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54" name="Google Shape;1854;p49"/>
          <p:cNvSpPr/>
          <p:nvPr/>
        </p:nvSpPr>
        <p:spPr>
          <a:xfrm rot="-1194133">
            <a:off x="2935476" y="4317132"/>
            <a:ext cx="181543" cy="172623"/>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55" name="Google Shape;1855;p49"/>
          <p:cNvSpPr/>
          <p:nvPr/>
        </p:nvSpPr>
        <p:spPr>
          <a:xfrm rot="691964">
            <a:off x="3084218" y="706746"/>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56" name="Google Shape;1856;p49"/>
          <p:cNvSpPr/>
          <p:nvPr/>
        </p:nvSpPr>
        <p:spPr>
          <a:xfrm rot="732028">
            <a:off x="8338038" y="2983148"/>
            <a:ext cx="181704" cy="172463"/>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57" name="Google Shape;1857;p49"/>
          <p:cNvSpPr/>
          <p:nvPr/>
        </p:nvSpPr>
        <p:spPr>
          <a:xfrm rot="175995">
            <a:off x="4829529" y="775688"/>
            <a:ext cx="181738" cy="172420"/>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58" name="Google Shape;1858;p49">
            <a:hlinkClick r:id="" action="ppaction://hlinkshowjump?jump=previousslide"/>
          </p:cNvPr>
          <p:cNvSpPr/>
          <p:nvPr/>
        </p:nvSpPr>
        <p:spPr>
          <a:xfrm rot="-5400000">
            <a:off x="8701024" y="615123"/>
            <a:ext cx="443100" cy="443100"/>
          </a:xfrm>
          <a:prstGeom prst="round2SameRect">
            <a:avLst>
              <a:gd name="adj1" fmla="val 50000"/>
              <a:gd name="adj2" fmla="val 0"/>
            </a:avLst>
          </a:prstGeom>
          <a:solidFill>
            <a:schemeClr val="dk2"/>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59" name="Google Shape;1859;p49">
            <a:hlinkClick r:id="" action="ppaction://hlinkshowjump?jump=previousslide"/>
          </p:cNvPr>
          <p:cNvSpPr/>
          <p:nvPr/>
        </p:nvSpPr>
        <p:spPr>
          <a:xfrm rot="10800000">
            <a:off x="8835049" y="718950"/>
            <a:ext cx="217500" cy="235500"/>
          </a:xfrm>
          <a:prstGeom prst="rightArrow">
            <a:avLst>
              <a:gd name="adj1" fmla="val 50000"/>
              <a:gd name="adj2" fmla="val 56386"/>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60" name="Google Shape;1860;p49">
            <a:hlinkClick r:id="" action="ppaction://hlinkshowjump?jump=firstslide"/>
          </p:cNvPr>
          <p:cNvSpPr/>
          <p:nvPr/>
        </p:nvSpPr>
        <p:spPr>
          <a:xfrm rot="-5400000">
            <a:off x="8701024" y="1230373"/>
            <a:ext cx="443100" cy="443100"/>
          </a:xfrm>
          <a:prstGeom prst="round2SameRect">
            <a:avLst>
              <a:gd name="adj1" fmla="val 50000"/>
              <a:gd name="adj2" fmla="val 0"/>
            </a:avLst>
          </a:prstGeom>
          <a:solidFill>
            <a:schemeClr val="accent3"/>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61" name="Google Shape;1861;p49">
            <a:hlinkClick r:id="" action="ppaction://hlinkshowjump?jump=firstslide"/>
          </p:cNvPr>
          <p:cNvSpPr/>
          <p:nvPr/>
        </p:nvSpPr>
        <p:spPr>
          <a:xfrm rot="-5400000">
            <a:off x="8822044" y="1343217"/>
            <a:ext cx="243600" cy="217500"/>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62" name="Google Shape;1862;p49">
            <a:hlinkClick r:id="" action="ppaction://hlinkshowjump?jump=firstslide"/>
          </p:cNvPr>
          <p:cNvSpPr/>
          <p:nvPr/>
        </p:nvSpPr>
        <p:spPr>
          <a:xfrm>
            <a:off x="8903321" y="1449097"/>
            <a:ext cx="81000" cy="124800"/>
          </a:xfrm>
          <a:prstGeom prst="round2SameRect">
            <a:avLst>
              <a:gd name="adj1" fmla="val 50000"/>
              <a:gd name="adj2" fmla="val 0"/>
            </a:avLst>
          </a:pr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63" name="Google Shape;1863;p49">
            <a:hlinkClick r:id="" action="ppaction://hlinkshowjump?jump=nextslide"/>
          </p:cNvPr>
          <p:cNvSpPr/>
          <p:nvPr/>
        </p:nvSpPr>
        <p:spPr>
          <a:xfrm rot="-5400000">
            <a:off x="8701024" y="-127"/>
            <a:ext cx="443100" cy="443100"/>
          </a:xfrm>
          <a:prstGeom prst="round2SameRect">
            <a:avLst>
              <a:gd name="adj1" fmla="val 50000"/>
              <a:gd name="adj2" fmla="val 0"/>
            </a:avLst>
          </a:prstGeom>
          <a:solidFill>
            <a:schemeClr val="lt2"/>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64" name="Google Shape;1864;p49">
            <a:hlinkClick r:id="" action="ppaction://hlinkshowjump?jump=nextslide"/>
          </p:cNvPr>
          <p:cNvSpPr/>
          <p:nvPr/>
        </p:nvSpPr>
        <p:spPr>
          <a:xfrm>
            <a:off x="8834999" y="103700"/>
            <a:ext cx="217500" cy="235500"/>
          </a:xfrm>
          <a:prstGeom prst="rightArrow">
            <a:avLst>
              <a:gd name="adj1" fmla="val 50000"/>
              <a:gd name="adj2" fmla="val 56386"/>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3"/>
        <p:cNvGrpSpPr/>
        <p:nvPr/>
      </p:nvGrpSpPr>
      <p:grpSpPr>
        <a:xfrm>
          <a:off x="0" y="0"/>
          <a:ext cx="0" cy="0"/>
          <a:chOff x="0" y="0"/>
          <a:chExt cx="0" cy="0"/>
        </a:xfrm>
      </p:grpSpPr>
      <p:sp>
        <p:nvSpPr>
          <p:cNvPr id="1644" name="Google Shape;1644;p42"/>
          <p:cNvSpPr txBox="1">
            <a:spLocks noGrp="1"/>
          </p:cNvSpPr>
          <p:nvPr>
            <p:ph type="subTitle" idx="1"/>
          </p:nvPr>
        </p:nvSpPr>
        <p:spPr>
          <a:xfrm>
            <a:off x="1290775" y="1407650"/>
            <a:ext cx="3199200" cy="2948400"/>
          </a:xfrm>
          <a:prstGeom prst="rect">
            <a:avLst/>
          </a:prstGeom>
        </p:spPr>
        <p:txBody>
          <a:bodyPr spcFirstLastPara="1" wrap="square" lIns="91425" tIns="91425" rIns="91425" bIns="91425" anchor="ctr" anchorCtr="0">
            <a:noAutofit/>
          </a:bodyPr>
          <a:lstStyle/>
          <a:p>
            <a:pPr marL="0" lvl="0" indent="0" algn="just" rtl="1">
              <a:lnSpc>
                <a:spcPct val="150000"/>
              </a:lnSpc>
              <a:spcBef>
                <a:spcPts val="0"/>
              </a:spcBef>
              <a:spcAft>
                <a:spcPts val="0"/>
              </a:spcAft>
              <a:buNone/>
            </a:pPr>
            <a:r>
              <a:rPr lang="ar-SA" sz="1600" dirty="0">
                <a:latin typeface="Cairo Light" panose="00000400000000000000" pitchFamily="2" charset="-78"/>
                <a:cs typeface="Cairo Light" panose="00000400000000000000" pitchFamily="2" charset="-78"/>
              </a:rPr>
              <a:t>كما تفتقر الأنظمة التعليمية الحالية إلى التكامل بين التفاعل البصري والصوتي والحركي، مع محدودية الاستفادة من تقنيات الذكاء الاصطناعي والرؤية الحاسوبية في تقديم تجربة تعليمية تفاعلية.</a:t>
            </a:r>
            <a:endParaRPr sz="1600" dirty="0">
              <a:latin typeface="Cairo Light" panose="00000400000000000000" pitchFamily="2" charset="-78"/>
              <a:cs typeface="Cairo Light" panose="00000400000000000000" pitchFamily="2" charset="-78"/>
            </a:endParaRPr>
          </a:p>
        </p:txBody>
      </p:sp>
      <p:sp>
        <p:nvSpPr>
          <p:cNvPr id="1645" name="Google Shape;1645;p42"/>
          <p:cNvSpPr txBox="1">
            <a:spLocks noGrp="1"/>
          </p:cNvSpPr>
          <p:nvPr>
            <p:ph type="subTitle" idx="2"/>
          </p:nvPr>
        </p:nvSpPr>
        <p:spPr>
          <a:xfrm>
            <a:off x="4654050" y="1407650"/>
            <a:ext cx="3199200" cy="2948400"/>
          </a:xfrm>
          <a:prstGeom prst="rect">
            <a:avLst/>
          </a:prstGeom>
        </p:spPr>
        <p:txBody>
          <a:bodyPr spcFirstLastPara="1" wrap="square" lIns="91425" tIns="91425" rIns="91425" bIns="91425" anchor="ctr" anchorCtr="0">
            <a:noAutofit/>
          </a:bodyPr>
          <a:lstStyle/>
          <a:p>
            <a:pPr marL="0" lvl="0" indent="0" algn="just" rtl="1">
              <a:lnSpc>
                <a:spcPct val="150000"/>
              </a:lnSpc>
              <a:spcBef>
                <a:spcPts val="0"/>
              </a:spcBef>
              <a:spcAft>
                <a:spcPts val="0"/>
              </a:spcAft>
              <a:buNone/>
            </a:pPr>
            <a:r>
              <a:rPr lang="ar-SA" sz="1600" dirty="0">
                <a:latin typeface="Cairo Light" panose="00000400000000000000" pitchFamily="2" charset="-78"/>
                <a:cs typeface="Cairo Light" panose="00000400000000000000" pitchFamily="2" charset="-78"/>
              </a:rPr>
              <a:t>لا تزال العديد من وسائل تعليم الأطفال تعتمد على أساليب تقليدية تركز على التلقين والحفظ، مما يقلل من تفاعل الأطفال ويضعف دافعيتهم للتعلم، خاصة في المراحل العمرية المبكرة.</a:t>
            </a:r>
            <a:endParaRPr sz="1600" dirty="0">
              <a:latin typeface="Cairo Light" panose="00000400000000000000" pitchFamily="2" charset="-78"/>
              <a:cs typeface="Cairo Light" panose="00000400000000000000" pitchFamily="2" charset="-78"/>
            </a:endParaRPr>
          </a:p>
        </p:txBody>
      </p:sp>
      <p:sp>
        <p:nvSpPr>
          <p:cNvPr id="1646" name="Google Shape;1646;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2800" dirty="0">
                <a:latin typeface="Cairo Black" panose="00000A00000000000000" pitchFamily="2" charset="-78"/>
                <a:cs typeface="Cairo Black" panose="00000A00000000000000" pitchFamily="2" charset="-78"/>
              </a:rPr>
              <a:t>المشكلة التي يعالجها المشروع</a:t>
            </a:r>
            <a:endParaRPr sz="2800" dirty="0">
              <a:latin typeface="Cairo Black" panose="00000A00000000000000" pitchFamily="2" charset="-78"/>
              <a:cs typeface="Cairo Black" panose="00000A00000000000000" pitchFamily="2" charset="-78"/>
            </a:endParaRPr>
          </a:p>
        </p:txBody>
      </p:sp>
      <p:sp>
        <p:nvSpPr>
          <p:cNvPr id="1647" name="Google Shape;1647;p42"/>
          <p:cNvSpPr/>
          <p:nvPr/>
        </p:nvSpPr>
        <p:spPr>
          <a:xfrm flipH="1">
            <a:off x="8017326" y="4169125"/>
            <a:ext cx="623500" cy="572688"/>
          </a:xfrm>
          <a:custGeom>
            <a:avLst/>
            <a:gdLst/>
            <a:ahLst/>
            <a:cxnLst/>
            <a:rect l="l" t="t" r="r" b="b"/>
            <a:pathLst>
              <a:path w="29772" h="27349" extrusionOk="0">
                <a:moveTo>
                  <a:pt x="17438" y="26693"/>
                </a:moveTo>
                <a:cubicBezTo>
                  <a:pt x="10583" y="21205"/>
                  <a:pt x="-3221" y="14203"/>
                  <a:pt x="704" y="6348"/>
                </a:cubicBezTo>
                <a:cubicBezTo>
                  <a:pt x="2931" y="1892"/>
                  <a:pt x="13893" y="3920"/>
                  <a:pt x="15470" y="8645"/>
                </a:cubicBezTo>
                <a:cubicBezTo>
                  <a:pt x="15843" y="9763"/>
                  <a:pt x="15137" y="12581"/>
                  <a:pt x="14157" y="11927"/>
                </a:cubicBezTo>
                <a:cubicBezTo>
                  <a:pt x="9524" y="8838"/>
                  <a:pt x="20477" y="-801"/>
                  <a:pt x="25970" y="114"/>
                </a:cubicBezTo>
                <a:cubicBezTo>
                  <a:pt x="35262" y="1662"/>
                  <a:pt x="25084" y="20688"/>
                  <a:pt x="18423" y="27349"/>
                </a:cubicBezTo>
              </a:path>
            </a:pathLst>
          </a:custGeom>
          <a:noFill/>
          <a:ln w="76200" cap="sq" cmpd="sng">
            <a:solidFill>
              <a:schemeClr val="lt1"/>
            </a:solidFill>
            <a:prstDash val="solid"/>
            <a:round/>
            <a:headEnd type="none" w="med" len="med"/>
            <a:tailEnd type="none" w="med" len="med"/>
          </a:ln>
        </p:spPr>
        <p:txBody>
          <a:bodyPr/>
          <a:lstStyle/>
          <a:p>
            <a:endParaRPr lang="en-US"/>
          </a:p>
        </p:txBody>
      </p:sp>
      <p:sp>
        <p:nvSpPr>
          <p:cNvPr id="1648" name="Google Shape;1648;p42"/>
          <p:cNvSpPr/>
          <p:nvPr/>
        </p:nvSpPr>
        <p:spPr>
          <a:xfrm rot="691964">
            <a:off x="929718" y="1853959"/>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9" name="Google Shape;1649;p42"/>
          <p:cNvSpPr/>
          <p:nvPr/>
        </p:nvSpPr>
        <p:spPr>
          <a:xfrm rot="-1303864">
            <a:off x="919700" y="1207726"/>
            <a:ext cx="181499" cy="172474"/>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0" name="Google Shape;1650;p42"/>
          <p:cNvSpPr/>
          <p:nvPr/>
        </p:nvSpPr>
        <p:spPr>
          <a:xfrm rot="691964">
            <a:off x="8271718" y="3568459"/>
            <a:ext cx="181566" cy="172388"/>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1" name="Google Shape;1651;p42"/>
          <p:cNvSpPr/>
          <p:nvPr/>
        </p:nvSpPr>
        <p:spPr>
          <a:xfrm rot="1803244">
            <a:off x="1064490" y="4050756"/>
            <a:ext cx="593031" cy="365857"/>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2" name="Google Shape;1652;p42"/>
          <p:cNvSpPr/>
          <p:nvPr/>
        </p:nvSpPr>
        <p:spPr>
          <a:xfrm rot="1803244">
            <a:off x="7528740" y="1228806"/>
            <a:ext cx="593031" cy="365857"/>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3" name="Google Shape;1653;p42"/>
          <p:cNvSpPr/>
          <p:nvPr/>
        </p:nvSpPr>
        <p:spPr>
          <a:xfrm>
            <a:off x="3780300" y="4658800"/>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a:spcBef>
                <a:spcPts val="0"/>
              </a:spcBef>
              <a:spcAft>
                <a:spcPts val="0"/>
              </a:spcAft>
              <a:buNone/>
            </a:pPr>
            <a:r>
              <a:rPr lang="en-US" sz="1200" b="1" dirty="0">
                <a:solidFill>
                  <a:schemeClr val="accent2"/>
                </a:solidFill>
                <a:latin typeface="Cairo" panose="00000800000000000000" pitchFamily="2" charset="-78"/>
                <a:ea typeface="Comic Neue"/>
                <a:cs typeface="Cairo" panose="00000800000000000000" pitchFamily="2" charset="-78"/>
                <a:sym typeface="Comic Neue"/>
              </a:rPr>
              <a:t>01/20</a:t>
            </a:r>
            <a:endParaRPr sz="1200" b="1" dirty="0">
              <a:solidFill>
                <a:schemeClr val="accent2"/>
              </a:solidFill>
              <a:latin typeface="Cairo" panose="00000800000000000000" pitchFamily="2" charset="-78"/>
              <a:ea typeface="Comic Neue"/>
              <a:cs typeface="Cairo" panose="00000800000000000000" pitchFamily="2" charset="-78"/>
              <a:sym typeface="Comic Neue"/>
            </a:endParaRPr>
          </a:p>
        </p:txBody>
      </p:sp>
      <p:sp>
        <p:nvSpPr>
          <p:cNvPr id="3" name="Google Shape;1495;p37">
            <a:extLst>
              <a:ext uri="{FF2B5EF4-FFF2-40B4-BE49-F238E27FC236}">
                <a16:creationId xmlns:a16="http://schemas.microsoft.com/office/drawing/2014/main" id="{FC3DC310-7E54-F46B-9C08-9B19F4CFBBBF}"/>
              </a:ext>
            </a:extLst>
          </p:cNvPr>
          <p:cNvSpPr/>
          <p:nvPr/>
        </p:nvSpPr>
        <p:spPr>
          <a:xfrm>
            <a:off x="3563919" y="1056448"/>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4"/>
        <p:cNvGrpSpPr/>
        <p:nvPr/>
      </p:nvGrpSpPr>
      <p:grpSpPr>
        <a:xfrm>
          <a:off x="0" y="0"/>
          <a:ext cx="0" cy="0"/>
          <a:chOff x="0" y="0"/>
          <a:chExt cx="0" cy="0"/>
        </a:xfrm>
      </p:grpSpPr>
      <p:sp>
        <p:nvSpPr>
          <p:cNvPr id="12" name="Google Shape;1666;p43">
            <a:extLst>
              <a:ext uri="{FF2B5EF4-FFF2-40B4-BE49-F238E27FC236}">
                <a16:creationId xmlns:a16="http://schemas.microsoft.com/office/drawing/2014/main" id="{87BB1ABA-71E6-317D-ACD1-91A770CE833F}"/>
              </a:ext>
            </a:extLst>
          </p:cNvPr>
          <p:cNvSpPr txBox="1">
            <a:spLocks/>
          </p:cNvSpPr>
          <p:nvPr/>
        </p:nvSpPr>
        <p:spPr>
          <a:xfrm>
            <a:off x="975069" y="1494819"/>
            <a:ext cx="3693575" cy="2961953"/>
          </a:xfrm>
          <a:prstGeom prst="rect">
            <a:avLst/>
          </a:prstGeom>
          <a:solidFill>
            <a:schemeClr val="accent4"/>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2"/>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1pPr>
            <a:lvl2pPr marL="914400" marR="0" lvl="1"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2pPr>
            <a:lvl3pPr marL="1371600" marR="0" lvl="2"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3pPr>
            <a:lvl4pPr marL="1828800" marR="0" lvl="3"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4pPr>
            <a:lvl5pPr marL="2286000" marR="0" lvl="4"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5pPr>
            <a:lvl6pPr marL="2743200" marR="0" lvl="5"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6pPr>
            <a:lvl7pPr marL="3200400" marR="0" lvl="6"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7pPr>
            <a:lvl8pPr marL="3657600" marR="0" lvl="7"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8pPr>
            <a:lvl9pPr marL="4114800" marR="0" lvl="8"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9pPr>
          </a:lstStyle>
          <a:p>
            <a:pPr marL="0" indent="0" algn="ctr" rtl="1">
              <a:lnSpc>
                <a:spcPct val="150000"/>
              </a:lnSpc>
              <a:buFont typeface="Be Vietnam Pro"/>
              <a:buNone/>
            </a:pPr>
            <a:endParaRPr lang="ar-SA" sz="1800" dirty="0">
              <a:solidFill>
                <a:schemeClr val="dk1"/>
              </a:solidFill>
              <a:latin typeface="Cairo Light" panose="00000400000000000000" pitchFamily="2" charset="-78"/>
              <a:cs typeface="Cairo Light" panose="00000400000000000000" pitchFamily="2" charset="-78"/>
            </a:endParaRPr>
          </a:p>
        </p:txBody>
      </p:sp>
      <p:sp>
        <p:nvSpPr>
          <p:cNvPr id="1665" name="Google Shape;1665;p4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2800" dirty="0">
                <a:latin typeface="Cairo Black" panose="00000A00000000000000" pitchFamily="2" charset="-78"/>
                <a:cs typeface="Cairo Black" panose="00000A00000000000000" pitchFamily="2" charset="-78"/>
              </a:rPr>
              <a:t>فكرة المشروع</a:t>
            </a:r>
            <a:endParaRPr sz="2800" dirty="0">
              <a:latin typeface="Cairo Black" panose="00000A00000000000000" pitchFamily="2" charset="-78"/>
              <a:cs typeface="Cairo Black" panose="00000A00000000000000" pitchFamily="2" charset="-78"/>
            </a:endParaRPr>
          </a:p>
        </p:txBody>
      </p:sp>
      <p:sp>
        <p:nvSpPr>
          <p:cNvPr id="1666" name="Google Shape;1666;p43"/>
          <p:cNvSpPr txBox="1">
            <a:spLocks noGrp="1"/>
          </p:cNvSpPr>
          <p:nvPr>
            <p:ph type="body" idx="1"/>
          </p:nvPr>
        </p:nvSpPr>
        <p:spPr>
          <a:xfrm>
            <a:off x="878424" y="1409325"/>
            <a:ext cx="3693575" cy="2961953"/>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sz="1800" dirty="0">
                <a:solidFill>
                  <a:schemeClr val="dk1"/>
                </a:solidFill>
                <a:latin typeface="Cairo Light" panose="00000400000000000000" pitchFamily="2" charset="-78"/>
                <a:cs typeface="Cairo Light" panose="00000400000000000000" pitchFamily="2" charset="-78"/>
              </a:rPr>
              <a:t>روبوت تعليمي ذكي يعتمد على الذكاء الاصطناعي والرؤية الحاسوبية للتعرف على الأرقام والأحرف الإنجليزية والفواكه والألوان، مع تفاعل صوتي وحركي يوفر تجربة تعليمية تفاعلية للأطفال.</a:t>
            </a:r>
            <a:endParaRPr sz="1800" dirty="0">
              <a:solidFill>
                <a:schemeClr val="dk1"/>
              </a:solidFill>
              <a:latin typeface="Cairo Light" panose="00000400000000000000" pitchFamily="2" charset="-78"/>
              <a:cs typeface="Cairo Light" panose="00000400000000000000" pitchFamily="2" charset="-78"/>
            </a:endParaRPr>
          </a:p>
        </p:txBody>
      </p:sp>
      <p:sp>
        <p:nvSpPr>
          <p:cNvPr id="1670" name="Google Shape;1670;p43"/>
          <p:cNvSpPr/>
          <p:nvPr/>
        </p:nvSpPr>
        <p:spPr>
          <a:xfrm rot="691964">
            <a:off x="943068" y="1074634"/>
            <a:ext cx="181566" cy="172388"/>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671" name="Google Shape;1671;p43"/>
          <p:cNvSpPr/>
          <p:nvPr/>
        </p:nvSpPr>
        <p:spPr>
          <a:xfrm>
            <a:off x="8368212" y="1273094"/>
            <a:ext cx="239225" cy="369975"/>
          </a:xfrm>
          <a:custGeom>
            <a:avLst/>
            <a:gdLst/>
            <a:ahLst/>
            <a:cxnLst/>
            <a:rect l="l" t="t" r="r" b="b"/>
            <a:pathLst>
              <a:path w="9569" h="14799" extrusionOk="0">
                <a:moveTo>
                  <a:pt x="0" y="0"/>
                </a:moveTo>
                <a:cubicBezTo>
                  <a:pt x="2601" y="372"/>
                  <a:pt x="5528" y="524"/>
                  <a:pt x="7580" y="2166"/>
                </a:cubicBezTo>
                <a:cubicBezTo>
                  <a:pt x="10890" y="4814"/>
                  <a:pt x="9024" y="10561"/>
                  <a:pt x="9024" y="14799"/>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
        <p:nvSpPr>
          <p:cNvPr id="3" name="Google Shape;1653;p42">
            <a:extLst>
              <a:ext uri="{FF2B5EF4-FFF2-40B4-BE49-F238E27FC236}">
                <a16:creationId xmlns:a16="http://schemas.microsoft.com/office/drawing/2014/main" id="{3190E412-C2C2-7648-779F-A028DD22B4EF}"/>
              </a:ext>
            </a:extLst>
          </p:cNvPr>
          <p:cNvSpPr/>
          <p:nvPr/>
        </p:nvSpPr>
        <p:spPr>
          <a:xfrm>
            <a:off x="3780300" y="4658800"/>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02/20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pic>
        <p:nvPicPr>
          <p:cNvPr id="7" name="عنصر نائب للصورة 6">
            <a:extLst>
              <a:ext uri="{FF2B5EF4-FFF2-40B4-BE49-F238E27FC236}">
                <a16:creationId xmlns:a16="http://schemas.microsoft.com/office/drawing/2014/main" id="{1E9843BD-A660-4F56-7F7A-298BD5B6B4AC}"/>
              </a:ext>
            </a:extLst>
          </p:cNvPr>
          <p:cNvPicPr>
            <a:picLocks noGrp="1" noChangeAspect="1"/>
          </p:cNvPicPr>
          <p:nvPr>
            <p:ph type="pic" idx="2"/>
          </p:nvPr>
        </p:nvPicPr>
        <p:blipFill>
          <a:blip r:embed="rId3"/>
          <a:srcRect t="26614" b="26614"/>
          <a:stretch>
            <a:fillRect/>
          </a:stretch>
        </p:blipFill>
        <p:spPr>
          <a:xfrm>
            <a:off x="4869746" y="1409325"/>
            <a:ext cx="3618078" cy="2543050"/>
          </a:xfrm>
          <a:prstGeom prst="rect">
            <a:avLst/>
          </a:prstGeom>
          <a:noFill/>
          <a:ln>
            <a:noFill/>
          </a:ln>
        </p:spPr>
      </p:pic>
      <p:sp>
        <p:nvSpPr>
          <p:cNvPr id="1669" name="Google Shape;1669;p43"/>
          <p:cNvSpPr/>
          <p:nvPr/>
        </p:nvSpPr>
        <p:spPr>
          <a:xfrm>
            <a:off x="4869746" y="3576775"/>
            <a:ext cx="395100" cy="375600"/>
          </a:xfrm>
          <a:prstGeom prst="star5">
            <a:avLst>
              <a:gd name="adj" fmla="val 19098"/>
              <a:gd name="hf" fmla="val 105146"/>
              <a:gd name="vf" fmla="val 110557"/>
            </a:avLst>
          </a:prstGeom>
          <a:solidFill>
            <a:schemeClr val="accent6"/>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9" name="Google Shape;1563;p39">
            <a:extLst>
              <a:ext uri="{FF2B5EF4-FFF2-40B4-BE49-F238E27FC236}">
                <a16:creationId xmlns:a16="http://schemas.microsoft.com/office/drawing/2014/main" id="{442F5700-0BCE-866C-1FCE-398F68C4EF39}"/>
              </a:ext>
            </a:extLst>
          </p:cNvPr>
          <p:cNvSpPr/>
          <p:nvPr/>
        </p:nvSpPr>
        <p:spPr>
          <a:xfrm rot="900425">
            <a:off x="800690" y="1270332"/>
            <a:ext cx="395074" cy="375499"/>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1749;p46">
            <a:extLst>
              <a:ext uri="{FF2B5EF4-FFF2-40B4-BE49-F238E27FC236}">
                <a16:creationId xmlns:a16="http://schemas.microsoft.com/office/drawing/2014/main" id="{73679592-6400-6D1A-FAC5-D73BA296F9DB}"/>
              </a:ext>
            </a:extLst>
          </p:cNvPr>
          <p:cNvSpPr/>
          <p:nvPr/>
        </p:nvSpPr>
        <p:spPr>
          <a:xfrm rot="6139926">
            <a:off x="5519611" y="3129097"/>
            <a:ext cx="654025" cy="2221600"/>
          </a:xfrm>
          <a:custGeom>
            <a:avLst/>
            <a:gdLst/>
            <a:ahLst/>
            <a:cxnLst/>
            <a:rect l="l" t="t" r="r" b="b"/>
            <a:pathLst>
              <a:path w="26161" h="88864" extrusionOk="0">
                <a:moveTo>
                  <a:pt x="21972" y="88864"/>
                </a:moveTo>
                <a:cubicBezTo>
                  <a:pt x="20646" y="83557"/>
                  <a:pt x="17683" y="78162"/>
                  <a:pt x="18691" y="72786"/>
                </a:cubicBezTo>
                <a:cubicBezTo>
                  <a:pt x="19664" y="67593"/>
                  <a:pt x="25432" y="63937"/>
                  <a:pt x="25910" y="58676"/>
                </a:cubicBezTo>
                <a:cubicBezTo>
                  <a:pt x="26914" y="47627"/>
                  <a:pt x="21904" y="36846"/>
                  <a:pt x="20331" y="25863"/>
                </a:cubicBezTo>
                <a:cubicBezTo>
                  <a:pt x="19322" y="18818"/>
                  <a:pt x="23959" y="11142"/>
                  <a:pt x="21316" y="4534"/>
                </a:cubicBezTo>
                <a:cubicBezTo>
                  <a:pt x="19452" y="-126"/>
                  <a:pt x="11501" y="756"/>
                  <a:pt x="6550" y="1581"/>
                </a:cubicBezTo>
                <a:cubicBezTo>
                  <a:pt x="4946" y="1848"/>
                  <a:pt x="4566" y="4862"/>
                  <a:pt x="2940" y="4862"/>
                </a:cubicBezTo>
                <a:cubicBezTo>
                  <a:pt x="1452" y="4862"/>
                  <a:pt x="2098" y="2007"/>
                  <a:pt x="1628" y="596"/>
                </a:cubicBezTo>
                <a:cubicBezTo>
                  <a:pt x="620" y="-2429"/>
                  <a:pt x="-783" y="7260"/>
                  <a:pt x="643" y="10112"/>
                </a:cubicBezTo>
                <a:cubicBezTo>
                  <a:pt x="1485" y="11795"/>
                  <a:pt x="3906" y="8162"/>
                  <a:pt x="5237" y="6831"/>
                </a:cubicBezTo>
              </a:path>
            </a:pathLst>
          </a:custGeom>
          <a:noFill/>
          <a:ln w="76200" cap="flat" cmpd="sng">
            <a:solidFill>
              <a:schemeClr val="accent4"/>
            </a:solidFill>
            <a:prstDash val="solid"/>
            <a:round/>
            <a:headEnd type="none" w="med" len="med"/>
            <a:tailEnd type="none" w="med" len="med"/>
          </a:ln>
        </p:spPr>
        <p:txBody>
          <a:bodyPr/>
          <a:lstStyle/>
          <a:p>
            <a:endParaRPr lang="en-US"/>
          </a:p>
        </p:txBody>
      </p:sp>
      <p:sp>
        <p:nvSpPr>
          <p:cNvPr id="14" name="Google Shape;1495;p37">
            <a:extLst>
              <a:ext uri="{FF2B5EF4-FFF2-40B4-BE49-F238E27FC236}">
                <a16:creationId xmlns:a16="http://schemas.microsoft.com/office/drawing/2014/main" id="{88A9F60E-365E-8C12-422F-CAF9849351C7}"/>
              </a:ext>
            </a:extLst>
          </p:cNvPr>
          <p:cNvSpPr/>
          <p:nvPr/>
        </p:nvSpPr>
        <p:spPr>
          <a:xfrm>
            <a:off x="3563919" y="1056448"/>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09"/>
        <p:cNvGrpSpPr/>
        <p:nvPr/>
      </p:nvGrpSpPr>
      <p:grpSpPr>
        <a:xfrm>
          <a:off x="0" y="0"/>
          <a:ext cx="0" cy="0"/>
          <a:chOff x="0" y="0"/>
          <a:chExt cx="0" cy="0"/>
        </a:xfrm>
      </p:grpSpPr>
      <p:sp>
        <p:nvSpPr>
          <p:cNvPr id="1810" name="Google Shape;1810;p4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ar-SA" sz="2800" dirty="0">
                <a:latin typeface="Cairo Black" panose="00000A00000000000000" pitchFamily="2" charset="-78"/>
                <a:cs typeface="Cairo Black" panose="00000A00000000000000" pitchFamily="2" charset="-78"/>
              </a:rPr>
              <a:t>أهداف المشروع وأهميته</a:t>
            </a:r>
            <a:endParaRPr sz="2800" dirty="0">
              <a:latin typeface="Cairo Black" panose="00000A00000000000000" pitchFamily="2" charset="-78"/>
              <a:cs typeface="Cairo Black" panose="00000A00000000000000" pitchFamily="2" charset="-78"/>
            </a:endParaRPr>
          </a:p>
        </p:txBody>
      </p:sp>
      <p:sp>
        <p:nvSpPr>
          <p:cNvPr id="1811" name="Google Shape;1811;p48"/>
          <p:cNvSpPr txBox="1">
            <a:spLocks noGrp="1"/>
          </p:cNvSpPr>
          <p:nvPr>
            <p:ph type="subTitle" idx="1"/>
          </p:nvPr>
        </p:nvSpPr>
        <p:spPr>
          <a:xfrm>
            <a:off x="1027713" y="1420705"/>
            <a:ext cx="2149800" cy="493800"/>
          </a:xfrm>
          <a:prstGeom prst="rect">
            <a:avLst/>
          </a:prstGeom>
          <a:solidFill>
            <a:schemeClr val="accent1"/>
          </a:solidFill>
        </p:spPr>
        <p:txBody>
          <a:bodyPr spcFirstLastPara="1" wrap="square" lIns="91425" tIns="91425" rIns="91425" bIns="91425" anchor="ctr" anchorCtr="0">
            <a:noAutofit/>
          </a:bodyPr>
          <a:lstStyle/>
          <a:p>
            <a:pPr marL="0" indent="0" rtl="1"/>
            <a:r>
              <a:rPr lang="en-US" sz="1600" dirty="0" err="1">
                <a:latin typeface="Cairo Black" panose="00000A00000000000000" pitchFamily="2" charset="-78"/>
                <a:cs typeface="Cairo Black" panose="00000A00000000000000" pitchFamily="2" charset="-78"/>
              </a:rPr>
              <a:t>تفاعل</a:t>
            </a:r>
            <a:r>
              <a:rPr lang="en-US" sz="1600" dirty="0">
                <a:latin typeface="Cairo Black" panose="00000A00000000000000" pitchFamily="2" charset="-78"/>
                <a:cs typeface="Cairo Black" panose="00000A00000000000000" pitchFamily="2" charset="-78"/>
              </a:rPr>
              <a:t> </a:t>
            </a:r>
            <a:r>
              <a:rPr lang="en-US" sz="1600" dirty="0" err="1">
                <a:latin typeface="Cairo Black" panose="00000A00000000000000" pitchFamily="2" charset="-78"/>
                <a:cs typeface="Cairo Black" panose="00000A00000000000000" pitchFamily="2" charset="-78"/>
              </a:rPr>
              <a:t>متعدد</a:t>
            </a:r>
            <a:endParaRPr sz="1600" dirty="0">
              <a:latin typeface="Cairo Black" panose="00000A00000000000000" pitchFamily="2" charset="-78"/>
              <a:cs typeface="Cairo Black" panose="00000A00000000000000" pitchFamily="2" charset="-78"/>
            </a:endParaRPr>
          </a:p>
        </p:txBody>
      </p:sp>
      <p:sp>
        <p:nvSpPr>
          <p:cNvPr id="1812" name="Google Shape;1812;p48"/>
          <p:cNvSpPr txBox="1">
            <a:spLocks noGrp="1"/>
          </p:cNvSpPr>
          <p:nvPr>
            <p:ph type="subTitle" idx="2"/>
          </p:nvPr>
        </p:nvSpPr>
        <p:spPr>
          <a:xfrm>
            <a:off x="1027650" y="2092631"/>
            <a:ext cx="2149800" cy="572700"/>
          </a:xfrm>
          <a:prstGeom prst="rect">
            <a:avLst/>
          </a:prstGeom>
        </p:spPr>
        <p:txBody>
          <a:bodyPr spcFirstLastPara="1" wrap="square" lIns="91425" tIns="91425" rIns="91425" bIns="91425" anchor="ctr" anchorCtr="0">
            <a:noAutofit/>
          </a:bodyPr>
          <a:lstStyle/>
          <a:p>
            <a:pPr marL="0" lvl="0" indent="0" rtl="1">
              <a:lnSpc>
                <a:spcPct val="150000"/>
              </a:lnSpc>
              <a:spcBef>
                <a:spcPts val="0"/>
              </a:spcBef>
              <a:spcAft>
                <a:spcPts val="0"/>
              </a:spcAft>
              <a:buNone/>
            </a:pPr>
            <a:r>
              <a:rPr lang="ar-SA" dirty="0">
                <a:latin typeface="Cairo Light" panose="00000400000000000000" pitchFamily="2" charset="-78"/>
                <a:cs typeface="Cairo Light" panose="00000400000000000000" pitchFamily="2" charset="-78"/>
              </a:rPr>
              <a:t>دمج التفاعل البصري والصوتي والحركي ضمن نظام واحد.</a:t>
            </a:r>
            <a:endParaRPr dirty="0">
              <a:latin typeface="Cairo Light" panose="00000400000000000000" pitchFamily="2" charset="-78"/>
              <a:cs typeface="Cairo Light" panose="00000400000000000000" pitchFamily="2" charset="-78"/>
            </a:endParaRPr>
          </a:p>
        </p:txBody>
      </p:sp>
      <p:sp>
        <p:nvSpPr>
          <p:cNvPr id="1813" name="Google Shape;1813;p48"/>
          <p:cNvSpPr txBox="1">
            <a:spLocks noGrp="1"/>
          </p:cNvSpPr>
          <p:nvPr>
            <p:ph type="subTitle" idx="3"/>
          </p:nvPr>
        </p:nvSpPr>
        <p:spPr>
          <a:xfrm>
            <a:off x="3497088" y="1420705"/>
            <a:ext cx="2149800" cy="493800"/>
          </a:xfrm>
          <a:prstGeom prst="rect">
            <a:avLst/>
          </a:prstGeom>
          <a:solidFill>
            <a:schemeClr val="bg2">
              <a:lumMod val="20000"/>
              <a:lumOff val="80000"/>
            </a:schemeClr>
          </a:solidFill>
        </p:spPr>
        <p:txBody>
          <a:bodyPr spcFirstLastPara="1" wrap="square" lIns="91425" tIns="91425" rIns="91425" bIns="91425" anchor="ctr" anchorCtr="0">
            <a:noAutofit/>
          </a:bodyPr>
          <a:lstStyle/>
          <a:p>
            <a:pPr marL="0" lvl="0" indent="0" rtl="1"/>
            <a:r>
              <a:rPr lang="en-US" sz="1600" dirty="0" err="1">
                <a:latin typeface="Cairo Black" panose="00000A00000000000000" pitchFamily="2" charset="-78"/>
                <a:cs typeface="Cairo Black" panose="00000A00000000000000" pitchFamily="2" charset="-78"/>
              </a:rPr>
              <a:t>تعرف</a:t>
            </a:r>
            <a:r>
              <a:rPr lang="en-US" sz="1600" dirty="0">
                <a:latin typeface="Cairo Black" panose="00000A00000000000000" pitchFamily="2" charset="-78"/>
                <a:cs typeface="Cairo Black" panose="00000A00000000000000" pitchFamily="2" charset="-78"/>
              </a:rPr>
              <a:t> ذكي</a:t>
            </a:r>
            <a:endParaRPr sz="1600" dirty="0">
              <a:latin typeface="Cairo Black" panose="00000A00000000000000" pitchFamily="2" charset="-78"/>
              <a:cs typeface="Cairo Black" panose="00000A00000000000000" pitchFamily="2" charset="-78"/>
            </a:endParaRPr>
          </a:p>
        </p:txBody>
      </p:sp>
      <p:sp>
        <p:nvSpPr>
          <p:cNvPr id="1814" name="Google Shape;1814;p48"/>
          <p:cNvSpPr txBox="1">
            <a:spLocks noGrp="1"/>
          </p:cNvSpPr>
          <p:nvPr>
            <p:ph type="subTitle" idx="4"/>
          </p:nvPr>
        </p:nvSpPr>
        <p:spPr>
          <a:xfrm>
            <a:off x="3497025" y="2092631"/>
            <a:ext cx="2149800" cy="572700"/>
          </a:xfrm>
          <a:prstGeom prst="rect">
            <a:avLst/>
          </a:prstGeom>
        </p:spPr>
        <p:txBody>
          <a:bodyPr spcFirstLastPara="1" wrap="square" lIns="91425" tIns="91425" rIns="91425" bIns="91425" anchor="ctr" anchorCtr="0">
            <a:noAutofit/>
          </a:bodyPr>
          <a:lstStyle/>
          <a:p>
            <a:pPr marL="0" lvl="0" indent="0" rtl="1">
              <a:lnSpc>
                <a:spcPct val="150000"/>
              </a:lnSpc>
              <a:spcBef>
                <a:spcPts val="0"/>
              </a:spcBef>
              <a:spcAft>
                <a:spcPts val="0"/>
              </a:spcAft>
              <a:buNone/>
            </a:pPr>
            <a:r>
              <a:rPr lang="ar-SA" dirty="0">
                <a:latin typeface="Cairo Light" panose="00000400000000000000" pitchFamily="2" charset="-78"/>
                <a:cs typeface="Cairo Light" panose="00000400000000000000" pitchFamily="2" charset="-78"/>
              </a:rPr>
              <a:t>التعرف على الأرقام والأحرف والألوان والفواكه بدقة عالية.</a:t>
            </a:r>
            <a:endParaRPr dirty="0">
              <a:latin typeface="Cairo Light" panose="00000400000000000000" pitchFamily="2" charset="-78"/>
              <a:cs typeface="Cairo Light" panose="00000400000000000000" pitchFamily="2" charset="-78"/>
            </a:endParaRPr>
          </a:p>
        </p:txBody>
      </p:sp>
      <p:sp>
        <p:nvSpPr>
          <p:cNvPr id="1815" name="Google Shape;1815;p48"/>
          <p:cNvSpPr txBox="1">
            <a:spLocks noGrp="1"/>
          </p:cNvSpPr>
          <p:nvPr>
            <p:ph type="subTitle" idx="5"/>
          </p:nvPr>
        </p:nvSpPr>
        <p:spPr>
          <a:xfrm>
            <a:off x="5966463" y="1420705"/>
            <a:ext cx="2149800" cy="493800"/>
          </a:xfrm>
          <a:prstGeom prst="rect">
            <a:avLst/>
          </a:prstGeom>
          <a:solidFill>
            <a:schemeClr val="bg1"/>
          </a:solidFill>
        </p:spPr>
        <p:txBody>
          <a:bodyPr spcFirstLastPara="1" wrap="square" lIns="91425" tIns="91425" rIns="91425" bIns="91425" anchor="ctr" anchorCtr="0">
            <a:noAutofit/>
          </a:bodyPr>
          <a:lstStyle/>
          <a:p>
            <a:pPr marL="0" lvl="0" indent="0" rtl="1">
              <a:spcBef>
                <a:spcPts val="0"/>
              </a:spcBef>
              <a:spcAft>
                <a:spcPts val="0"/>
              </a:spcAft>
              <a:buNone/>
            </a:pPr>
            <a:r>
              <a:rPr lang="ar-SA" sz="1600" dirty="0">
                <a:latin typeface="Cairo Black" panose="00000A00000000000000" pitchFamily="2" charset="-78"/>
                <a:cs typeface="Cairo Black" panose="00000A00000000000000" pitchFamily="2" charset="-78"/>
              </a:rPr>
              <a:t>تعليم تفاعلي</a:t>
            </a:r>
            <a:endParaRPr sz="1600" dirty="0">
              <a:latin typeface="Cairo Black" panose="00000A00000000000000" pitchFamily="2" charset="-78"/>
              <a:cs typeface="Cairo Black" panose="00000A00000000000000" pitchFamily="2" charset="-78"/>
            </a:endParaRPr>
          </a:p>
        </p:txBody>
      </p:sp>
      <p:sp>
        <p:nvSpPr>
          <p:cNvPr id="1816" name="Google Shape;1816;p48"/>
          <p:cNvSpPr txBox="1">
            <a:spLocks noGrp="1"/>
          </p:cNvSpPr>
          <p:nvPr>
            <p:ph type="subTitle" idx="6"/>
          </p:nvPr>
        </p:nvSpPr>
        <p:spPr>
          <a:xfrm>
            <a:off x="5966400" y="2092631"/>
            <a:ext cx="2149800" cy="572700"/>
          </a:xfrm>
          <a:prstGeom prst="rect">
            <a:avLst/>
          </a:prstGeom>
        </p:spPr>
        <p:txBody>
          <a:bodyPr spcFirstLastPara="1" wrap="square" lIns="91425" tIns="91425" rIns="91425" bIns="91425" anchor="ctr" anchorCtr="0">
            <a:noAutofit/>
          </a:bodyPr>
          <a:lstStyle/>
          <a:p>
            <a:pPr marL="0" lvl="0" indent="0" rtl="1">
              <a:lnSpc>
                <a:spcPct val="150000"/>
              </a:lnSpc>
              <a:spcBef>
                <a:spcPts val="0"/>
              </a:spcBef>
              <a:spcAft>
                <a:spcPts val="0"/>
              </a:spcAft>
              <a:buNone/>
            </a:pPr>
            <a:r>
              <a:rPr lang="ar-SA" dirty="0">
                <a:latin typeface="Cairo Light" panose="00000400000000000000" pitchFamily="2" charset="-78"/>
                <a:cs typeface="Cairo Light" panose="00000400000000000000" pitchFamily="2" charset="-78"/>
              </a:rPr>
              <a:t>توفير تجربة تعليمية ممتعة تزيد تفاعل الأطفال مع المحتوى.</a:t>
            </a:r>
            <a:endParaRPr dirty="0">
              <a:latin typeface="Cairo Light" panose="00000400000000000000" pitchFamily="2" charset="-78"/>
              <a:cs typeface="Cairo Light" panose="00000400000000000000" pitchFamily="2" charset="-78"/>
            </a:endParaRPr>
          </a:p>
        </p:txBody>
      </p:sp>
      <p:sp>
        <p:nvSpPr>
          <p:cNvPr id="1817" name="Google Shape;1817;p48"/>
          <p:cNvSpPr txBox="1">
            <a:spLocks noGrp="1"/>
          </p:cNvSpPr>
          <p:nvPr>
            <p:ph type="subTitle" idx="7"/>
          </p:nvPr>
        </p:nvSpPr>
        <p:spPr>
          <a:xfrm>
            <a:off x="1027713" y="3082860"/>
            <a:ext cx="2149800" cy="493800"/>
          </a:xfrm>
          <a:prstGeom prst="rect">
            <a:avLst/>
          </a:prstGeom>
          <a:solidFill>
            <a:schemeClr val="accent5"/>
          </a:solidFill>
        </p:spPr>
        <p:txBody>
          <a:bodyPr spcFirstLastPara="1" wrap="square" lIns="91425" tIns="91425" rIns="91425" bIns="91425" anchor="ctr" anchorCtr="0">
            <a:noAutofit/>
          </a:bodyPr>
          <a:lstStyle/>
          <a:p>
            <a:pPr marL="0" lvl="0" indent="0" rtl="1">
              <a:spcBef>
                <a:spcPts val="0"/>
              </a:spcBef>
              <a:spcAft>
                <a:spcPts val="0"/>
              </a:spcAft>
              <a:buNone/>
            </a:pPr>
            <a:r>
              <a:rPr lang="ar-SA" sz="1600" dirty="0">
                <a:latin typeface="Cairo Black" panose="00000A00000000000000" pitchFamily="2" charset="-78"/>
                <a:cs typeface="Cairo Black" panose="00000A00000000000000" pitchFamily="2" charset="-78"/>
              </a:rPr>
              <a:t>قابلية تطوير</a:t>
            </a:r>
            <a:endParaRPr sz="1600" dirty="0">
              <a:latin typeface="Cairo Black" panose="00000A00000000000000" pitchFamily="2" charset="-78"/>
              <a:cs typeface="Cairo Black" panose="00000A00000000000000" pitchFamily="2" charset="-78"/>
            </a:endParaRPr>
          </a:p>
        </p:txBody>
      </p:sp>
      <p:sp>
        <p:nvSpPr>
          <p:cNvPr id="1818" name="Google Shape;1818;p48"/>
          <p:cNvSpPr txBox="1">
            <a:spLocks noGrp="1"/>
          </p:cNvSpPr>
          <p:nvPr>
            <p:ph type="subTitle" idx="8"/>
          </p:nvPr>
        </p:nvSpPr>
        <p:spPr>
          <a:xfrm>
            <a:off x="1027650" y="3721333"/>
            <a:ext cx="2149800" cy="572700"/>
          </a:xfrm>
          <a:prstGeom prst="rect">
            <a:avLst/>
          </a:prstGeom>
        </p:spPr>
        <p:txBody>
          <a:bodyPr spcFirstLastPara="1" wrap="square" lIns="91425" tIns="91425" rIns="91425" bIns="91425" anchor="ctr" anchorCtr="0">
            <a:noAutofit/>
          </a:bodyPr>
          <a:lstStyle/>
          <a:p>
            <a:pPr marL="0" lvl="0" indent="0" rtl="1">
              <a:lnSpc>
                <a:spcPct val="150000"/>
              </a:lnSpc>
              <a:spcBef>
                <a:spcPts val="0"/>
              </a:spcBef>
              <a:spcAft>
                <a:spcPts val="0"/>
              </a:spcAft>
              <a:buNone/>
            </a:pPr>
            <a:r>
              <a:rPr lang="ar-SA" dirty="0">
                <a:latin typeface="Cairo Light" panose="00000400000000000000" pitchFamily="2" charset="-78"/>
                <a:cs typeface="Cairo Light" panose="00000400000000000000" pitchFamily="2" charset="-78"/>
              </a:rPr>
              <a:t>إمكانية إضافة محتويات وتقنيات تعليمية مستقبلية بسهولة.</a:t>
            </a:r>
            <a:endParaRPr dirty="0">
              <a:latin typeface="Cairo Light" panose="00000400000000000000" pitchFamily="2" charset="-78"/>
              <a:cs typeface="Cairo Light" panose="00000400000000000000" pitchFamily="2" charset="-78"/>
            </a:endParaRPr>
          </a:p>
        </p:txBody>
      </p:sp>
      <p:sp>
        <p:nvSpPr>
          <p:cNvPr id="1819" name="Google Shape;1819;p48"/>
          <p:cNvSpPr txBox="1">
            <a:spLocks noGrp="1"/>
          </p:cNvSpPr>
          <p:nvPr>
            <p:ph type="subTitle" idx="9"/>
          </p:nvPr>
        </p:nvSpPr>
        <p:spPr>
          <a:xfrm>
            <a:off x="3497088" y="3082860"/>
            <a:ext cx="2149800" cy="493800"/>
          </a:xfrm>
          <a:prstGeom prst="rect">
            <a:avLst/>
          </a:prstGeom>
          <a:solidFill>
            <a:schemeClr val="accent4"/>
          </a:solidFill>
        </p:spPr>
        <p:txBody>
          <a:bodyPr spcFirstLastPara="1" wrap="square" lIns="91425" tIns="91425" rIns="91425" bIns="91425" anchor="ctr" anchorCtr="0">
            <a:noAutofit/>
          </a:bodyPr>
          <a:lstStyle/>
          <a:p>
            <a:pPr marL="0" lvl="0" indent="0" rtl="1">
              <a:spcBef>
                <a:spcPts val="0"/>
              </a:spcBef>
              <a:spcAft>
                <a:spcPts val="0"/>
              </a:spcAft>
              <a:buNone/>
            </a:pPr>
            <a:r>
              <a:rPr lang="ar-SA" sz="1600" dirty="0">
                <a:latin typeface="Cairo Black" panose="00000A00000000000000" pitchFamily="2" charset="-78"/>
                <a:cs typeface="Cairo Black" panose="00000A00000000000000" pitchFamily="2" charset="-78"/>
              </a:rPr>
              <a:t>تقنيات حديثة</a:t>
            </a:r>
            <a:endParaRPr sz="1600" dirty="0">
              <a:latin typeface="Cairo Black" panose="00000A00000000000000" pitchFamily="2" charset="-78"/>
              <a:cs typeface="Cairo Black" panose="00000A00000000000000" pitchFamily="2" charset="-78"/>
            </a:endParaRPr>
          </a:p>
        </p:txBody>
      </p:sp>
      <p:sp>
        <p:nvSpPr>
          <p:cNvPr id="1820" name="Google Shape;1820;p48"/>
          <p:cNvSpPr txBox="1">
            <a:spLocks noGrp="1"/>
          </p:cNvSpPr>
          <p:nvPr>
            <p:ph type="subTitle" idx="13"/>
          </p:nvPr>
        </p:nvSpPr>
        <p:spPr>
          <a:xfrm>
            <a:off x="3497025" y="3721333"/>
            <a:ext cx="2149800" cy="572700"/>
          </a:xfrm>
          <a:prstGeom prst="rect">
            <a:avLst/>
          </a:prstGeom>
        </p:spPr>
        <p:txBody>
          <a:bodyPr spcFirstLastPara="1" wrap="square" lIns="91425" tIns="91425" rIns="91425" bIns="91425" anchor="ctr" anchorCtr="0">
            <a:noAutofit/>
          </a:bodyPr>
          <a:lstStyle/>
          <a:p>
            <a:pPr marL="0" lvl="0" indent="0" rtl="1">
              <a:lnSpc>
                <a:spcPct val="150000"/>
              </a:lnSpc>
              <a:spcBef>
                <a:spcPts val="0"/>
              </a:spcBef>
              <a:spcAft>
                <a:spcPts val="0"/>
              </a:spcAft>
              <a:buNone/>
            </a:pPr>
            <a:r>
              <a:rPr lang="ar-SA" dirty="0">
                <a:latin typeface="Cairo Light" panose="00000400000000000000" pitchFamily="2" charset="-78"/>
                <a:cs typeface="Cairo Light" panose="00000400000000000000" pitchFamily="2" charset="-78"/>
              </a:rPr>
              <a:t>توظيف الذكاء الاصطناعي والرؤية الحاسوبية في العملية التعليمية.</a:t>
            </a:r>
            <a:endParaRPr dirty="0">
              <a:latin typeface="Cairo Light" panose="00000400000000000000" pitchFamily="2" charset="-78"/>
              <a:cs typeface="Cairo Light" panose="00000400000000000000" pitchFamily="2" charset="-78"/>
            </a:endParaRPr>
          </a:p>
        </p:txBody>
      </p:sp>
      <p:sp>
        <p:nvSpPr>
          <p:cNvPr id="1821" name="Google Shape;1821;p48"/>
          <p:cNvSpPr txBox="1">
            <a:spLocks noGrp="1"/>
          </p:cNvSpPr>
          <p:nvPr>
            <p:ph type="subTitle" idx="14"/>
          </p:nvPr>
        </p:nvSpPr>
        <p:spPr>
          <a:xfrm>
            <a:off x="5966463" y="3082860"/>
            <a:ext cx="2149800" cy="493800"/>
          </a:xfrm>
          <a:prstGeom prst="rect">
            <a:avLst/>
          </a:prstGeom>
          <a:solidFill>
            <a:schemeClr val="accent4"/>
          </a:solidFill>
        </p:spPr>
        <p:txBody>
          <a:bodyPr spcFirstLastPara="1" wrap="square" lIns="91425" tIns="91425" rIns="91425" bIns="91425" anchor="ctr" anchorCtr="0">
            <a:noAutofit/>
          </a:bodyPr>
          <a:lstStyle/>
          <a:p>
            <a:pPr marL="0" lvl="0" indent="0" rtl="1">
              <a:spcBef>
                <a:spcPts val="0"/>
              </a:spcBef>
              <a:spcAft>
                <a:spcPts val="0"/>
              </a:spcAft>
              <a:buNone/>
            </a:pPr>
            <a:r>
              <a:rPr lang="ar-SA" sz="1600" dirty="0">
                <a:latin typeface="Cairo Black" panose="00000A00000000000000" pitchFamily="2" charset="-78"/>
                <a:cs typeface="Cairo Black" panose="00000A00000000000000" pitchFamily="2" charset="-78"/>
              </a:rPr>
              <a:t>تعلم مبكر</a:t>
            </a:r>
            <a:endParaRPr sz="1600" dirty="0">
              <a:latin typeface="Cairo Black" panose="00000A00000000000000" pitchFamily="2" charset="-78"/>
              <a:cs typeface="Cairo Black" panose="00000A00000000000000" pitchFamily="2" charset="-78"/>
            </a:endParaRPr>
          </a:p>
        </p:txBody>
      </p:sp>
      <p:sp>
        <p:nvSpPr>
          <p:cNvPr id="1822" name="Google Shape;1822;p48"/>
          <p:cNvSpPr txBox="1">
            <a:spLocks noGrp="1"/>
          </p:cNvSpPr>
          <p:nvPr>
            <p:ph type="subTitle" idx="15"/>
          </p:nvPr>
        </p:nvSpPr>
        <p:spPr>
          <a:xfrm>
            <a:off x="5966475" y="3721333"/>
            <a:ext cx="2149800" cy="572700"/>
          </a:xfrm>
          <a:prstGeom prst="rect">
            <a:avLst/>
          </a:prstGeom>
        </p:spPr>
        <p:txBody>
          <a:bodyPr spcFirstLastPara="1" wrap="square" lIns="91425" tIns="91425" rIns="91425" bIns="91425" anchor="ctr" anchorCtr="0">
            <a:noAutofit/>
          </a:bodyPr>
          <a:lstStyle/>
          <a:p>
            <a:pPr marL="0" lvl="0" indent="0" rtl="1">
              <a:lnSpc>
                <a:spcPct val="150000"/>
              </a:lnSpc>
              <a:spcBef>
                <a:spcPts val="0"/>
              </a:spcBef>
              <a:spcAft>
                <a:spcPts val="0"/>
              </a:spcAft>
              <a:buNone/>
            </a:pPr>
            <a:r>
              <a:rPr lang="ar-SA" dirty="0">
                <a:latin typeface="Cairo Light" panose="00000400000000000000" pitchFamily="2" charset="-78"/>
                <a:cs typeface="Cairo Light" panose="00000400000000000000" pitchFamily="2" charset="-78"/>
              </a:rPr>
              <a:t>تنمية المهارات المعرفية واللغوية والإدراكية للأطفال بصورة فعالة.</a:t>
            </a:r>
            <a:endParaRPr dirty="0">
              <a:latin typeface="Cairo Light" panose="00000400000000000000" pitchFamily="2" charset="-78"/>
              <a:cs typeface="Cairo Light" panose="00000400000000000000" pitchFamily="2" charset="-78"/>
            </a:endParaRPr>
          </a:p>
        </p:txBody>
      </p:sp>
      <p:sp>
        <p:nvSpPr>
          <p:cNvPr id="1825" name="Google Shape;1825;p48"/>
          <p:cNvSpPr/>
          <p:nvPr/>
        </p:nvSpPr>
        <p:spPr>
          <a:xfrm rot="691964">
            <a:off x="8439400" y="4310442"/>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26" name="Google Shape;1826;p48"/>
          <p:cNvSpPr/>
          <p:nvPr/>
        </p:nvSpPr>
        <p:spPr>
          <a:xfrm rot="-1303864">
            <a:off x="939800" y="981901"/>
            <a:ext cx="181499" cy="172474"/>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27" name="Google Shape;1827;p48"/>
          <p:cNvSpPr/>
          <p:nvPr/>
        </p:nvSpPr>
        <p:spPr>
          <a:xfrm rot="-1802304">
            <a:off x="8272193" y="2836334"/>
            <a:ext cx="181589" cy="172434"/>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28" name="Google Shape;1828;p48"/>
          <p:cNvSpPr/>
          <p:nvPr/>
        </p:nvSpPr>
        <p:spPr>
          <a:xfrm rot="-901369">
            <a:off x="1043178" y="2943155"/>
            <a:ext cx="181710" cy="172396"/>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29" name="Google Shape;1829;p48"/>
          <p:cNvSpPr/>
          <p:nvPr/>
        </p:nvSpPr>
        <p:spPr>
          <a:xfrm rot="895885">
            <a:off x="7919232" y="1009802"/>
            <a:ext cx="181633" cy="172396"/>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3" name="Google Shape;1653;p42">
            <a:extLst>
              <a:ext uri="{FF2B5EF4-FFF2-40B4-BE49-F238E27FC236}">
                <a16:creationId xmlns:a16="http://schemas.microsoft.com/office/drawing/2014/main" id="{4AEAB39C-A7D5-7731-5A0F-4897C40BF9DC}"/>
              </a:ext>
            </a:extLst>
          </p:cNvPr>
          <p:cNvSpPr/>
          <p:nvPr/>
        </p:nvSpPr>
        <p:spPr>
          <a:xfrm>
            <a:off x="3780300" y="4658800"/>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03/20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sp>
        <p:nvSpPr>
          <p:cNvPr id="5" name="Google Shape;1495;p37">
            <a:extLst>
              <a:ext uri="{FF2B5EF4-FFF2-40B4-BE49-F238E27FC236}">
                <a16:creationId xmlns:a16="http://schemas.microsoft.com/office/drawing/2014/main" id="{2597C489-51EB-CB92-7CF5-320F52DFCFBB}"/>
              </a:ext>
            </a:extLst>
          </p:cNvPr>
          <p:cNvSpPr/>
          <p:nvPr/>
        </p:nvSpPr>
        <p:spPr>
          <a:xfrm>
            <a:off x="3563919" y="1056448"/>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
        <p:nvSpPr>
          <p:cNvPr id="7" name="Google Shape;2532;p71">
            <a:extLst>
              <a:ext uri="{FF2B5EF4-FFF2-40B4-BE49-F238E27FC236}">
                <a16:creationId xmlns:a16="http://schemas.microsoft.com/office/drawing/2014/main" id="{7F7678F8-3B84-B5B3-03A2-8B57720D0FBD}"/>
              </a:ext>
            </a:extLst>
          </p:cNvPr>
          <p:cNvSpPr/>
          <p:nvPr/>
        </p:nvSpPr>
        <p:spPr>
          <a:xfrm rot="257">
            <a:off x="2171437" y="790195"/>
            <a:ext cx="232460" cy="493783"/>
          </a:xfrm>
          <a:custGeom>
            <a:avLst/>
            <a:gdLst/>
            <a:ahLst/>
            <a:cxnLst/>
            <a:rect l="l" t="t" r="r" b="b"/>
            <a:pathLst>
              <a:path w="18667" h="43771" extrusionOk="0">
                <a:moveTo>
                  <a:pt x="13841" y="0"/>
                </a:moveTo>
                <a:cubicBezTo>
                  <a:pt x="5308" y="4263"/>
                  <a:pt x="-2831" y="16878"/>
                  <a:pt x="1044" y="25594"/>
                </a:cubicBezTo>
                <a:cubicBezTo>
                  <a:pt x="3155" y="30342"/>
                  <a:pt x="6832" y="34617"/>
                  <a:pt x="11216" y="37407"/>
                </a:cubicBezTo>
                <a:cubicBezTo>
                  <a:pt x="13290" y="38727"/>
                  <a:pt x="19584" y="40126"/>
                  <a:pt x="17450" y="41345"/>
                </a:cubicBezTo>
                <a:cubicBezTo>
                  <a:pt x="15257" y="42597"/>
                  <a:pt x="12331" y="41308"/>
                  <a:pt x="9903" y="42001"/>
                </a:cubicBezTo>
                <a:cubicBezTo>
                  <a:pt x="8755" y="42329"/>
                  <a:pt x="11029" y="42423"/>
                  <a:pt x="12200" y="42657"/>
                </a:cubicBezTo>
                <a:cubicBezTo>
                  <a:pt x="13841" y="42985"/>
                  <a:pt x="15513" y="43183"/>
                  <a:pt x="17122" y="43642"/>
                </a:cubicBezTo>
                <a:cubicBezTo>
                  <a:pt x="20736" y="44674"/>
                  <a:pt x="16672" y="36050"/>
                  <a:pt x="15481" y="32485"/>
                </a:cubicBezTo>
              </a:path>
            </a:pathLst>
          </a:custGeom>
          <a:noFill/>
          <a:ln w="76200" cap="flat" cmpd="sng">
            <a:solidFill>
              <a:schemeClr val="bg2"/>
            </a:solidFill>
            <a:prstDash val="solid"/>
            <a:round/>
            <a:headEnd type="none" w="med" len="med"/>
            <a:tailEnd type="none" w="med" len="med"/>
          </a:ln>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6"/>
        <p:cNvGrpSpPr/>
        <p:nvPr/>
      </p:nvGrpSpPr>
      <p:grpSpPr>
        <a:xfrm>
          <a:off x="0" y="0"/>
          <a:ext cx="0" cy="0"/>
          <a:chOff x="0" y="0"/>
          <a:chExt cx="0" cy="0"/>
        </a:xfrm>
      </p:grpSpPr>
      <p:sp>
        <p:nvSpPr>
          <p:cNvPr id="1577" name="Google Shape;1577;p40"/>
          <p:cNvSpPr txBox="1">
            <a:spLocks noGrp="1"/>
          </p:cNvSpPr>
          <p:nvPr>
            <p:ph type="subTitle" idx="1"/>
          </p:nvPr>
        </p:nvSpPr>
        <p:spPr>
          <a:xfrm>
            <a:off x="1473725" y="1481853"/>
            <a:ext cx="6196500" cy="2577198"/>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sz="1800" dirty="0">
                <a:latin typeface="Cairo Light" panose="00000400000000000000" pitchFamily="2" charset="-78"/>
                <a:cs typeface="Cairo Light" panose="00000400000000000000" pitchFamily="2" charset="-78"/>
              </a:rPr>
              <a:t>يشمل المشروع تطوير روبوت تعليمي يتعرف على الأرقام والأحرف الإنجليزية والفواكه والألوان، مع تفاعل بصري وصوتي وحركي في الزمن الحقيقي. ولا يشمل التعرف على فئات أخرى، أو دعم لغات إضافية، أو إنشاء منصة تعليمية متكاملة، أو تطوير محادثات ذكية متقدمة، أو التشغيل السحابي والتكامل مع خدمات الإنترنت.</a:t>
            </a:r>
            <a:endParaRPr sz="1800" dirty="0">
              <a:latin typeface="Cairo Light" panose="00000400000000000000" pitchFamily="2" charset="-78"/>
              <a:cs typeface="Cairo Light" panose="00000400000000000000" pitchFamily="2" charset="-78"/>
            </a:endParaRPr>
          </a:p>
        </p:txBody>
      </p:sp>
      <p:sp>
        <p:nvSpPr>
          <p:cNvPr id="1579" name="Google Shape;1579;p40"/>
          <p:cNvSpPr/>
          <p:nvPr/>
        </p:nvSpPr>
        <p:spPr>
          <a:xfrm rot="-2342348">
            <a:off x="1129933" y="1452380"/>
            <a:ext cx="1096926" cy="365972"/>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0"/>
          <p:cNvSpPr/>
          <p:nvPr/>
        </p:nvSpPr>
        <p:spPr>
          <a:xfrm rot="-2342348">
            <a:off x="6910062" y="3669312"/>
            <a:ext cx="1096926" cy="365972"/>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0"/>
          <p:cNvSpPr/>
          <p:nvPr/>
        </p:nvSpPr>
        <p:spPr>
          <a:xfrm rot="-9381943" flipH="1">
            <a:off x="931210" y="3962285"/>
            <a:ext cx="1621301" cy="580618"/>
          </a:xfrm>
          <a:custGeom>
            <a:avLst/>
            <a:gdLst/>
            <a:ahLst/>
            <a:cxnLst/>
            <a:rect l="l" t="t" r="r" b="b"/>
            <a:pathLst>
              <a:path w="64642" h="25014" extrusionOk="0">
                <a:moveTo>
                  <a:pt x="0" y="25014"/>
                </a:moveTo>
                <a:cubicBezTo>
                  <a:pt x="0" y="20709"/>
                  <a:pt x="2168" y="15664"/>
                  <a:pt x="5906" y="13529"/>
                </a:cubicBezTo>
                <a:cubicBezTo>
                  <a:pt x="8004" y="12331"/>
                  <a:pt x="11882" y="10801"/>
                  <a:pt x="13125" y="12873"/>
                </a:cubicBezTo>
                <a:cubicBezTo>
                  <a:pt x="14235" y="14723"/>
                  <a:pt x="11891" y="19133"/>
                  <a:pt x="9844" y="18451"/>
                </a:cubicBezTo>
                <a:cubicBezTo>
                  <a:pt x="8233" y="17914"/>
                  <a:pt x="8531" y="15227"/>
                  <a:pt x="8531" y="13529"/>
                </a:cubicBezTo>
                <a:cubicBezTo>
                  <a:pt x="8531" y="6976"/>
                  <a:pt x="18598" y="4355"/>
                  <a:pt x="24938" y="2701"/>
                </a:cubicBezTo>
                <a:cubicBezTo>
                  <a:pt x="33098" y="572"/>
                  <a:pt x="42204" y="-1279"/>
                  <a:pt x="50204" y="1388"/>
                </a:cubicBezTo>
                <a:cubicBezTo>
                  <a:pt x="54936" y="2966"/>
                  <a:pt x="58841" y="8243"/>
                  <a:pt x="59392" y="13201"/>
                </a:cubicBezTo>
                <a:cubicBezTo>
                  <a:pt x="59662" y="15632"/>
                  <a:pt x="63150" y="20420"/>
                  <a:pt x="60704" y="20420"/>
                </a:cubicBezTo>
                <a:cubicBezTo>
                  <a:pt x="58246" y="20420"/>
                  <a:pt x="55568" y="14283"/>
                  <a:pt x="54470" y="16482"/>
                </a:cubicBezTo>
                <a:cubicBezTo>
                  <a:pt x="54009" y="17405"/>
                  <a:pt x="55579" y="18222"/>
                  <a:pt x="56110" y="19107"/>
                </a:cubicBezTo>
                <a:cubicBezTo>
                  <a:pt x="57386" y="21233"/>
                  <a:pt x="58552" y="24686"/>
                  <a:pt x="61032" y="24686"/>
                </a:cubicBezTo>
                <a:cubicBezTo>
                  <a:pt x="65254" y="24686"/>
                  <a:pt x="63307" y="16550"/>
                  <a:pt x="64642" y="12545"/>
                </a:cubicBezTo>
              </a:path>
            </a:pathLst>
          </a:custGeom>
          <a:noFill/>
          <a:ln w="76200" cap="sq" cmpd="sng">
            <a:solidFill>
              <a:schemeClr val="accent1"/>
            </a:solidFill>
            <a:prstDash val="solid"/>
            <a:round/>
            <a:headEnd type="none" w="med" len="med"/>
            <a:tailEnd type="none" w="med" len="med"/>
          </a:ln>
        </p:spPr>
        <p:txBody>
          <a:bodyPr/>
          <a:lstStyle/>
          <a:p>
            <a:endParaRPr lang="en-US"/>
          </a:p>
        </p:txBody>
      </p:sp>
      <p:grpSp>
        <p:nvGrpSpPr>
          <p:cNvPr id="1582" name="Google Shape;1582;p40"/>
          <p:cNvGrpSpPr/>
          <p:nvPr/>
        </p:nvGrpSpPr>
        <p:grpSpPr>
          <a:xfrm rot="5400000">
            <a:off x="6970106" y="-383623"/>
            <a:ext cx="184518" cy="2182025"/>
            <a:chOff x="8270224" y="2474175"/>
            <a:chExt cx="184518" cy="2182025"/>
          </a:xfrm>
        </p:grpSpPr>
        <p:sp>
          <p:nvSpPr>
            <p:cNvPr id="1583" name="Google Shape;1583;p40"/>
            <p:cNvSpPr/>
            <p:nvPr/>
          </p:nvSpPr>
          <p:spPr>
            <a:xfrm>
              <a:off x="8300977" y="2900675"/>
              <a:ext cx="123024" cy="1755525"/>
            </a:xfrm>
            <a:custGeom>
              <a:avLst/>
              <a:gdLst/>
              <a:ahLst/>
              <a:cxnLst/>
              <a:rect l="l" t="t" r="r" b="b"/>
              <a:pathLst>
                <a:path w="7041" h="70221" extrusionOk="0">
                  <a:moveTo>
                    <a:pt x="7041" y="70221"/>
                  </a:moveTo>
                  <a:cubicBezTo>
                    <a:pt x="7041" y="58937"/>
                    <a:pt x="1068" y="48325"/>
                    <a:pt x="150" y="37079"/>
                  </a:cubicBezTo>
                  <a:cubicBezTo>
                    <a:pt x="-863" y="24666"/>
                    <a:pt x="4744" y="12454"/>
                    <a:pt x="4744" y="0"/>
                  </a:cubicBezTo>
                </a:path>
              </a:pathLst>
            </a:custGeom>
            <a:noFill/>
            <a:ln w="76200" cap="flat" cmpd="sng">
              <a:solidFill>
                <a:schemeClr val="accent2"/>
              </a:solidFill>
              <a:prstDash val="solid"/>
              <a:round/>
              <a:headEnd type="none" w="med" len="med"/>
              <a:tailEnd type="none" w="med" len="med"/>
            </a:ln>
          </p:spPr>
          <p:txBody>
            <a:bodyPr/>
            <a:lstStyle/>
            <a:p>
              <a:endParaRPr lang="en-US"/>
            </a:p>
          </p:txBody>
        </p:sp>
        <p:sp>
          <p:nvSpPr>
            <p:cNvPr id="1584" name="Google Shape;1584;p40"/>
            <p:cNvSpPr/>
            <p:nvPr/>
          </p:nvSpPr>
          <p:spPr>
            <a:xfrm>
              <a:off x="8270224" y="247417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2"/>
              </a:solidFill>
              <a:prstDash val="solid"/>
              <a:round/>
              <a:headEnd type="none" w="med" len="med"/>
              <a:tailEnd type="none" w="med" len="med"/>
            </a:ln>
          </p:spPr>
          <p:txBody>
            <a:bodyPr/>
            <a:lstStyle/>
            <a:p>
              <a:endParaRPr lang="en-US"/>
            </a:p>
          </p:txBody>
        </p:sp>
      </p:grpSp>
      <p:sp>
        <p:nvSpPr>
          <p:cNvPr id="1586" name="Google Shape;1586;p40"/>
          <p:cNvSpPr/>
          <p:nvPr/>
        </p:nvSpPr>
        <p:spPr>
          <a:xfrm>
            <a:off x="7458525" y="1330167"/>
            <a:ext cx="395100" cy="375600"/>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0"/>
          <p:cNvSpPr/>
          <p:nvPr/>
        </p:nvSpPr>
        <p:spPr>
          <a:xfrm rot="-1194133">
            <a:off x="7464701" y="4444207"/>
            <a:ext cx="181543" cy="172623"/>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0"/>
          <p:cNvSpPr/>
          <p:nvPr/>
        </p:nvSpPr>
        <p:spPr>
          <a:xfrm rot="691964">
            <a:off x="1302443" y="621196"/>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0"/>
          <p:cNvSpPr/>
          <p:nvPr/>
        </p:nvSpPr>
        <p:spPr>
          <a:xfrm rot="732028">
            <a:off x="8267913" y="3444523"/>
            <a:ext cx="181704" cy="172463"/>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0"/>
          <p:cNvSpPr/>
          <p:nvPr/>
        </p:nvSpPr>
        <p:spPr>
          <a:xfrm rot="-1444089">
            <a:off x="8108887" y="4216406"/>
            <a:ext cx="181697" cy="172559"/>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1810;p48">
            <a:extLst>
              <a:ext uri="{FF2B5EF4-FFF2-40B4-BE49-F238E27FC236}">
                <a16:creationId xmlns:a16="http://schemas.microsoft.com/office/drawing/2014/main" id="{B50B44A7-1E27-30C1-F3BF-CD7CA8B80DAE}"/>
              </a:ext>
            </a:extLst>
          </p:cNvPr>
          <p:cNvSpPr txBox="1">
            <a:spLocks/>
          </p:cNvSpPr>
          <p:nvPr/>
        </p:nvSpPr>
        <p:spPr>
          <a:xfrm>
            <a:off x="720000" y="445025"/>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Comic Neue"/>
              <a:buNone/>
              <a:defRPr sz="9600" b="1" i="0" u="none" strike="noStrike" cap="none">
                <a:solidFill>
                  <a:schemeClr val="dk1"/>
                </a:solidFill>
                <a:latin typeface="Comic Neue"/>
                <a:ea typeface="Comic Neue"/>
                <a:cs typeface="Comic Neue"/>
                <a:sym typeface="Comic Neue"/>
              </a:defRPr>
            </a:lvl1pPr>
            <a:lvl2pPr marR="0" lvl="1"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2pPr>
            <a:lvl3pPr marR="0" lvl="2"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3pPr>
            <a:lvl4pPr marR="0" lvl="3"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4pPr>
            <a:lvl5pPr marR="0" lvl="4"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5pPr>
            <a:lvl6pPr marR="0" lvl="5"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6pPr>
            <a:lvl7pPr marR="0" lvl="6"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7pPr>
            <a:lvl8pPr marR="0" lvl="7"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8pPr>
            <a:lvl9pPr marR="0" lvl="8"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9pPr>
          </a:lstStyle>
          <a:p>
            <a:pPr rtl="1"/>
            <a:r>
              <a:rPr lang="ar-SA" sz="2800" dirty="0">
                <a:latin typeface="Cairo Black" panose="00000A00000000000000" pitchFamily="2" charset="-78"/>
                <a:cs typeface="Cairo Black" panose="00000A00000000000000" pitchFamily="2" charset="-78"/>
              </a:rPr>
              <a:t>نطاق المشروع</a:t>
            </a:r>
          </a:p>
        </p:txBody>
      </p:sp>
      <p:sp>
        <p:nvSpPr>
          <p:cNvPr id="3" name="Google Shape;1495;p37">
            <a:extLst>
              <a:ext uri="{FF2B5EF4-FFF2-40B4-BE49-F238E27FC236}">
                <a16:creationId xmlns:a16="http://schemas.microsoft.com/office/drawing/2014/main" id="{BBE3BF8A-431F-AC92-1C72-6FF735EEE31F}"/>
              </a:ext>
            </a:extLst>
          </p:cNvPr>
          <p:cNvSpPr/>
          <p:nvPr/>
        </p:nvSpPr>
        <p:spPr>
          <a:xfrm>
            <a:off x="3563919" y="1056448"/>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
        <p:nvSpPr>
          <p:cNvPr id="7" name="Google Shape;1653;p42">
            <a:extLst>
              <a:ext uri="{FF2B5EF4-FFF2-40B4-BE49-F238E27FC236}">
                <a16:creationId xmlns:a16="http://schemas.microsoft.com/office/drawing/2014/main" id="{BB71BB79-882A-4F69-FCF6-7D67262CD55F}"/>
              </a:ext>
            </a:extLst>
          </p:cNvPr>
          <p:cNvSpPr/>
          <p:nvPr/>
        </p:nvSpPr>
        <p:spPr>
          <a:xfrm>
            <a:off x="3780300" y="4658800"/>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04/20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40">
          <a:extLst>
            <a:ext uri="{FF2B5EF4-FFF2-40B4-BE49-F238E27FC236}">
              <a16:creationId xmlns:a16="http://schemas.microsoft.com/office/drawing/2014/main" id="{B7D9F846-1CE7-58A6-8007-FF06A49140A9}"/>
            </a:ext>
          </a:extLst>
        </p:cNvPr>
        <p:cNvGrpSpPr/>
        <p:nvPr/>
      </p:nvGrpSpPr>
      <p:grpSpPr>
        <a:xfrm>
          <a:off x="0" y="0"/>
          <a:ext cx="0" cy="0"/>
          <a:chOff x="0" y="0"/>
          <a:chExt cx="0" cy="0"/>
        </a:xfrm>
      </p:grpSpPr>
      <p:sp>
        <p:nvSpPr>
          <p:cNvPr id="1841" name="Google Shape;1841;p49">
            <a:extLst>
              <a:ext uri="{FF2B5EF4-FFF2-40B4-BE49-F238E27FC236}">
                <a16:creationId xmlns:a16="http://schemas.microsoft.com/office/drawing/2014/main" id="{EB7EBB9A-E0AD-342E-DA05-45926AE6B766}"/>
              </a:ext>
            </a:extLst>
          </p:cNvPr>
          <p:cNvSpPr txBox="1">
            <a:spLocks noGrp="1"/>
          </p:cNvSpPr>
          <p:nvPr>
            <p:ph type="title"/>
          </p:nvPr>
        </p:nvSpPr>
        <p:spPr>
          <a:xfrm>
            <a:off x="1055500" y="1307100"/>
            <a:ext cx="7032900" cy="25293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en-US" sz="4800" b="0" dirty="0">
                <a:solidFill>
                  <a:schemeClr val="tx2"/>
                </a:solidFill>
                <a:latin typeface="Cairo Black" panose="00000A00000000000000" pitchFamily="2" charset="-78"/>
                <a:ea typeface="Bebas Neue"/>
                <a:cs typeface="Cairo Black" panose="00000A00000000000000" pitchFamily="2" charset="-78"/>
                <a:sym typeface="Bebas Neue"/>
              </a:rPr>
              <a:t>02</a:t>
            </a:r>
            <a:br>
              <a:rPr lang="ar-SA" sz="3600" b="0" dirty="0">
                <a:latin typeface="Cairo Black" panose="00000A00000000000000" pitchFamily="2" charset="-78"/>
                <a:ea typeface="Bebas Neue"/>
                <a:cs typeface="Cairo Black" panose="00000A00000000000000" pitchFamily="2" charset="-78"/>
                <a:sym typeface="Bebas Neue"/>
              </a:rPr>
            </a:br>
            <a:r>
              <a:rPr lang="ar-SA" sz="3600" b="0" dirty="0">
                <a:latin typeface="Cairo Black" panose="00000A00000000000000" pitchFamily="2" charset="-78"/>
                <a:ea typeface="Bebas Neue"/>
                <a:cs typeface="Cairo Black" panose="00000A00000000000000" pitchFamily="2" charset="-78"/>
                <a:sym typeface="Bebas Neue"/>
              </a:rPr>
              <a:t>مراجعة المشاريع السابقة</a:t>
            </a:r>
            <a:endParaRPr sz="3600" b="0" dirty="0">
              <a:latin typeface="Cairo Black" panose="00000A00000000000000" pitchFamily="2" charset="-78"/>
              <a:ea typeface="Bebas Neue"/>
              <a:cs typeface="Cairo Black" panose="00000A00000000000000" pitchFamily="2" charset="-78"/>
              <a:sym typeface="Bebas Neue"/>
            </a:endParaRPr>
          </a:p>
        </p:txBody>
      </p:sp>
      <p:sp>
        <p:nvSpPr>
          <p:cNvPr id="1842" name="Google Shape;1842;p49">
            <a:extLst>
              <a:ext uri="{FF2B5EF4-FFF2-40B4-BE49-F238E27FC236}">
                <a16:creationId xmlns:a16="http://schemas.microsoft.com/office/drawing/2014/main" id="{91574AEF-C8B2-E2D8-C34D-12A7E6F408DD}"/>
              </a:ext>
            </a:extLst>
          </p:cNvPr>
          <p:cNvSpPr/>
          <p:nvPr/>
        </p:nvSpPr>
        <p:spPr>
          <a:xfrm rot="-8096676">
            <a:off x="778442" y="3400294"/>
            <a:ext cx="1096935" cy="365716"/>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43" name="Google Shape;1843;p49">
            <a:extLst>
              <a:ext uri="{FF2B5EF4-FFF2-40B4-BE49-F238E27FC236}">
                <a16:creationId xmlns:a16="http://schemas.microsoft.com/office/drawing/2014/main" id="{3CD656FF-AFEB-8EB7-B08F-F2F2A50B3D43}"/>
              </a:ext>
            </a:extLst>
          </p:cNvPr>
          <p:cNvSpPr/>
          <p:nvPr/>
        </p:nvSpPr>
        <p:spPr>
          <a:xfrm rot="2702659">
            <a:off x="7310206" y="1329890"/>
            <a:ext cx="1097147" cy="366140"/>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44" name="Google Shape;1844;p49">
            <a:extLst>
              <a:ext uri="{FF2B5EF4-FFF2-40B4-BE49-F238E27FC236}">
                <a16:creationId xmlns:a16="http://schemas.microsoft.com/office/drawing/2014/main" id="{3C2BC918-9CD2-F3DD-3C4B-2312F1E4F7C9}"/>
              </a:ext>
            </a:extLst>
          </p:cNvPr>
          <p:cNvSpPr/>
          <p:nvPr/>
        </p:nvSpPr>
        <p:spPr>
          <a:xfrm rot="10800000" flipH="1">
            <a:off x="3761400" y="4027863"/>
            <a:ext cx="1621221" cy="580637"/>
          </a:xfrm>
          <a:custGeom>
            <a:avLst/>
            <a:gdLst/>
            <a:ahLst/>
            <a:cxnLst/>
            <a:rect l="l" t="t" r="r" b="b"/>
            <a:pathLst>
              <a:path w="64642" h="25014" extrusionOk="0">
                <a:moveTo>
                  <a:pt x="0" y="25014"/>
                </a:moveTo>
                <a:cubicBezTo>
                  <a:pt x="0" y="20709"/>
                  <a:pt x="2168" y="15664"/>
                  <a:pt x="5906" y="13529"/>
                </a:cubicBezTo>
                <a:cubicBezTo>
                  <a:pt x="8004" y="12331"/>
                  <a:pt x="11882" y="10801"/>
                  <a:pt x="13125" y="12873"/>
                </a:cubicBezTo>
                <a:cubicBezTo>
                  <a:pt x="14235" y="14723"/>
                  <a:pt x="11891" y="19133"/>
                  <a:pt x="9844" y="18451"/>
                </a:cubicBezTo>
                <a:cubicBezTo>
                  <a:pt x="8233" y="17914"/>
                  <a:pt x="8531" y="15227"/>
                  <a:pt x="8531" y="13529"/>
                </a:cubicBezTo>
                <a:cubicBezTo>
                  <a:pt x="8531" y="6976"/>
                  <a:pt x="18598" y="4355"/>
                  <a:pt x="24938" y="2701"/>
                </a:cubicBezTo>
                <a:cubicBezTo>
                  <a:pt x="33098" y="572"/>
                  <a:pt x="42204" y="-1279"/>
                  <a:pt x="50204" y="1388"/>
                </a:cubicBezTo>
                <a:cubicBezTo>
                  <a:pt x="54936" y="2966"/>
                  <a:pt x="58841" y="8243"/>
                  <a:pt x="59392" y="13201"/>
                </a:cubicBezTo>
                <a:cubicBezTo>
                  <a:pt x="59662" y="15632"/>
                  <a:pt x="63150" y="20420"/>
                  <a:pt x="60704" y="20420"/>
                </a:cubicBezTo>
                <a:cubicBezTo>
                  <a:pt x="58246" y="20420"/>
                  <a:pt x="55568" y="14283"/>
                  <a:pt x="54470" y="16482"/>
                </a:cubicBezTo>
                <a:cubicBezTo>
                  <a:pt x="54009" y="17405"/>
                  <a:pt x="55579" y="18222"/>
                  <a:pt x="56110" y="19107"/>
                </a:cubicBezTo>
                <a:cubicBezTo>
                  <a:pt x="57386" y="21233"/>
                  <a:pt x="58552" y="24686"/>
                  <a:pt x="61032" y="24686"/>
                </a:cubicBezTo>
                <a:cubicBezTo>
                  <a:pt x="65254" y="24686"/>
                  <a:pt x="63307" y="16550"/>
                  <a:pt x="64642" y="12545"/>
                </a:cubicBezTo>
              </a:path>
            </a:pathLst>
          </a:custGeom>
          <a:noFill/>
          <a:ln w="76200" cap="sq" cmpd="sng">
            <a:solidFill>
              <a:schemeClr val="accent1"/>
            </a:solidFill>
            <a:prstDash val="solid"/>
            <a:round/>
            <a:headEnd type="none" w="med" len="med"/>
            <a:tailEnd type="none" w="med" len="med"/>
          </a:ln>
        </p:spPr>
        <p:txBody>
          <a:bodyPr/>
          <a:lstStyle/>
          <a:p>
            <a:endParaRPr lang="en-US"/>
          </a:p>
        </p:txBody>
      </p:sp>
      <p:sp>
        <p:nvSpPr>
          <p:cNvPr id="1845" name="Google Shape;1845;p49">
            <a:extLst>
              <a:ext uri="{FF2B5EF4-FFF2-40B4-BE49-F238E27FC236}">
                <a16:creationId xmlns:a16="http://schemas.microsoft.com/office/drawing/2014/main" id="{B008ECDE-9C4E-76F2-A372-87EBDBB00B72}"/>
              </a:ext>
            </a:extLst>
          </p:cNvPr>
          <p:cNvSpPr/>
          <p:nvPr/>
        </p:nvSpPr>
        <p:spPr>
          <a:xfrm>
            <a:off x="6845500" y="4198388"/>
            <a:ext cx="1583400" cy="4101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1800" b="1">
                <a:solidFill>
                  <a:schemeClr val="accent2"/>
                </a:solidFill>
                <a:latin typeface="Cairo Black" panose="00000A00000000000000" pitchFamily="2" charset="-78"/>
                <a:ea typeface="Comic Neue"/>
                <a:cs typeface="Cairo Black" panose="00000A00000000000000" pitchFamily="2" charset="-78"/>
                <a:sym typeface="Comic Neue"/>
              </a:rPr>
              <a:t>♡♡♡♡♡</a:t>
            </a:r>
            <a:endParaRPr sz="1800" b="1">
              <a:solidFill>
                <a:schemeClr val="accent1"/>
              </a:solidFill>
              <a:latin typeface="Cairo Black" panose="00000A00000000000000" pitchFamily="2" charset="-78"/>
              <a:ea typeface="Comic Neue"/>
              <a:cs typeface="Cairo Black" panose="00000A00000000000000" pitchFamily="2" charset="-78"/>
              <a:sym typeface="Comic Neue"/>
            </a:endParaRPr>
          </a:p>
        </p:txBody>
      </p:sp>
      <p:sp>
        <p:nvSpPr>
          <p:cNvPr id="1846" name="Google Shape;1846;p49">
            <a:extLst>
              <a:ext uri="{FF2B5EF4-FFF2-40B4-BE49-F238E27FC236}">
                <a16:creationId xmlns:a16="http://schemas.microsoft.com/office/drawing/2014/main" id="{36156723-1D71-A97C-BA57-B27665ECE27D}"/>
              </a:ext>
            </a:extLst>
          </p:cNvPr>
          <p:cNvSpPr/>
          <p:nvPr/>
        </p:nvSpPr>
        <p:spPr>
          <a:xfrm>
            <a:off x="7867250" y="535000"/>
            <a:ext cx="561649" cy="515871"/>
          </a:xfrm>
          <a:custGeom>
            <a:avLst/>
            <a:gdLst/>
            <a:ahLst/>
            <a:cxnLst/>
            <a:rect l="l" t="t" r="r" b="b"/>
            <a:pathLst>
              <a:path w="29772" h="27349" extrusionOk="0">
                <a:moveTo>
                  <a:pt x="17438" y="26693"/>
                </a:moveTo>
                <a:cubicBezTo>
                  <a:pt x="10583" y="21205"/>
                  <a:pt x="-3221" y="14203"/>
                  <a:pt x="704" y="6348"/>
                </a:cubicBezTo>
                <a:cubicBezTo>
                  <a:pt x="2931" y="1892"/>
                  <a:pt x="13893" y="3920"/>
                  <a:pt x="15470" y="8645"/>
                </a:cubicBezTo>
                <a:cubicBezTo>
                  <a:pt x="15843" y="9763"/>
                  <a:pt x="15137" y="12581"/>
                  <a:pt x="14157" y="11927"/>
                </a:cubicBezTo>
                <a:cubicBezTo>
                  <a:pt x="9524" y="8838"/>
                  <a:pt x="20477" y="-801"/>
                  <a:pt x="25970" y="114"/>
                </a:cubicBezTo>
                <a:cubicBezTo>
                  <a:pt x="35262" y="1662"/>
                  <a:pt x="25084" y="20688"/>
                  <a:pt x="18423" y="27349"/>
                </a:cubicBezTo>
              </a:path>
            </a:pathLst>
          </a:custGeom>
          <a:noFill/>
          <a:ln w="76200" cap="sq" cmpd="sng">
            <a:solidFill>
              <a:schemeClr val="accent4"/>
            </a:solidFill>
            <a:prstDash val="solid"/>
            <a:round/>
            <a:headEnd type="none" w="med" len="med"/>
            <a:tailEnd type="none" w="med" len="med"/>
          </a:ln>
        </p:spPr>
        <p:txBody>
          <a:bodyPr/>
          <a:lstStyle/>
          <a:p>
            <a:endParaRPr lang="en-US"/>
          </a:p>
        </p:txBody>
      </p:sp>
      <p:grpSp>
        <p:nvGrpSpPr>
          <p:cNvPr id="1847" name="Google Shape;1847;p49">
            <a:extLst>
              <a:ext uri="{FF2B5EF4-FFF2-40B4-BE49-F238E27FC236}">
                <a16:creationId xmlns:a16="http://schemas.microsoft.com/office/drawing/2014/main" id="{BA992388-5EB5-6116-DFAC-377AB0651C27}"/>
              </a:ext>
            </a:extLst>
          </p:cNvPr>
          <p:cNvGrpSpPr/>
          <p:nvPr/>
        </p:nvGrpSpPr>
        <p:grpSpPr>
          <a:xfrm>
            <a:off x="1055499" y="4413375"/>
            <a:ext cx="1004818" cy="195134"/>
            <a:chOff x="1055499" y="4413375"/>
            <a:chExt cx="1004818" cy="195134"/>
          </a:xfrm>
        </p:grpSpPr>
        <p:sp>
          <p:nvSpPr>
            <p:cNvPr id="1848" name="Google Shape;1848;p49">
              <a:extLst>
                <a:ext uri="{FF2B5EF4-FFF2-40B4-BE49-F238E27FC236}">
                  <a16:creationId xmlns:a16="http://schemas.microsoft.com/office/drawing/2014/main" id="{CD2DE6A0-8418-D6BB-049E-B8B325ACD245}"/>
                </a:ext>
              </a:extLst>
            </p:cNvPr>
            <p:cNvSpPr/>
            <p:nvPr/>
          </p:nvSpPr>
          <p:spPr>
            <a:xfrm>
              <a:off x="1055499" y="441337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sp>
          <p:nvSpPr>
            <p:cNvPr id="1849" name="Google Shape;1849;p49">
              <a:extLst>
                <a:ext uri="{FF2B5EF4-FFF2-40B4-BE49-F238E27FC236}">
                  <a16:creationId xmlns:a16="http://schemas.microsoft.com/office/drawing/2014/main" id="{674B041F-9BD8-CEB9-EAF9-632906506A7E}"/>
                </a:ext>
              </a:extLst>
            </p:cNvPr>
            <p:cNvSpPr/>
            <p:nvPr/>
          </p:nvSpPr>
          <p:spPr>
            <a:xfrm rot="10800000">
              <a:off x="1465674" y="4413404"/>
              <a:ext cx="184492" cy="195105"/>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sp>
          <p:nvSpPr>
            <p:cNvPr id="1850" name="Google Shape;1850;p49">
              <a:extLst>
                <a:ext uri="{FF2B5EF4-FFF2-40B4-BE49-F238E27FC236}">
                  <a16:creationId xmlns:a16="http://schemas.microsoft.com/office/drawing/2014/main" id="{CDD39FD9-1BE7-8091-1F12-47357E3FF300}"/>
                </a:ext>
              </a:extLst>
            </p:cNvPr>
            <p:cNvSpPr/>
            <p:nvPr/>
          </p:nvSpPr>
          <p:spPr>
            <a:xfrm>
              <a:off x="1875799" y="441337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grpSp>
      <p:sp>
        <p:nvSpPr>
          <p:cNvPr id="1851" name="Google Shape;1851;p49">
            <a:extLst>
              <a:ext uri="{FF2B5EF4-FFF2-40B4-BE49-F238E27FC236}">
                <a16:creationId xmlns:a16="http://schemas.microsoft.com/office/drawing/2014/main" id="{2509B383-6D7F-33F9-096C-BE185335C0E0}"/>
              </a:ext>
            </a:extLst>
          </p:cNvPr>
          <p:cNvSpPr/>
          <p:nvPr/>
        </p:nvSpPr>
        <p:spPr>
          <a:xfrm>
            <a:off x="6228937" y="554209"/>
            <a:ext cx="1072050" cy="553250"/>
          </a:xfrm>
          <a:custGeom>
            <a:avLst/>
            <a:gdLst/>
            <a:ahLst/>
            <a:cxnLst/>
            <a:rect l="l" t="t" r="r" b="b"/>
            <a:pathLst>
              <a:path w="42882" h="22130" extrusionOk="0">
                <a:moveTo>
                  <a:pt x="42882" y="473"/>
                </a:moveTo>
                <a:cubicBezTo>
                  <a:pt x="37118" y="-857"/>
                  <a:pt x="28346" y="888"/>
                  <a:pt x="26147" y="6380"/>
                </a:cubicBezTo>
                <a:cubicBezTo>
                  <a:pt x="25278" y="8551"/>
                  <a:pt x="31093" y="8989"/>
                  <a:pt x="33038" y="7692"/>
                </a:cubicBezTo>
                <a:cubicBezTo>
                  <a:pt x="34005" y="7047"/>
                  <a:pt x="31568" y="5531"/>
                  <a:pt x="30413" y="5395"/>
                </a:cubicBezTo>
                <a:cubicBezTo>
                  <a:pt x="25555" y="4823"/>
                  <a:pt x="20647" y="6570"/>
                  <a:pt x="15975" y="8020"/>
                </a:cubicBezTo>
                <a:cubicBezTo>
                  <a:pt x="11420" y="9433"/>
                  <a:pt x="7863" y="13180"/>
                  <a:pt x="4491" y="16552"/>
                </a:cubicBezTo>
                <a:cubicBezTo>
                  <a:pt x="3718" y="17325"/>
                  <a:pt x="3500" y="19666"/>
                  <a:pt x="2522" y="19177"/>
                </a:cubicBezTo>
                <a:cubicBezTo>
                  <a:pt x="663" y="18248"/>
                  <a:pt x="2864" y="14992"/>
                  <a:pt x="2522" y="12942"/>
                </a:cubicBezTo>
                <a:cubicBezTo>
                  <a:pt x="2117" y="10508"/>
                  <a:pt x="1230" y="17718"/>
                  <a:pt x="881" y="20161"/>
                </a:cubicBezTo>
                <a:cubicBezTo>
                  <a:pt x="783" y="20846"/>
                  <a:pt x="-467" y="22130"/>
                  <a:pt x="225" y="22130"/>
                </a:cubicBezTo>
                <a:cubicBezTo>
                  <a:pt x="7948" y="22130"/>
                  <a:pt x="15190" y="18061"/>
                  <a:pt x="22866" y="17208"/>
                </a:cubicBezTo>
              </a:path>
            </a:pathLst>
          </a:custGeom>
          <a:noFill/>
          <a:ln w="76200" cap="flat" cmpd="sng">
            <a:solidFill>
              <a:schemeClr val="accent3"/>
            </a:solidFill>
            <a:prstDash val="solid"/>
            <a:round/>
            <a:headEnd type="none" w="med" len="med"/>
            <a:tailEnd type="none" w="med" len="med"/>
          </a:ln>
        </p:spPr>
        <p:txBody>
          <a:bodyPr/>
          <a:lstStyle/>
          <a:p>
            <a:endParaRPr lang="en-US"/>
          </a:p>
        </p:txBody>
      </p:sp>
      <p:sp>
        <p:nvSpPr>
          <p:cNvPr id="1852" name="Google Shape;1852;p49">
            <a:extLst>
              <a:ext uri="{FF2B5EF4-FFF2-40B4-BE49-F238E27FC236}">
                <a16:creationId xmlns:a16="http://schemas.microsoft.com/office/drawing/2014/main" id="{1E0066A4-3CCC-4C3C-EE56-9E51B70C5963}"/>
              </a:ext>
            </a:extLst>
          </p:cNvPr>
          <p:cNvSpPr/>
          <p:nvPr/>
        </p:nvSpPr>
        <p:spPr>
          <a:xfrm>
            <a:off x="1058138" y="476800"/>
            <a:ext cx="725100" cy="711000"/>
          </a:xfrm>
          <a:prstGeom prst="heart">
            <a:avLst/>
          </a:prstGeom>
          <a:solidFill>
            <a:schemeClr val="accent3"/>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 b="1">
                <a:solidFill>
                  <a:schemeClr val="accent6"/>
                </a:solidFill>
                <a:latin typeface="Cairo Black" panose="00000A00000000000000" pitchFamily="2" charset="-78"/>
                <a:ea typeface="Comic Neue"/>
                <a:cs typeface="Cairo Black" panose="00000A00000000000000" pitchFamily="2" charset="-78"/>
                <a:sym typeface="Comic Neue"/>
              </a:rPr>
              <a:t>XO</a:t>
            </a:r>
            <a:endParaRPr b="1">
              <a:solidFill>
                <a:schemeClr val="accent6"/>
              </a:solidFill>
              <a:latin typeface="Cairo Black" panose="00000A00000000000000" pitchFamily="2" charset="-78"/>
              <a:ea typeface="Comic Neue"/>
              <a:cs typeface="Cairo Black" panose="00000A00000000000000" pitchFamily="2" charset="-78"/>
              <a:sym typeface="Comic Neue"/>
            </a:endParaRPr>
          </a:p>
        </p:txBody>
      </p:sp>
      <p:sp>
        <p:nvSpPr>
          <p:cNvPr id="1853" name="Google Shape;1853;p49">
            <a:extLst>
              <a:ext uri="{FF2B5EF4-FFF2-40B4-BE49-F238E27FC236}">
                <a16:creationId xmlns:a16="http://schemas.microsoft.com/office/drawing/2014/main" id="{1DD93E31-5487-7A63-85A3-01CA77001CEC}"/>
              </a:ext>
            </a:extLst>
          </p:cNvPr>
          <p:cNvSpPr/>
          <p:nvPr/>
        </p:nvSpPr>
        <p:spPr>
          <a:xfrm>
            <a:off x="1578450" y="771150"/>
            <a:ext cx="395100" cy="375600"/>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4" name="Google Shape;1854;p49">
            <a:extLst>
              <a:ext uri="{FF2B5EF4-FFF2-40B4-BE49-F238E27FC236}">
                <a16:creationId xmlns:a16="http://schemas.microsoft.com/office/drawing/2014/main" id="{B4934EDA-9A14-719C-CDDE-E93A1BB3A21B}"/>
              </a:ext>
            </a:extLst>
          </p:cNvPr>
          <p:cNvSpPr/>
          <p:nvPr/>
        </p:nvSpPr>
        <p:spPr>
          <a:xfrm rot="-1194133">
            <a:off x="2935476" y="4317132"/>
            <a:ext cx="181543" cy="172623"/>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5" name="Google Shape;1855;p49">
            <a:extLst>
              <a:ext uri="{FF2B5EF4-FFF2-40B4-BE49-F238E27FC236}">
                <a16:creationId xmlns:a16="http://schemas.microsoft.com/office/drawing/2014/main" id="{18E059CC-14D7-B968-BBFE-2F8EAA318F9E}"/>
              </a:ext>
            </a:extLst>
          </p:cNvPr>
          <p:cNvSpPr/>
          <p:nvPr/>
        </p:nvSpPr>
        <p:spPr>
          <a:xfrm rot="691964">
            <a:off x="3084218" y="706746"/>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6" name="Google Shape;1856;p49">
            <a:extLst>
              <a:ext uri="{FF2B5EF4-FFF2-40B4-BE49-F238E27FC236}">
                <a16:creationId xmlns:a16="http://schemas.microsoft.com/office/drawing/2014/main" id="{012A2B37-1CD8-2F84-E76E-F4E58029B64C}"/>
              </a:ext>
            </a:extLst>
          </p:cNvPr>
          <p:cNvSpPr/>
          <p:nvPr/>
        </p:nvSpPr>
        <p:spPr>
          <a:xfrm rot="732028">
            <a:off x="8338038" y="2983148"/>
            <a:ext cx="181704" cy="172463"/>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7" name="Google Shape;1857;p49">
            <a:extLst>
              <a:ext uri="{FF2B5EF4-FFF2-40B4-BE49-F238E27FC236}">
                <a16:creationId xmlns:a16="http://schemas.microsoft.com/office/drawing/2014/main" id="{9A82E2D5-02B1-E27C-B59E-CA50D1AA7500}"/>
              </a:ext>
            </a:extLst>
          </p:cNvPr>
          <p:cNvSpPr/>
          <p:nvPr/>
        </p:nvSpPr>
        <p:spPr>
          <a:xfrm rot="175995">
            <a:off x="4829529" y="775688"/>
            <a:ext cx="181738" cy="172420"/>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8" name="Google Shape;1858;p49">
            <a:hlinkClick r:id="" action="ppaction://hlinkshowjump?jump=previousslide"/>
            <a:extLst>
              <a:ext uri="{FF2B5EF4-FFF2-40B4-BE49-F238E27FC236}">
                <a16:creationId xmlns:a16="http://schemas.microsoft.com/office/drawing/2014/main" id="{A98FF3F6-F1CD-AE70-9531-483AFD217A90}"/>
              </a:ext>
            </a:extLst>
          </p:cNvPr>
          <p:cNvSpPr/>
          <p:nvPr/>
        </p:nvSpPr>
        <p:spPr>
          <a:xfrm rot="-5400000">
            <a:off x="8701024" y="615123"/>
            <a:ext cx="443100" cy="443100"/>
          </a:xfrm>
          <a:prstGeom prst="round2SameRect">
            <a:avLst>
              <a:gd name="adj1" fmla="val 50000"/>
              <a:gd name="adj2" fmla="val 0"/>
            </a:avLst>
          </a:prstGeom>
          <a:solidFill>
            <a:schemeClr val="dk2"/>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9" name="Google Shape;1859;p49">
            <a:hlinkClick r:id="" action="ppaction://hlinkshowjump?jump=previousslide"/>
            <a:extLst>
              <a:ext uri="{FF2B5EF4-FFF2-40B4-BE49-F238E27FC236}">
                <a16:creationId xmlns:a16="http://schemas.microsoft.com/office/drawing/2014/main" id="{728B7913-C5AD-7238-344C-D6C81CAD5B6F}"/>
              </a:ext>
            </a:extLst>
          </p:cNvPr>
          <p:cNvSpPr/>
          <p:nvPr/>
        </p:nvSpPr>
        <p:spPr>
          <a:xfrm rot="10800000">
            <a:off x="8835049" y="718950"/>
            <a:ext cx="217500" cy="235500"/>
          </a:xfrm>
          <a:prstGeom prst="rightArrow">
            <a:avLst>
              <a:gd name="adj1" fmla="val 50000"/>
              <a:gd name="adj2" fmla="val 56386"/>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0" name="Google Shape;1860;p49">
            <a:hlinkClick r:id="" action="ppaction://hlinkshowjump?jump=firstslide"/>
            <a:extLst>
              <a:ext uri="{FF2B5EF4-FFF2-40B4-BE49-F238E27FC236}">
                <a16:creationId xmlns:a16="http://schemas.microsoft.com/office/drawing/2014/main" id="{DEE661C8-F597-29B5-C7FC-810D662E5564}"/>
              </a:ext>
            </a:extLst>
          </p:cNvPr>
          <p:cNvSpPr/>
          <p:nvPr/>
        </p:nvSpPr>
        <p:spPr>
          <a:xfrm rot="-5400000">
            <a:off x="8701024" y="1230373"/>
            <a:ext cx="443100" cy="443100"/>
          </a:xfrm>
          <a:prstGeom prst="round2SameRect">
            <a:avLst>
              <a:gd name="adj1" fmla="val 50000"/>
              <a:gd name="adj2" fmla="val 0"/>
            </a:avLst>
          </a:prstGeom>
          <a:solidFill>
            <a:schemeClr val="accent3"/>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1" name="Google Shape;1861;p49">
            <a:hlinkClick r:id="" action="ppaction://hlinkshowjump?jump=firstslide"/>
            <a:extLst>
              <a:ext uri="{FF2B5EF4-FFF2-40B4-BE49-F238E27FC236}">
                <a16:creationId xmlns:a16="http://schemas.microsoft.com/office/drawing/2014/main" id="{F0076631-4B82-C828-7172-302C8EC4B424}"/>
              </a:ext>
            </a:extLst>
          </p:cNvPr>
          <p:cNvSpPr/>
          <p:nvPr/>
        </p:nvSpPr>
        <p:spPr>
          <a:xfrm rot="-5400000">
            <a:off x="8822044" y="1343217"/>
            <a:ext cx="243600" cy="217500"/>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2" name="Google Shape;1862;p49">
            <a:hlinkClick r:id="" action="ppaction://hlinkshowjump?jump=firstslide"/>
            <a:extLst>
              <a:ext uri="{FF2B5EF4-FFF2-40B4-BE49-F238E27FC236}">
                <a16:creationId xmlns:a16="http://schemas.microsoft.com/office/drawing/2014/main" id="{542983EB-6FF0-C8FC-28A7-061D0B930D1D}"/>
              </a:ext>
            </a:extLst>
          </p:cNvPr>
          <p:cNvSpPr/>
          <p:nvPr/>
        </p:nvSpPr>
        <p:spPr>
          <a:xfrm>
            <a:off x="8903321" y="1449097"/>
            <a:ext cx="81000" cy="124800"/>
          </a:xfrm>
          <a:prstGeom prst="round2SameRect">
            <a:avLst>
              <a:gd name="adj1" fmla="val 50000"/>
              <a:gd name="adj2" fmla="val 0"/>
            </a:avLst>
          </a:pr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3" name="Google Shape;1863;p49">
            <a:hlinkClick r:id="" action="ppaction://hlinkshowjump?jump=nextslide"/>
            <a:extLst>
              <a:ext uri="{FF2B5EF4-FFF2-40B4-BE49-F238E27FC236}">
                <a16:creationId xmlns:a16="http://schemas.microsoft.com/office/drawing/2014/main" id="{1B3BBA4E-4D53-03DB-1313-E2011BC86E7A}"/>
              </a:ext>
            </a:extLst>
          </p:cNvPr>
          <p:cNvSpPr/>
          <p:nvPr/>
        </p:nvSpPr>
        <p:spPr>
          <a:xfrm rot="-5400000">
            <a:off x="8701024" y="-127"/>
            <a:ext cx="443100" cy="443100"/>
          </a:xfrm>
          <a:prstGeom prst="round2SameRect">
            <a:avLst>
              <a:gd name="adj1" fmla="val 50000"/>
              <a:gd name="adj2" fmla="val 0"/>
            </a:avLst>
          </a:prstGeom>
          <a:solidFill>
            <a:schemeClr val="lt2"/>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4" name="Google Shape;1864;p49">
            <a:hlinkClick r:id="" action="ppaction://hlinkshowjump?jump=nextslide"/>
            <a:extLst>
              <a:ext uri="{FF2B5EF4-FFF2-40B4-BE49-F238E27FC236}">
                <a16:creationId xmlns:a16="http://schemas.microsoft.com/office/drawing/2014/main" id="{A8481A3D-816F-5D23-6CF1-1B9DEE942B65}"/>
              </a:ext>
            </a:extLst>
          </p:cNvPr>
          <p:cNvSpPr/>
          <p:nvPr/>
        </p:nvSpPr>
        <p:spPr>
          <a:xfrm>
            <a:off x="8834999" y="103700"/>
            <a:ext cx="217500" cy="235500"/>
          </a:xfrm>
          <a:prstGeom prst="rightArrow">
            <a:avLst>
              <a:gd name="adj1" fmla="val 50000"/>
              <a:gd name="adj2" fmla="val 56386"/>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Tree>
    <p:extLst>
      <p:ext uri="{BB962C8B-B14F-4D97-AF65-F5344CB8AC3E}">
        <p14:creationId xmlns:p14="http://schemas.microsoft.com/office/powerpoint/2010/main" val="134936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40"/>
        <p:cNvGrpSpPr/>
        <p:nvPr/>
      </p:nvGrpSpPr>
      <p:grpSpPr>
        <a:xfrm>
          <a:off x="0" y="0"/>
          <a:ext cx="0" cy="0"/>
          <a:chOff x="0" y="0"/>
          <a:chExt cx="0" cy="0"/>
        </a:xfrm>
      </p:grpSpPr>
      <p:sp>
        <p:nvSpPr>
          <p:cNvPr id="5" name="Google Shape;1810;p48">
            <a:extLst>
              <a:ext uri="{FF2B5EF4-FFF2-40B4-BE49-F238E27FC236}">
                <a16:creationId xmlns:a16="http://schemas.microsoft.com/office/drawing/2014/main" id="{11B41EDA-4099-3E74-7D11-24328D0BA643}"/>
              </a:ext>
            </a:extLst>
          </p:cNvPr>
          <p:cNvSpPr txBox="1">
            <a:spLocks/>
          </p:cNvSpPr>
          <p:nvPr/>
        </p:nvSpPr>
        <p:spPr>
          <a:xfrm>
            <a:off x="720000" y="445025"/>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Comic Neue"/>
              <a:buNone/>
              <a:defRPr sz="9600" b="1" i="0" u="none" strike="noStrike" cap="none">
                <a:solidFill>
                  <a:schemeClr val="dk1"/>
                </a:solidFill>
                <a:latin typeface="Comic Neue"/>
                <a:ea typeface="Comic Neue"/>
                <a:cs typeface="Comic Neue"/>
                <a:sym typeface="Comic Neue"/>
              </a:defRPr>
            </a:lvl1pPr>
            <a:lvl2pPr marR="0" lvl="1"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2pPr>
            <a:lvl3pPr marR="0" lvl="2"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3pPr>
            <a:lvl4pPr marR="0" lvl="3"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4pPr>
            <a:lvl5pPr marR="0" lvl="4"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5pPr>
            <a:lvl6pPr marR="0" lvl="5"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6pPr>
            <a:lvl7pPr marR="0" lvl="6"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7pPr>
            <a:lvl8pPr marR="0" lvl="7"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8pPr>
            <a:lvl9pPr marR="0" lvl="8" algn="ctr" rtl="0">
              <a:lnSpc>
                <a:spcPct val="100000"/>
              </a:lnSpc>
              <a:spcBef>
                <a:spcPts val="0"/>
              </a:spcBef>
              <a:spcAft>
                <a:spcPts val="0"/>
              </a:spcAft>
              <a:buClr>
                <a:schemeClr val="dk1"/>
              </a:buClr>
              <a:buSzPts val="3600"/>
              <a:buFont typeface="Comic Neue"/>
              <a:buNone/>
              <a:defRPr sz="3600" b="1" i="0" u="none" strike="noStrike" cap="none">
                <a:solidFill>
                  <a:schemeClr val="dk1"/>
                </a:solidFill>
                <a:latin typeface="Comic Neue"/>
                <a:ea typeface="Comic Neue"/>
                <a:cs typeface="Comic Neue"/>
                <a:sym typeface="Comic Neue"/>
              </a:defRPr>
            </a:lvl9pPr>
          </a:lstStyle>
          <a:p>
            <a:pPr rtl="1"/>
            <a:r>
              <a:rPr lang="ar-SA" sz="2800" dirty="0">
                <a:latin typeface="Cairo Black" panose="00000A00000000000000" pitchFamily="2" charset="-78"/>
                <a:cs typeface="Cairo Black" panose="00000A00000000000000" pitchFamily="2" charset="-78"/>
              </a:rPr>
              <a:t>الدراسات المرجعية</a:t>
            </a:r>
          </a:p>
        </p:txBody>
      </p:sp>
      <p:sp>
        <p:nvSpPr>
          <p:cNvPr id="7" name="Google Shape;1495;p37">
            <a:extLst>
              <a:ext uri="{FF2B5EF4-FFF2-40B4-BE49-F238E27FC236}">
                <a16:creationId xmlns:a16="http://schemas.microsoft.com/office/drawing/2014/main" id="{A871BB97-00F0-472C-D2B1-36E428BD6BBB}"/>
              </a:ext>
            </a:extLst>
          </p:cNvPr>
          <p:cNvSpPr/>
          <p:nvPr/>
        </p:nvSpPr>
        <p:spPr>
          <a:xfrm>
            <a:off x="3563919" y="1056448"/>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grpSp>
        <p:nvGrpSpPr>
          <p:cNvPr id="23" name="مجموعة 22">
            <a:extLst>
              <a:ext uri="{FF2B5EF4-FFF2-40B4-BE49-F238E27FC236}">
                <a16:creationId xmlns:a16="http://schemas.microsoft.com/office/drawing/2014/main" id="{9C858881-5C3B-29A0-B8A5-D186226DAF9C}"/>
              </a:ext>
            </a:extLst>
          </p:cNvPr>
          <p:cNvGrpSpPr/>
          <p:nvPr/>
        </p:nvGrpSpPr>
        <p:grpSpPr>
          <a:xfrm>
            <a:off x="4973442" y="1313864"/>
            <a:ext cx="3472179" cy="1661471"/>
            <a:chOff x="4572000" y="1313864"/>
            <a:chExt cx="3472179" cy="1661471"/>
          </a:xfrm>
        </p:grpSpPr>
        <p:sp>
          <p:nvSpPr>
            <p:cNvPr id="22" name="مستطيل: زوايا مستديرة 21">
              <a:extLst>
                <a:ext uri="{FF2B5EF4-FFF2-40B4-BE49-F238E27FC236}">
                  <a16:creationId xmlns:a16="http://schemas.microsoft.com/office/drawing/2014/main" id="{A8FE488D-64A5-E835-538C-C042D93E274C}"/>
                </a:ext>
              </a:extLst>
            </p:cNvPr>
            <p:cNvSpPr/>
            <p:nvPr/>
          </p:nvSpPr>
          <p:spPr>
            <a:xfrm>
              <a:off x="4572000" y="1852704"/>
              <a:ext cx="2016161" cy="572700"/>
            </a:xfrm>
            <a:custGeom>
              <a:avLst/>
              <a:gdLst>
                <a:gd name="csX0" fmla="*/ 0 w 2016161"/>
                <a:gd name="csY0" fmla="*/ 286350 h 572700"/>
                <a:gd name="csX1" fmla="*/ 286350 w 2016161"/>
                <a:gd name="csY1" fmla="*/ 0 h 572700"/>
                <a:gd name="csX2" fmla="*/ 767504 w 2016161"/>
                <a:gd name="csY2" fmla="*/ 0 h 572700"/>
                <a:gd name="csX3" fmla="*/ 1205354 w 2016161"/>
                <a:gd name="csY3" fmla="*/ 0 h 572700"/>
                <a:gd name="csX4" fmla="*/ 1729811 w 2016161"/>
                <a:gd name="csY4" fmla="*/ 0 h 572700"/>
                <a:gd name="csX5" fmla="*/ 2016161 w 2016161"/>
                <a:gd name="csY5" fmla="*/ 286350 h 572700"/>
                <a:gd name="csX6" fmla="*/ 2016161 w 2016161"/>
                <a:gd name="csY6" fmla="*/ 286350 h 572700"/>
                <a:gd name="csX7" fmla="*/ 1729811 w 2016161"/>
                <a:gd name="csY7" fmla="*/ 572700 h 572700"/>
                <a:gd name="csX8" fmla="*/ 1263092 w 2016161"/>
                <a:gd name="csY8" fmla="*/ 572700 h 572700"/>
                <a:gd name="csX9" fmla="*/ 753069 w 2016161"/>
                <a:gd name="csY9" fmla="*/ 572700 h 572700"/>
                <a:gd name="csX10" fmla="*/ 286350 w 2016161"/>
                <a:gd name="csY10" fmla="*/ 572700 h 572700"/>
                <a:gd name="csX11" fmla="*/ 0 w 2016161"/>
                <a:gd name="csY11" fmla="*/ 286350 h 5727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016161" h="572700" fill="none" extrusionOk="0">
                  <a:moveTo>
                    <a:pt x="0" y="286350"/>
                  </a:moveTo>
                  <a:cubicBezTo>
                    <a:pt x="7961" y="107987"/>
                    <a:pt x="139925" y="-15026"/>
                    <a:pt x="286350" y="0"/>
                  </a:cubicBezTo>
                  <a:cubicBezTo>
                    <a:pt x="430760" y="-53394"/>
                    <a:pt x="559597" y="29624"/>
                    <a:pt x="767504" y="0"/>
                  </a:cubicBezTo>
                  <a:cubicBezTo>
                    <a:pt x="975411" y="-29624"/>
                    <a:pt x="1019354" y="19116"/>
                    <a:pt x="1205354" y="0"/>
                  </a:cubicBezTo>
                  <a:cubicBezTo>
                    <a:pt x="1391354" y="-19116"/>
                    <a:pt x="1467830" y="33534"/>
                    <a:pt x="1729811" y="0"/>
                  </a:cubicBezTo>
                  <a:cubicBezTo>
                    <a:pt x="1845617" y="-6982"/>
                    <a:pt x="2012214" y="125624"/>
                    <a:pt x="2016161" y="286350"/>
                  </a:cubicBezTo>
                  <a:lnTo>
                    <a:pt x="2016161" y="286350"/>
                  </a:lnTo>
                  <a:cubicBezTo>
                    <a:pt x="2022970" y="444077"/>
                    <a:pt x="1881776" y="572255"/>
                    <a:pt x="1729811" y="572700"/>
                  </a:cubicBezTo>
                  <a:cubicBezTo>
                    <a:pt x="1527573" y="588328"/>
                    <a:pt x="1397923" y="519110"/>
                    <a:pt x="1263092" y="572700"/>
                  </a:cubicBezTo>
                  <a:cubicBezTo>
                    <a:pt x="1128261" y="626290"/>
                    <a:pt x="910755" y="535961"/>
                    <a:pt x="753069" y="572700"/>
                  </a:cubicBezTo>
                  <a:cubicBezTo>
                    <a:pt x="595383" y="609439"/>
                    <a:pt x="493954" y="560344"/>
                    <a:pt x="286350" y="572700"/>
                  </a:cubicBezTo>
                  <a:cubicBezTo>
                    <a:pt x="118773" y="589425"/>
                    <a:pt x="-2600" y="438902"/>
                    <a:pt x="0" y="286350"/>
                  </a:cubicBezTo>
                  <a:close/>
                </a:path>
                <a:path w="2016161" h="572700" stroke="0" extrusionOk="0">
                  <a:moveTo>
                    <a:pt x="0" y="286350"/>
                  </a:moveTo>
                  <a:cubicBezTo>
                    <a:pt x="-23175" y="101023"/>
                    <a:pt x="122282" y="-3018"/>
                    <a:pt x="286350" y="0"/>
                  </a:cubicBezTo>
                  <a:cubicBezTo>
                    <a:pt x="435232" y="-12382"/>
                    <a:pt x="612977" y="43565"/>
                    <a:pt x="724200" y="0"/>
                  </a:cubicBezTo>
                  <a:cubicBezTo>
                    <a:pt x="835423" y="-43565"/>
                    <a:pt x="1014762" y="33190"/>
                    <a:pt x="1234223" y="0"/>
                  </a:cubicBezTo>
                  <a:cubicBezTo>
                    <a:pt x="1453684" y="-33190"/>
                    <a:pt x="1514993" y="45455"/>
                    <a:pt x="1729811" y="0"/>
                  </a:cubicBezTo>
                  <a:cubicBezTo>
                    <a:pt x="1893995" y="9021"/>
                    <a:pt x="1995843" y="136577"/>
                    <a:pt x="2016161" y="286350"/>
                  </a:cubicBezTo>
                  <a:lnTo>
                    <a:pt x="2016161" y="286350"/>
                  </a:lnTo>
                  <a:cubicBezTo>
                    <a:pt x="1976187" y="466285"/>
                    <a:pt x="1899627" y="574563"/>
                    <a:pt x="1729811" y="572700"/>
                  </a:cubicBezTo>
                  <a:cubicBezTo>
                    <a:pt x="1561709" y="576443"/>
                    <a:pt x="1414935" y="525198"/>
                    <a:pt x="1291961" y="572700"/>
                  </a:cubicBezTo>
                  <a:cubicBezTo>
                    <a:pt x="1168987" y="620202"/>
                    <a:pt x="1030162" y="520093"/>
                    <a:pt x="810807" y="572700"/>
                  </a:cubicBezTo>
                  <a:cubicBezTo>
                    <a:pt x="591452" y="625307"/>
                    <a:pt x="437028" y="510982"/>
                    <a:pt x="286350" y="572700"/>
                  </a:cubicBezTo>
                  <a:cubicBezTo>
                    <a:pt x="113562" y="569730"/>
                    <a:pt x="-6198" y="448644"/>
                    <a:pt x="0" y="286350"/>
                  </a:cubicBezTo>
                  <a:close/>
                </a:path>
              </a:pathLst>
            </a:custGeom>
            <a:solidFill>
              <a:schemeClr val="bg2"/>
            </a:solidFill>
            <a:ln>
              <a:solidFill>
                <a:schemeClr val="bg2"/>
              </a:solidFill>
              <a:extLst>
                <a:ext uri="{C807C97D-BFC1-408E-A445-0C87EB9F89A2}">
                  <ask:lineSketchStyleProps xmlns:ask="http://schemas.microsoft.com/office/drawing/2018/sketchyshapes" sd="2451373616">
                    <a:prstGeom prst="roundRect">
                      <a:avLst>
                        <a:gd name="adj" fmla="val 50000"/>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iro Black" panose="00000A00000000000000" pitchFamily="2" charset="-78"/>
                  <a:cs typeface="Cairo Black" panose="00000A00000000000000" pitchFamily="2" charset="-78"/>
                </a:rPr>
                <a:t>Anki Cozmo</a:t>
              </a:r>
            </a:p>
          </p:txBody>
        </p:sp>
        <p:grpSp>
          <p:nvGrpSpPr>
            <p:cNvPr id="13" name="مجموعة 12">
              <a:extLst>
                <a:ext uri="{FF2B5EF4-FFF2-40B4-BE49-F238E27FC236}">
                  <a16:creationId xmlns:a16="http://schemas.microsoft.com/office/drawing/2014/main" id="{4F0936C9-C8A3-4F1D-D963-52403C0DEDA5}"/>
                </a:ext>
              </a:extLst>
            </p:cNvPr>
            <p:cNvGrpSpPr/>
            <p:nvPr/>
          </p:nvGrpSpPr>
          <p:grpSpPr>
            <a:xfrm>
              <a:off x="6188927" y="1313864"/>
              <a:ext cx="1855252" cy="1661471"/>
              <a:chOff x="6188927" y="1326996"/>
              <a:chExt cx="1855252" cy="1661471"/>
            </a:xfrm>
          </p:grpSpPr>
          <p:sp>
            <p:nvSpPr>
              <p:cNvPr id="12" name="شكل حر: شكل 11">
                <a:extLst>
                  <a:ext uri="{FF2B5EF4-FFF2-40B4-BE49-F238E27FC236}">
                    <a16:creationId xmlns:a16="http://schemas.microsoft.com/office/drawing/2014/main" id="{6E24378D-C9F1-642B-EF6E-0C4AA03312E9}"/>
                  </a:ext>
                </a:extLst>
              </p:cNvPr>
              <p:cNvSpPr/>
              <p:nvPr/>
            </p:nvSpPr>
            <p:spPr>
              <a:xfrm>
                <a:off x="6188927" y="1326996"/>
                <a:ext cx="1855252" cy="1650380"/>
              </a:xfrm>
              <a:custGeom>
                <a:avLst/>
                <a:gdLst>
                  <a:gd name="csX0" fmla="*/ 1092819 w 1855252"/>
                  <a:gd name="csY0" fmla="*/ 0 h 1650380"/>
                  <a:gd name="csX1" fmla="*/ 1092819 w 1855252"/>
                  <a:gd name="csY1" fmla="*/ 0 h 1650380"/>
                  <a:gd name="csX2" fmla="*/ 1260088 w 1855252"/>
                  <a:gd name="csY2" fmla="*/ 66907 h 1650380"/>
                  <a:gd name="csX3" fmla="*/ 1326995 w 1855252"/>
                  <a:gd name="csY3" fmla="*/ 78059 h 1650380"/>
                  <a:gd name="csX4" fmla="*/ 1360449 w 1855252"/>
                  <a:gd name="csY4" fmla="*/ 89210 h 1650380"/>
                  <a:gd name="csX5" fmla="*/ 1382751 w 1855252"/>
                  <a:gd name="csY5" fmla="*/ 156117 h 1650380"/>
                  <a:gd name="csX6" fmla="*/ 1405053 w 1855252"/>
                  <a:gd name="csY6" fmla="*/ 189571 h 1650380"/>
                  <a:gd name="csX7" fmla="*/ 1427356 w 1855252"/>
                  <a:gd name="csY7" fmla="*/ 312234 h 1650380"/>
                  <a:gd name="csX8" fmla="*/ 1449658 w 1855252"/>
                  <a:gd name="csY8" fmla="*/ 334537 h 1650380"/>
                  <a:gd name="csX9" fmla="*/ 1538868 w 1855252"/>
                  <a:gd name="csY9" fmla="*/ 390293 h 1650380"/>
                  <a:gd name="csX10" fmla="*/ 1561171 w 1855252"/>
                  <a:gd name="csY10" fmla="*/ 412595 h 1650380"/>
                  <a:gd name="csX11" fmla="*/ 1594624 w 1855252"/>
                  <a:gd name="csY11" fmla="*/ 490654 h 1650380"/>
                  <a:gd name="csX12" fmla="*/ 1639229 w 1855252"/>
                  <a:gd name="csY12" fmla="*/ 535259 h 1650380"/>
                  <a:gd name="csX13" fmla="*/ 1661532 w 1855252"/>
                  <a:gd name="csY13" fmla="*/ 602166 h 1650380"/>
                  <a:gd name="csX14" fmla="*/ 1672683 w 1855252"/>
                  <a:gd name="csY14" fmla="*/ 646771 h 1650380"/>
                  <a:gd name="csX15" fmla="*/ 1706136 w 1855252"/>
                  <a:gd name="csY15" fmla="*/ 680224 h 1650380"/>
                  <a:gd name="csX16" fmla="*/ 1728439 w 1855252"/>
                  <a:gd name="csY16" fmla="*/ 769434 h 1650380"/>
                  <a:gd name="csX17" fmla="*/ 1761893 w 1855252"/>
                  <a:gd name="csY17" fmla="*/ 814039 h 1650380"/>
                  <a:gd name="csX18" fmla="*/ 1784195 w 1855252"/>
                  <a:gd name="csY18" fmla="*/ 847493 h 1650380"/>
                  <a:gd name="csX19" fmla="*/ 1817649 w 1855252"/>
                  <a:gd name="csY19" fmla="*/ 880946 h 1650380"/>
                  <a:gd name="csX20" fmla="*/ 1839951 w 1855252"/>
                  <a:gd name="csY20" fmla="*/ 959005 h 1650380"/>
                  <a:gd name="csX21" fmla="*/ 1828800 w 1855252"/>
                  <a:gd name="csY21" fmla="*/ 1293541 h 1650380"/>
                  <a:gd name="csX22" fmla="*/ 1806497 w 1855252"/>
                  <a:gd name="csY22" fmla="*/ 1349298 h 1650380"/>
                  <a:gd name="csX23" fmla="*/ 1717288 w 1855252"/>
                  <a:gd name="csY23" fmla="*/ 1460810 h 1650380"/>
                  <a:gd name="csX24" fmla="*/ 1683834 w 1855252"/>
                  <a:gd name="csY24" fmla="*/ 1505415 h 1650380"/>
                  <a:gd name="csX25" fmla="*/ 1594624 w 1855252"/>
                  <a:gd name="csY25" fmla="*/ 1538868 h 1650380"/>
                  <a:gd name="csX26" fmla="*/ 1483112 w 1855252"/>
                  <a:gd name="csY26" fmla="*/ 1594624 h 1650380"/>
                  <a:gd name="csX27" fmla="*/ 1427356 w 1855252"/>
                  <a:gd name="csY27" fmla="*/ 1616927 h 1650380"/>
                  <a:gd name="csX28" fmla="*/ 1237785 w 1855252"/>
                  <a:gd name="csY28" fmla="*/ 1628078 h 1650380"/>
                  <a:gd name="csX29" fmla="*/ 981307 w 1855252"/>
                  <a:gd name="csY29" fmla="*/ 1650380 h 1650380"/>
                  <a:gd name="csX30" fmla="*/ 457200 w 1855252"/>
                  <a:gd name="csY30" fmla="*/ 1639229 h 1650380"/>
                  <a:gd name="csX31" fmla="*/ 423746 w 1855252"/>
                  <a:gd name="csY31" fmla="*/ 1616927 h 1650380"/>
                  <a:gd name="csX32" fmla="*/ 334536 w 1855252"/>
                  <a:gd name="csY32" fmla="*/ 1561171 h 1650380"/>
                  <a:gd name="csX33" fmla="*/ 245327 w 1855252"/>
                  <a:gd name="csY33" fmla="*/ 1516566 h 1650380"/>
                  <a:gd name="csX34" fmla="*/ 211873 w 1855252"/>
                  <a:gd name="csY34" fmla="*/ 1505415 h 1650380"/>
                  <a:gd name="csX35" fmla="*/ 178419 w 1855252"/>
                  <a:gd name="csY35" fmla="*/ 1483112 h 1650380"/>
                  <a:gd name="csX36" fmla="*/ 122663 w 1855252"/>
                  <a:gd name="csY36" fmla="*/ 1460810 h 1650380"/>
                  <a:gd name="csX37" fmla="*/ 100361 w 1855252"/>
                  <a:gd name="csY37" fmla="*/ 1438507 h 1650380"/>
                  <a:gd name="csX38" fmla="*/ 66907 w 1855252"/>
                  <a:gd name="csY38" fmla="*/ 1371600 h 1650380"/>
                  <a:gd name="csX39" fmla="*/ 44605 w 1855252"/>
                  <a:gd name="csY39" fmla="*/ 1326995 h 1650380"/>
                  <a:gd name="csX40" fmla="*/ 11151 w 1855252"/>
                  <a:gd name="csY40" fmla="*/ 1271239 h 1650380"/>
                  <a:gd name="csX41" fmla="*/ 0 w 1855252"/>
                  <a:gd name="csY41" fmla="*/ 1115122 h 1650380"/>
                  <a:gd name="csX42" fmla="*/ 11151 w 1855252"/>
                  <a:gd name="csY42" fmla="*/ 1070517 h 1650380"/>
                  <a:gd name="csX43" fmla="*/ 55756 w 1855252"/>
                  <a:gd name="csY43" fmla="*/ 1037063 h 1650380"/>
                  <a:gd name="csX44" fmla="*/ 66907 w 1855252"/>
                  <a:gd name="csY44" fmla="*/ 981307 h 1650380"/>
                  <a:gd name="csX45" fmla="*/ 89210 w 1855252"/>
                  <a:gd name="csY45" fmla="*/ 959005 h 1650380"/>
                  <a:gd name="csX46" fmla="*/ 111512 w 1855252"/>
                  <a:gd name="csY46" fmla="*/ 903249 h 1650380"/>
                  <a:gd name="csX47" fmla="*/ 133814 w 1855252"/>
                  <a:gd name="csY47" fmla="*/ 836341 h 1650380"/>
                  <a:gd name="csX48" fmla="*/ 133814 w 1855252"/>
                  <a:gd name="csY48" fmla="*/ 546410 h 1650380"/>
                  <a:gd name="csX49" fmla="*/ 156117 w 1855252"/>
                  <a:gd name="csY49" fmla="*/ 490654 h 1650380"/>
                  <a:gd name="csX50" fmla="*/ 234175 w 1855252"/>
                  <a:gd name="csY50" fmla="*/ 401444 h 1650380"/>
                  <a:gd name="csX51" fmla="*/ 278780 w 1855252"/>
                  <a:gd name="csY51" fmla="*/ 323385 h 1650380"/>
                  <a:gd name="csX52" fmla="*/ 312234 w 1855252"/>
                  <a:gd name="csY52" fmla="*/ 278780 h 1650380"/>
                  <a:gd name="csX53" fmla="*/ 334536 w 1855252"/>
                  <a:gd name="csY53" fmla="*/ 245327 h 1650380"/>
                  <a:gd name="csX54" fmla="*/ 367990 w 1855252"/>
                  <a:gd name="csY54" fmla="*/ 223024 h 1650380"/>
                  <a:gd name="csX55" fmla="*/ 490653 w 1855252"/>
                  <a:gd name="csY55" fmla="*/ 133815 h 1650380"/>
                  <a:gd name="csX56" fmla="*/ 591014 w 1855252"/>
                  <a:gd name="csY56" fmla="*/ 111512 h 1650380"/>
                  <a:gd name="csX57" fmla="*/ 624468 w 1855252"/>
                  <a:gd name="csY57" fmla="*/ 100361 h 1650380"/>
                  <a:gd name="csX58" fmla="*/ 769434 w 1855252"/>
                  <a:gd name="csY58" fmla="*/ 78059 h 1650380"/>
                  <a:gd name="csX59" fmla="*/ 880946 w 1855252"/>
                  <a:gd name="csY59" fmla="*/ 33454 h 1650380"/>
                  <a:gd name="csX60" fmla="*/ 925551 w 1855252"/>
                  <a:gd name="csY60" fmla="*/ 22302 h 1650380"/>
                  <a:gd name="csX61" fmla="*/ 959005 w 1855252"/>
                  <a:gd name="csY61" fmla="*/ 11151 h 1650380"/>
                  <a:gd name="csX62" fmla="*/ 1092819 w 1855252"/>
                  <a:gd name="csY62" fmla="*/ 0 h 1650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Lst>
                <a:rect l="l" t="t" r="r" b="b"/>
                <a:pathLst>
                  <a:path w="1855252" h="1650380">
                    <a:moveTo>
                      <a:pt x="1092819" y="0"/>
                    </a:moveTo>
                    <a:lnTo>
                      <a:pt x="1092819" y="0"/>
                    </a:lnTo>
                    <a:cubicBezTo>
                      <a:pt x="1148575" y="22302"/>
                      <a:pt x="1203118" y="47917"/>
                      <a:pt x="1260088" y="66907"/>
                    </a:cubicBezTo>
                    <a:cubicBezTo>
                      <a:pt x="1281538" y="74057"/>
                      <a:pt x="1304923" y="73154"/>
                      <a:pt x="1326995" y="78059"/>
                    </a:cubicBezTo>
                    <a:cubicBezTo>
                      <a:pt x="1338470" y="80609"/>
                      <a:pt x="1349298" y="85493"/>
                      <a:pt x="1360449" y="89210"/>
                    </a:cubicBezTo>
                    <a:cubicBezTo>
                      <a:pt x="1367883" y="111512"/>
                      <a:pt x="1373203" y="134634"/>
                      <a:pt x="1382751" y="156117"/>
                    </a:cubicBezTo>
                    <a:cubicBezTo>
                      <a:pt x="1388194" y="168364"/>
                      <a:pt x="1399774" y="177253"/>
                      <a:pt x="1405053" y="189571"/>
                    </a:cubicBezTo>
                    <a:cubicBezTo>
                      <a:pt x="1425365" y="236966"/>
                      <a:pt x="1409261" y="257948"/>
                      <a:pt x="1427356" y="312234"/>
                    </a:cubicBezTo>
                    <a:cubicBezTo>
                      <a:pt x="1430681" y="322208"/>
                      <a:pt x="1441103" y="328426"/>
                      <a:pt x="1449658" y="334537"/>
                    </a:cubicBezTo>
                    <a:cubicBezTo>
                      <a:pt x="1477073" y="354119"/>
                      <a:pt x="1512012" y="368808"/>
                      <a:pt x="1538868" y="390293"/>
                    </a:cubicBezTo>
                    <a:cubicBezTo>
                      <a:pt x="1547078" y="396861"/>
                      <a:pt x="1553737" y="405161"/>
                      <a:pt x="1561171" y="412595"/>
                    </a:cubicBezTo>
                    <a:cubicBezTo>
                      <a:pt x="1569784" y="438434"/>
                      <a:pt x="1578089" y="468607"/>
                      <a:pt x="1594624" y="490654"/>
                    </a:cubicBezTo>
                    <a:cubicBezTo>
                      <a:pt x="1607240" y="507476"/>
                      <a:pt x="1639229" y="535259"/>
                      <a:pt x="1639229" y="535259"/>
                    </a:cubicBezTo>
                    <a:cubicBezTo>
                      <a:pt x="1646663" y="557561"/>
                      <a:pt x="1654777" y="579649"/>
                      <a:pt x="1661532" y="602166"/>
                    </a:cubicBezTo>
                    <a:cubicBezTo>
                      <a:pt x="1665936" y="616846"/>
                      <a:pt x="1665079" y="633464"/>
                      <a:pt x="1672683" y="646771"/>
                    </a:cubicBezTo>
                    <a:cubicBezTo>
                      <a:pt x="1680507" y="660463"/>
                      <a:pt x="1694985" y="669073"/>
                      <a:pt x="1706136" y="680224"/>
                    </a:cubicBezTo>
                    <a:cubicBezTo>
                      <a:pt x="1713570" y="709961"/>
                      <a:pt x="1710048" y="744913"/>
                      <a:pt x="1728439" y="769434"/>
                    </a:cubicBezTo>
                    <a:cubicBezTo>
                      <a:pt x="1739590" y="784302"/>
                      <a:pt x="1751090" y="798915"/>
                      <a:pt x="1761893" y="814039"/>
                    </a:cubicBezTo>
                    <a:cubicBezTo>
                      <a:pt x="1769683" y="824945"/>
                      <a:pt x="1775615" y="837197"/>
                      <a:pt x="1784195" y="847493"/>
                    </a:cubicBezTo>
                    <a:cubicBezTo>
                      <a:pt x="1794291" y="859608"/>
                      <a:pt x="1806498" y="869795"/>
                      <a:pt x="1817649" y="880946"/>
                    </a:cubicBezTo>
                    <a:cubicBezTo>
                      <a:pt x="1825083" y="906966"/>
                      <a:pt x="1833388" y="932752"/>
                      <a:pt x="1839951" y="959005"/>
                    </a:cubicBezTo>
                    <a:cubicBezTo>
                      <a:pt x="1869839" y="1078558"/>
                      <a:pt x="1850379" y="1131700"/>
                      <a:pt x="1828800" y="1293541"/>
                    </a:cubicBezTo>
                    <a:cubicBezTo>
                      <a:pt x="1826154" y="1313383"/>
                      <a:pt x="1816082" y="1331725"/>
                      <a:pt x="1806497" y="1349298"/>
                    </a:cubicBezTo>
                    <a:cubicBezTo>
                      <a:pt x="1733730" y="1482706"/>
                      <a:pt x="1793790" y="1358808"/>
                      <a:pt x="1717288" y="1460810"/>
                    </a:cubicBezTo>
                    <a:cubicBezTo>
                      <a:pt x="1706137" y="1475678"/>
                      <a:pt x="1697945" y="1493320"/>
                      <a:pt x="1683834" y="1505415"/>
                    </a:cubicBezTo>
                    <a:cubicBezTo>
                      <a:pt x="1659823" y="1525995"/>
                      <a:pt x="1623731" y="1531591"/>
                      <a:pt x="1594624" y="1538868"/>
                    </a:cubicBezTo>
                    <a:cubicBezTo>
                      <a:pt x="1518479" y="1595978"/>
                      <a:pt x="1583757" y="1554365"/>
                      <a:pt x="1483112" y="1594624"/>
                    </a:cubicBezTo>
                    <a:cubicBezTo>
                      <a:pt x="1464527" y="1602058"/>
                      <a:pt x="1447190" y="1614222"/>
                      <a:pt x="1427356" y="1616927"/>
                    </a:cubicBezTo>
                    <a:cubicBezTo>
                      <a:pt x="1364637" y="1625480"/>
                      <a:pt x="1300907" y="1623344"/>
                      <a:pt x="1237785" y="1628078"/>
                    </a:cubicBezTo>
                    <a:cubicBezTo>
                      <a:pt x="1152210" y="1634496"/>
                      <a:pt x="981307" y="1650380"/>
                      <a:pt x="981307" y="1650380"/>
                    </a:cubicBezTo>
                    <a:cubicBezTo>
                      <a:pt x="806605" y="1646663"/>
                      <a:pt x="631628" y="1649694"/>
                      <a:pt x="457200" y="1639229"/>
                    </a:cubicBezTo>
                    <a:cubicBezTo>
                      <a:pt x="443822" y="1638426"/>
                      <a:pt x="434652" y="1624717"/>
                      <a:pt x="423746" y="1616927"/>
                    </a:cubicBezTo>
                    <a:cubicBezTo>
                      <a:pt x="356189" y="1568672"/>
                      <a:pt x="404399" y="1596101"/>
                      <a:pt x="334536" y="1561171"/>
                    </a:cubicBezTo>
                    <a:cubicBezTo>
                      <a:pt x="295611" y="1522245"/>
                      <a:pt x="322208" y="1542192"/>
                      <a:pt x="245327" y="1516566"/>
                    </a:cubicBezTo>
                    <a:lnTo>
                      <a:pt x="211873" y="1505415"/>
                    </a:lnTo>
                    <a:cubicBezTo>
                      <a:pt x="200722" y="1497981"/>
                      <a:pt x="190406" y="1489106"/>
                      <a:pt x="178419" y="1483112"/>
                    </a:cubicBezTo>
                    <a:cubicBezTo>
                      <a:pt x="160515" y="1474160"/>
                      <a:pt x="140043" y="1470741"/>
                      <a:pt x="122663" y="1460810"/>
                    </a:cubicBezTo>
                    <a:cubicBezTo>
                      <a:pt x="113535" y="1455594"/>
                      <a:pt x="107795" y="1445941"/>
                      <a:pt x="100361" y="1438507"/>
                    </a:cubicBezTo>
                    <a:cubicBezTo>
                      <a:pt x="79915" y="1377170"/>
                      <a:pt x="101495" y="1432130"/>
                      <a:pt x="66907" y="1371600"/>
                    </a:cubicBezTo>
                    <a:cubicBezTo>
                      <a:pt x="58660" y="1357167"/>
                      <a:pt x="52678" y="1341526"/>
                      <a:pt x="44605" y="1326995"/>
                    </a:cubicBezTo>
                    <a:cubicBezTo>
                      <a:pt x="34079" y="1308048"/>
                      <a:pt x="22302" y="1289824"/>
                      <a:pt x="11151" y="1271239"/>
                    </a:cubicBezTo>
                    <a:cubicBezTo>
                      <a:pt x="7434" y="1219200"/>
                      <a:pt x="0" y="1167294"/>
                      <a:pt x="0" y="1115122"/>
                    </a:cubicBezTo>
                    <a:cubicBezTo>
                      <a:pt x="0" y="1099796"/>
                      <a:pt x="2243" y="1082988"/>
                      <a:pt x="11151" y="1070517"/>
                    </a:cubicBezTo>
                    <a:cubicBezTo>
                      <a:pt x="21954" y="1055393"/>
                      <a:pt x="40888" y="1048214"/>
                      <a:pt x="55756" y="1037063"/>
                    </a:cubicBezTo>
                    <a:cubicBezTo>
                      <a:pt x="59473" y="1018478"/>
                      <a:pt x="59441" y="998728"/>
                      <a:pt x="66907" y="981307"/>
                    </a:cubicBezTo>
                    <a:cubicBezTo>
                      <a:pt x="71049" y="971644"/>
                      <a:pt x="83994" y="968133"/>
                      <a:pt x="89210" y="959005"/>
                    </a:cubicBezTo>
                    <a:cubicBezTo>
                      <a:pt x="99141" y="941625"/>
                      <a:pt x="104671" y="922061"/>
                      <a:pt x="111512" y="903249"/>
                    </a:cubicBezTo>
                    <a:cubicBezTo>
                      <a:pt x="119546" y="881155"/>
                      <a:pt x="133814" y="836341"/>
                      <a:pt x="133814" y="836341"/>
                    </a:cubicBezTo>
                    <a:cubicBezTo>
                      <a:pt x="128592" y="721454"/>
                      <a:pt x="101569" y="643143"/>
                      <a:pt x="133814" y="546410"/>
                    </a:cubicBezTo>
                    <a:cubicBezTo>
                      <a:pt x="140144" y="527420"/>
                      <a:pt x="145818" y="507818"/>
                      <a:pt x="156117" y="490654"/>
                    </a:cubicBezTo>
                    <a:cubicBezTo>
                      <a:pt x="194473" y="426728"/>
                      <a:pt x="194560" y="448982"/>
                      <a:pt x="234175" y="401444"/>
                    </a:cubicBezTo>
                    <a:cubicBezTo>
                      <a:pt x="264874" y="364605"/>
                      <a:pt x="251508" y="367021"/>
                      <a:pt x="278780" y="323385"/>
                    </a:cubicBezTo>
                    <a:cubicBezTo>
                      <a:pt x="288630" y="307625"/>
                      <a:pt x="301431" y="293904"/>
                      <a:pt x="312234" y="278780"/>
                    </a:cubicBezTo>
                    <a:cubicBezTo>
                      <a:pt x="320024" y="267874"/>
                      <a:pt x="325059" y="254804"/>
                      <a:pt x="334536" y="245327"/>
                    </a:cubicBezTo>
                    <a:cubicBezTo>
                      <a:pt x="344013" y="235850"/>
                      <a:pt x="357525" y="231396"/>
                      <a:pt x="367990" y="223024"/>
                    </a:cubicBezTo>
                    <a:cubicBezTo>
                      <a:pt x="420085" y="181349"/>
                      <a:pt x="376339" y="171922"/>
                      <a:pt x="490653" y="133815"/>
                    </a:cubicBezTo>
                    <a:cubicBezTo>
                      <a:pt x="565957" y="108712"/>
                      <a:pt x="473271" y="137676"/>
                      <a:pt x="591014" y="111512"/>
                    </a:cubicBezTo>
                    <a:cubicBezTo>
                      <a:pt x="602489" y="108962"/>
                      <a:pt x="612993" y="102911"/>
                      <a:pt x="624468" y="100361"/>
                    </a:cubicBezTo>
                    <a:cubicBezTo>
                      <a:pt x="672983" y="89580"/>
                      <a:pt x="720511" y="86954"/>
                      <a:pt x="769434" y="78059"/>
                    </a:cubicBezTo>
                    <a:cubicBezTo>
                      <a:pt x="839435" y="65331"/>
                      <a:pt x="798370" y="66485"/>
                      <a:pt x="880946" y="33454"/>
                    </a:cubicBezTo>
                    <a:cubicBezTo>
                      <a:pt x="895176" y="27762"/>
                      <a:pt x="910815" y="26512"/>
                      <a:pt x="925551" y="22302"/>
                    </a:cubicBezTo>
                    <a:cubicBezTo>
                      <a:pt x="936853" y="19073"/>
                      <a:pt x="947280" y="11988"/>
                      <a:pt x="959005" y="11151"/>
                    </a:cubicBezTo>
                    <a:cubicBezTo>
                      <a:pt x="999789" y="8238"/>
                      <a:pt x="1070517" y="1859"/>
                      <a:pt x="1092819" y="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iro Black" panose="00000A00000000000000" pitchFamily="2" charset="-78"/>
                  <a:cs typeface="Cairo Black" panose="00000A00000000000000" pitchFamily="2" charset="-78"/>
                </a:endParaRPr>
              </a:p>
            </p:txBody>
          </p:sp>
          <p:pic>
            <p:nvPicPr>
              <p:cNvPr id="8" name="صورة 7">
                <a:extLst>
                  <a:ext uri="{FF2B5EF4-FFF2-40B4-BE49-F238E27FC236}">
                    <a16:creationId xmlns:a16="http://schemas.microsoft.com/office/drawing/2014/main" id="{A78BB16C-35E6-3066-A5E5-D941391F08F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54495" y="1511930"/>
                <a:ext cx="1786256" cy="1476537"/>
              </a:xfrm>
              <a:prstGeom prst="rect">
                <a:avLst/>
              </a:prstGeom>
              <a:noFill/>
            </p:spPr>
          </p:pic>
        </p:grpSp>
      </p:grpSp>
      <p:grpSp>
        <p:nvGrpSpPr>
          <p:cNvPr id="32" name="مجموعة 31">
            <a:extLst>
              <a:ext uri="{FF2B5EF4-FFF2-40B4-BE49-F238E27FC236}">
                <a16:creationId xmlns:a16="http://schemas.microsoft.com/office/drawing/2014/main" id="{FF0C7D29-3EA2-47AB-FFB0-F2518B02AE35}"/>
              </a:ext>
            </a:extLst>
          </p:cNvPr>
          <p:cNvGrpSpPr/>
          <p:nvPr/>
        </p:nvGrpSpPr>
        <p:grpSpPr>
          <a:xfrm>
            <a:off x="967403" y="3111190"/>
            <a:ext cx="3239731" cy="1594625"/>
            <a:chOff x="967403" y="3111190"/>
            <a:chExt cx="3239731" cy="1594625"/>
          </a:xfrm>
        </p:grpSpPr>
        <p:sp>
          <p:nvSpPr>
            <p:cNvPr id="31" name="مستطيل: زوايا مستديرة 30">
              <a:extLst>
                <a:ext uri="{FF2B5EF4-FFF2-40B4-BE49-F238E27FC236}">
                  <a16:creationId xmlns:a16="http://schemas.microsoft.com/office/drawing/2014/main" id="{EF7D6D07-3B36-36B7-CB8A-75198376C302}"/>
                </a:ext>
              </a:extLst>
            </p:cNvPr>
            <p:cNvSpPr/>
            <p:nvPr/>
          </p:nvSpPr>
          <p:spPr>
            <a:xfrm>
              <a:off x="967403" y="3622152"/>
              <a:ext cx="2254950" cy="572700"/>
            </a:xfrm>
            <a:custGeom>
              <a:avLst/>
              <a:gdLst>
                <a:gd name="csX0" fmla="*/ 0 w 2254950"/>
                <a:gd name="csY0" fmla="*/ 286350 h 572700"/>
                <a:gd name="csX1" fmla="*/ 286350 w 2254950"/>
                <a:gd name="csY1" fmla="*/ 0 h 572700"/>
                <a:gd name="csX2" fmla="*/ 847100 w 2254950"/>
                <a:gd name="csY2" fmla="*/ 0 h 572700"/>
                <a:gd name="csX3" fmla="*/ 1357383 w 2254950"/>
                <a:gd name="csY3" fmla="*/ 0 h 572700"/>
                <a:gd name="csX4" fmla="*/ 1968600 w 2254950"/>
                <a:gd name="csY4" fmla="*/ 0 h 572700"/>
                <a:gd name="csX5" fmla="*/ 2254950 w 2254950"/>
                <a:gd name="csY5" fmla="*/ 286350 h 572700"/>
                <a:gd name="csX6" fmla="*/ 2254950 w 2254950"/>
                <a:gd name="csY6" fmla="*/ 286350 h 572700"/>
                <a:gd name="csX7" fmla="*/ 1968600 w 2254950"/>
                <a:gd name="csY7" fmla="*/ 572700 h 572700"/>
                <a:gd name="csX8" fmla="*/ 1424673 w 2254950"/>
                <a:gd name="csY8" fmla="*/ 572700 h 572700"/>
                <a:gd name="csX9" fmla="*/ 830278 w 2254950"/>
                <a:gd name="csY9" fmla="*/ 572700 h 572700"/>
                <a:gd name="csX10" fmla="*/ 286350 w 2254950"/>
                <a:gd name="csY10" fmla="*/ 572700 h 572700"/>
                <a:gd name="csX11" fmla="*/ 0 w 2254950"/>
                <a:gd name="csY11" fmla="*/ 286350 h 5727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254950" h="572700" fill="none" extrusionOk="0">
                  <a:moveTo>
                    <a:pt x="0" y="286350"/>
                  </a:moveTo>
                  <a:cubicBezTo>
                    <a:pt x="7961" y="107987"/>
                    <a:pt x="139925" y="-15026"/>
                    <a:pt x="286350" y="0"/>
                  </a:cubicBezTo>
                  <a:cubicBezTo>
                    <a:pt x="435053" y="-43132"/>
                    <a:pt x="656597" y="54795"/>
                    <a:pt x="847100" y="0"/>
                  </a:cubicBezTo>
                  <a:cubicBezTo>
                    <a:pt x="1037603" y="-54795"/>
                    <a:pt x="1117312" y="55900"/>
                    <a:pt x="1357383" y="0"/>
                  </a:cubicBezTo>
                  <a:cubicBezTo>
                    <a:pt x="1597454" y="-55900"/>
                    <a:pt x="1832548" y="49234"/>
                    <a:pt x="1968600" y="0"/>
                  </a:cubicBezTo>
                  <a:cubicBezTo>
                    <a:pt x="2084406" y="-6982"/>
                    <a:pt x="2251003" y="125624"/>
                    <a:pt x="2254950" y="286350"/>
                  </a:cubicBezTo>
                  <a:lnTo>
                    <a:pt x="2254950" y="286350"/>
                  </a:lnTo>
                  <a:cubicBezTo>
                    <a:pt x="2261759" y="444077"/>
                    <a:pt x="2120565" y="572255"/>
                    <a:pt x="1968600" y="572700"/>
                  </a:cubicBezTo>
                  <a:cubicBezTo>
                    <a:pt x="1761372" y="620776"/>
                    <a:pt x="1618519" y="555986"/>
                    <a:pt x="1424673" y="572700"/>
                  </a:cubicBezTo>
                  <a:cubicBezTo>
                    <a:pt x="1230827" y="589414"/>
                    <a:pt x="998216" y="548784"/>
                    <a:pt x="830278" y="572700"/>
                  </a:cubicBezTo>
                  <a:cubicBezTo>
                    <a:pt x="662341" y="596616"/>
                    <a:pt x="476553" y="521970"/>
                    <a:pt x="286350" y="572700"/>
                  </a:cubicBezTo>
                  <a:cubicBezTo>
                    <a:pt x="118773" y="589425"/>
                    <a:pt x="-2600" y="438902"/>
                    <a:pt x="0" y="286350"/>
                  </a:cubicBezTo>
                  <a:close/>
                </a:path>
                <a:path w="2254950" h="572700" stroke="0" extrusionOk="0">
                  <a:moveTo>
                    <a:pt x="0" y="286350"/>
                  </a:moveTo>
                  <a:cubicBezTo>
                    <a:pt x="-23175" y="101023"/>
                    <a:pt x="122282" y="-3018"/>
                    <a:pt x="286350" y="0"/>
                  </a:cubicBezTo>
                  <a:cubicBezTo>
                    <a:pt x="505116" y="-24836"/>
                    <a:pt x="543688" y="56889"/>
                    <a:pt x="796633" y="0"/>
                  </a:cubicBezTo>
                  <a:cubicBezTo>
                    <a:pt x="1049578" y="-56889"/>
                    <a:pt x="1103682" y="31569"/>
                    <a:pt x="1391028" y="0"/>
                  </a:cubicBezTo>
                  <a:cubicBezTo>
                    <a:pt x="1678375" y="-31569"/>
                    <a:pt x="1784606" y="38841"/>
                    <a:pt x="1968600" y="0"/>
                  </a:cubicBezTo>
                  <a:cubicBezTo>
                    <a:pt x="2132784" y="9021"/>
                    <a:pt x="2234632" y="136577"/>
                    <a:pt x="2254950" y="286350"/>
                  </a:cubicBezTo>
                  <a:lnTo>
                    <a:pt x="2254950" y="286350"/>
                  </a:lnTo>
                  <a:cubicBezTo>
                    <a:pt x="2214976" y="466285"/>
                    <a:pt x="2138416" y="574563"/>
                    <a:pt x="1968600" y="572700"/>
                  </a:cubicBezTo>
                  <a:cubicBezTo>
                    <a:pt x="1765420" y="597810"/>
                    <a:pt x="1678420" y="541126"/>
                    <a:pt x="1458318" y="572700"/>
                  </a:cubicBezTo>
                  <a:cubicBezTo>
                    <a:pt x="1238216" y="604274"/>
                    <a:pt x="1094275" y="551193"/>
                    <a:pt x="897567" y="572700"/>
                  </a:cubicBezTo>
                  <a:cubicBezTo>
                    <a:pt x="700859" y="594207"/>
                    <a:pt x="579937" y="508372"/>
                    <a:pt x="286350" y="572700"/>
                  </a:cubicBezTo>
                  <a:cubicBezTo>
                    <a:pt x="113562" y="569730"/>
                    <a:pt x="-6198" y="448644"/>
                    <a:pt x="0" y="286350"/>
                  </a:cubicBezTo>
                  <a:close/>
                </a:path>
              </a:pathLst>
            </a:custGeom>
            <a:solidFill>
              <a:schemeClr val="bg1"/>
            </a:solidFill>
            <a:ln>
              <a:solidFill>
                <a:schemeClr val="bg1"/>
              </a:solidFill>
              <a:extLst>
                <a:ext uri="{C807C97D-BFC1-408E-A445-0C87EB9F89A2}">
                  <ask:lineSketchStyleProps xmlns:ask="http://schemas.microsoft.com/office/drawing/2018/sketchyshapes" sd="2451373616">
                    <a:prstGeom prst="roundRect">
                      <a:avLst>
                        <a:gd name="adj" fmla="val 50000"/>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iro Black" panose="00000A00000000000000" pitchFamily="2" charset="-78"/>
                  <a:cs typeface="Cairo Black" panose="00000A00000000000000" pitchFamily="2" charset="-78"/>
                </a:rPr>
                <a:t>Wonder Workshop Dash</a:t>
              </a:r>
            </a:p>
          </p:txBody>
        </p:sp>
        <p:grpSp>
          <p:nvGrpSpPr>
            <p:cNvPr id="21" name="مجموعة 20">
              <a:extLst>
                <a:ext uri="{FF2B5EF4-FFF2-40B4-BE49-F238E27FC236}">
                  <a16:creationId xmlns:a16="http://schemas.microsoft.com/office/drawing/2014/main" id="{424B12EE-A820-18DD-A557-A6FE1AF41390}"/>
                </a:ext>
              </a:extLst>
            </p:cNvPr>
            <p:cNvGrpSpPr/>
            <p:nvPr/>
          </p:nvGrpSpPr>
          <p:grpSpPr>
            <a:xfrm>
              <a:off x="2899316" y="3111190"/>
              <a:ext cx="1307818" cy="1594625"/>
              <a:chOff x="1672683" y="3111190"/>
              <a:chExt cx="1307818" cy="1594625"/>
            </a:xfrm>
          </p:grpSpPr>
          <p:sp>
            <p:nvSpPr>
              <p:cNvPr id="20" name="شكل حر: شكل 19">
                <a:extLst>
                  <a:ext uri="{FF2B5EF4-FFF2-40B4-BE49-F238E27FC236}">
                    <a16:creationId xmlns:a16="http://schemas.microsoft.com/office/drawing/2014/main" id="{A472F1EF-A1C3-3A2F-10F1-407C3322ACB3}"/>
                  </a:ext>
                </a:extLst>
              </p:cNvPr>
              <p:cNvSpPr/>
              <p:nvPr/>
            </p:nvSpPr>
            <p:spPr>
              <a:xfrm>
                <a:off x="1672683" y="3111190"/>
                <a:ext cx="1307818" cy="1594625"/>
              </a:xfrm>
              <a:custGeom>
                <a:avLst/>
                <a:gdLst>
                  <a:gd name="csX0" fmla="*/ 947854 w 1307818"/>
                  <a:gd name="csY0" fmla="*/ 0 h 1594625"/>
                  <a:gd name="csX1" fmla="*/ 947854 w 1307818"/>
                  <a:gd name="csY1" fmla="*/ 0 h 1594625"/>
                  <a:gd name="csX2" fmla="*/ 1115122 w 1307818"/>
                  <a:gd name="csY2" fmla="*/ 78059 h 1594625"/>
                  <a:gd name="csX3" fmla="*/ 1237785 w 1307818"/>
                  <a:gd name="csY3" fmla="*/ 122664 h 1594625"/>
                  <a:gd name="csX4" fmla="*/ 1271239 w 1307818"/>
                  <a:gd name="csY4" fmla="*/ 423747 h 1594625"/>
                  <a:gd name="csX5" fmla="*/ 1248937 w 1307818"/>
                  <a:gd name="csY5" fmla="*/ 468351 h 1594625"/>
                  <a:gd name="csX6" fmla="*/ 1237785 w 1307818"/>
                  <a:gd name="csY6" fmla="*/ 512956 h 1594625"/>
                  <a:gd name="csX7" fmla="*/ 1182029 w 1307818"/>
                  <a:gd name="csY7" fmla="*/ 568712 h 1594625"/>
                  <a:gd name="csX8" fmla="*/ 1159727 w 1307818"/>
                  <a:gd name="csY8" fmla="*/ 624469 h 1594625"/>
                  <a:gd name="csX9" fmla="*/ 1092819 w 1307818"/>
                  <a:gd name="csY9" fmla="*/ 657922 h 1594625"/>
                  <a:gd name="csX10" fmla="*/ 1059366 w 1307818"/>
                  <a:gd name="csY10" fmla="*/ 680225 h 1594625"/>
                  <a:gd name="csX11" fmla="*/ 1014761 w 1307818"/>
                  <a:gd name="csY11" fmla="*/ 691376 h 1594625"/>
                  <a:gd name="csX12" fmla="*/ 992458 w 1307818"/>
                  <a:gd name="csY12" fmla="*/ 735981 h 1594625"/>
                  <a:gd name="csX13" fmla="*/ 1014761 w 1307818"/>
                  <a:gd name="csY13" fmla="*/ 825190 h 1594625"/>
                  <a:gd name="csX14" fmla="*/ 1059366 w 1307818"/>
                  <a:gd name="csY14" fmla="*/ 903249 h 1594625"/>
                  <a:gd name="csX15" fmla="*/ 1081668 w 1307818"/>
                  <a:gd name="csY15" fmla="*/ 959005 h 1594625"/>
                  <a:gd name="csX16" fmla="*/ 1059366 w 1307818"/>
                  <a:gd name="csY16" fmla="*/ 1438508 h 1594625"/>
                  <a:gd name="csX17" fmla="*/ 981307 w 1307818"/>
                  <a:gd name="csY17" fmla="*/ 1471961 h 1594625"/>
                  <a:gd name="csX18" fmla="*/ 858644 w 1307818"/>
                  <a:gd name="csY18" fmla="*/ 1505415 h 1594625"/>
                  <a:gd name="csX19" fmla="*/ 814039 w 1307818"/>
                  <a:gd name="csY19" fmla="*/ 1527717 h 1594625"/>
                  <a:gd name="csX20" fmla="*/ 769434 w 1307818"/>
                  <a:gd name="csY20" fmla="*/ 1561171 h 1594625"/>
                  <a:gd name="csX21" fmla="*/ 713678 w 1307818"/>
                  <a:gd name="csY21" fmla="*/ 1572322 h 1594625"/>
                  <a:gd name="csX22" fmla="*/ 646771 w 1307818"/>
                  <a:gd name="csY22" fmla="*/ 1594625 h 1594625"/>
                  <a:gd name="csX23" fmla="*/ 379141 w 1307818"/>
                  <a:gd name="csY23" fmla="*/ 1561171 h 1594625"/>
                  <a:gd name="csX24" fmla="*/ 345688 w 1307818"/>
                  <a:gd name="csY24" fmla="*/ 1516566 h 1594625"/>
                  <a:gd name="csX25" fmla="*/ 301083 w 1307818"/>
                  <a:gd name="csY25" fmla="*/ 1449659 h 1594625"/>
                  <a:gd name="csX26" fmla="*/ 289932 w 1307818"/>
                  <a:gd name="csY26" fmla="*/ 1416205 h 1594625"/>
                  <a:gd name="csX27" fmla="*/ 211873 w 1307818"/>
                  <a:gd name="csY27" fmla="*/ 1405054 h 1594625"/>
                  <a:gd name="csX28" fmla="*/ 144966 w 1307818"/>
                  <a:gd name="csY28" fmla="*/ 1393903 h 1594625"/>
                  <a:gd name="csX29" fmla="*/ 111512 w 1307818"/>
                  <a:gd name="csY29" fmla="*/ 1338147 h 1594625"/>
                  <a:gd name="csX30" fmla="*/ 66907 w 1307818"/>
                  <a:gd name="csY30" fmla="*/ 1260088 h 1594625"/>
                  <a:gd name="csX31" fmla="*/ 33454 w 1307818"/>
                  <a:gd name="csY31" fmla="*/ 1092820 h 1594625"/>
                  <a:gd name="csX32" fmla="*/ 122663 w 1307818"/>
                  <a:gd name="csY32" fmla="*/ 981308 h 1594625"/>
                  <a:gd name="csX33" fmla="*/ 144966 w 1307818"/>
                  <a:gd name="csY33" fmla="*/ 925551 h 1594625"/>
                  <a:gd name="csX34" fmla="*/ 178419 w 1307818"/>
                  <a:gd name="csY34" fmla="*/ 847493 h 1594625"/>
                  <a:gd name="csX35" fmla="*/ 133815 w 1307818"/>
                  <a:gd name="csY35" fmla="*/ 713678 h 1594625"/>
                  <a:gd name="csX36" fmla="*/ 66907 w 1307818"/>
                  <a:gd name="csY36" fmla="*/ 635620 h 1594625"/>
                  <a:gd name="csX37" fmla="*/ 33454 w 1307818"/>
                  <a:gd name="csY37" fmla="*/ 579864 h 1594625"/>
                  <a:gd name="csX38" fmla="*/ 22302 w 1307818"/>
                  <a:gd name="csY38" fmla="*/ 524108 h 1594625"/>
                  <a:gd name="csX39" fmla="*/ 0 w 1307818"/>
                  <a:gd name="csY39" fmla="*/ 457200 h 1594625"/>
                  <a:gd name="csX40" fmla="*/ 22302 w 1307818"/>
                  <a:gd name="csY40" fmla="*/ 211873 h 1594625"/>
                  <a:gd name="csX41" fmla="*/ 44605 w 1307818"/>
                  <a:gd name="csY41" fmla="*/ 178420 h 1594625"/>
                  <a:gd name="csX42" fmla="*/ 78058 w 1307818"/>
                  <a:gd name="csY42" fmla="*/ 133815 h 1594625"/>
                  <a:gd name="csX43" fmla="*/ 111512 w 1307818"/>
                  <a:gd name="csY43" fmla="*/ 100361 h 1594625"/>
                  <a:gd name="csX44" fmla="*/ 301083 w 1307818"/>
                  <a:gd name="csY44" fmla="*/ 55756 h 1594625"/>
                  <a:gd name="csX45" fmla="*/ 379141 w 1307818"/>
                  <a:gd name="csY45" fmla="*/ 44605 h 1594625"/>
                  <a:gd name="csX46" fmla="*/ 568712 w 1307818"/>
                  <a:gd name="csY46" fmla="*/ 33454 h 1594625"/>
                  <a:gd name="csX47" fmla="*/ 892097 w 1307818"/>
                  <a:gd name="csY47" fmla="*/ 22303 h 1594625"/>
                  <a:gd name="csX48" fmla="*/ 947854 w 1307818"/>
                  <a:gd name="csY48" fmla="*/ 0 h 1594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307818" h="1594625">
                    <a:moveTo>
                      <a:pt x="947854" y="0"/>
                    </a:moveTo>
                    <a:lnTo>
                      <a:pt x="947854" y="0"/>
                    </a:lnTo>
                    <a:cubicBezTo>
                      <a:pt x="1016827" y="34487"/>
                      <a:pt x="1045295" y="50904"/>
                      <a:pt x="1115122" y="78059"/>
                    </a:cubicBezTo>
                    <a:cubicBezTo>
                      <a:pt x="1155671" y="93828"/>
                      <a:pt x="1196897" y="107796"/>
                      <a:pt x="1237785" y="122664"/>
                    </a:cubicBezTo>
                    <a:cubicBezTo>
                      <a:pt x="1350210" y="206981"/>
                      <a:pt x="1300509" y="150556"/>
                      <a:pt x="1271239" y="423747"/>
                    </a:cubicBezTo>
                    <a:cubicBezTo>
                      <a:pt x="1269468" y="440275"/>
                      <a:pt x="1254774" y="452787"/>
                      <a:pt x="1248937" y="468351"/>
                    </a:cubicBezTo>
                    <a:cubicBezTo>
                      <a:pt x="1243556" y="482701"/>
                      <a:pt x="1246286" y="500204"/>
                      <a:pt x="1237785" y="512956"/>
                    </a:cubicBezTo>
                    <a:cubicBezTo>
                      <a:pt x="1223205" y="534825"/>
                      <a:pt x="1182029" y="568712"/>
                      <a:pt x="1182029" y="568712"/>
                    </a:cubicBezTo>
                    <a:cubicBezTo>
                      <a:pt x="1174595" y="587298"/>
                      <a:pt x="1171362" y="608180"/>
                      <a:pt x="1159727" y="624469"/>
                    </a:cubicBezTo>
                    <a:cubicBezTo>
                      <a:pt x="1146217" y="643383"/>
                      <a:pt x="1112917" y="651223"/>
                      <a:pt x="1092819" y="657922"/>
                    </a:cubicBezTo>
                    <a:cubicBezTo>
                      <a:pt x="1081668" y="665356"/>
                      <a:pt x="1071684" y="674946"/>
                      <a:pt x="1059366" y="680225"/>
                    </a:cubicBezTo>
                    <a:cubicBezTo>
                      <a:pt x="1045279" y="686262"/>
                      <a:pt x="1026535" y="681565"/>
                      <a:pt x="1014761" y="691376"/>
                    </a:cubicBezTo>
                    <a:cubicBezTo>
                      <a:pt x="1001991" y="702018"/>
                      <a:pt x="999892" y="721113"/>
                      <a:pt x="992458" y="735981"/>
                    </a:cubicBezTo>
                    <a:cubicBezTo>
                      <a:pt x="999892" y="765717"/>
                      <a:pt x="1005068" y="796111"/>
                      <a:pt x="1014761" y="825190"/>
                    </a:cubicBezTo>
                    <a:cubicBezTo>
                      <a:pt x="1034314" y="883847"/>
                      <a:pt x="1034891" y="854299"/>
                      <a:pt x="1059366" y="903249"/>
                    </a:cubicBezTo>
                    <a:cubicBezTo>
                      <a:pt x="1068318" y="921153"/>
                      <a:pt x="1074234" y="940420"/>
                      <a:pt x="1081668" y="959005"/>
                    </a:cubicBezTo>
                    <a:cubicBezTo>
                      <a:pt x="1101023" y="1133204"/>
                      <a:pt x="1117663" y="1222809"/>
                      <a:pt x="1059366" y="1438508"/>
                    </a:cubicBezTo>
                    <a:cubicBezTo>
                      <a:pt x="1051980" y="1465836"/>
                      <a:pt x="1007729" y="1461799"/>
                      <a:pt x="981307" y="1471961"/>
                    </a:cubicBezTo>
                    <a:cubicBezTo>
                      <a:pt x="919994" y="1495543"/>
                      <a:pt x="918446" y="1493455"/>
                      <a:pt x="858644" y="1505415"/>
                    </a:cubicBezTo>
                    <a:cubicBezTo>
                      <a:pt x="843776" y="1512849"/>
                      <a:pt x="828135" y="1518907"/>
                      <a:pt x="814039" y="1527717"/>
                    </a:cubicBezTo>
                    <a:cubicBezTo>
                      <a:pt x="798279" y="1537567"/>
                      <a:pt x="786418" y="1553623"/>
                      <a:pt x="769434" y="1561171"/>
                    </a:cubicBezTo>
                    <a:cubicBezTo>
                      <a:pt x="752114" y="1568869"/>
                      <a:pt x="731964" y="1567335"/>
                      <a:pt x="713678" y="1572322"/>
                    </a:cubicBezTo>
                    <a:cubicBezTo>
                      <a:pt x="690998" y="1578508"/>
                      <a:pt x="669073" y="1587191"/>
                      <a:pt x="646771" y="1594625"/>
                    </a:cubicBezTo>
                    <a:cubicBezTo>
                      <a:pt x="557561" y="1583474"/>
                      <a:pt x="466168" y="1583734"/>
                      <a:pt x="379141" y="1561171"/>
                    </a:cubicBezTo>
                    <a:cubicBezTo>
                      <a:pt x="361151" y="1556507"/>
                      <a:pt x="356346" y="1531792"/>
                      <a:pt x="345688" y="1516566"/>
                    </a:cubicBezTo>
                    <a:cubicBezTo>
                      <a:pt x="330317" y="1494607"/>
                      <a:pt x="301083" y="1449659"/>
                      <a:pt x="301083" y="1449659"/>
                    </a:cubicBezTo>
                    <a:cubicBezTo>
                      <a:pt x="297366" y="1438508"/>
                      <a:pt x="300446" y="1421462"/>
                      <a:pt x="289932" y="1416205"/>
                    </a:cubicBezTo>
                    <a:cubicBezTo>
                      <a:pt x="266423" y="1404451"/>
                      <a:pt x="237851" y="1409051"/>
                      <a:pt x="211873" y="1405054"/>
                    </a:cubicBezTo>
                    <a:cubicBezTo>
                      <a:pt x="189526" y="1401616"/>
                      <a:pt x="167268" y="1397620"/>
                      <a:pt x="144966" y="1393903"/>
                    </a:cubicBezTo>
                    <a:cubicBezTo>
                      <a:pt x="133815" y="1375318"/>
                      <a:pt x="123535" y="1356181"/>
                      <a:pt x="111512" y="1338147"/>
                    </a:cubicBezTo>
                    <a:cubicBezTo>
                      <a:pt x="82216" y="1294204"/>
                      <a:pt x="76845" y="1304808"/>
                      <a:pt x="66907" y="1260088"/>
                    </a:cubicBezTo>
                    <a:cubicBezTo>
                      <a:pt x="54573" y="1204582"/>
                      <a:pt x="33454" y="1092820"/>
                      <a:pt x="33454" y="1092820"/>
                    </a:cubicBezTo>
                    <a:cubicBezTo>
                      <a:pt x="39299" y="1085806"/>
                      <a:pt x="111359" y="1001655"/>
                      <a:pt x="122663" y="981308"/>
                    </a:cubicBezTo>
                    <a:cubicBezTo>
                      <a:pt x="132384" y="963810"/>
                      <a:pt x="136836" y="943843"/>
                      <a:pt x="144966" y="925551"/>
                    </a:cubicBezTo>
                    <a:cubicBezTo>
                      <a:pt x="181710" y="842878"/>
                      <a:pt x="155517" y="916202"/>
                      <a:pt x="178419" y="847493"/>
                    </a:cubicBezTo>
                    <a:cubicBezTo>
                      <a:pt x="165198" y="801217"/>
                      <a:pt x="155382" y="756812"/>
                      <a:pt x="133815" y="713678"/>
                    </a:cubicBezTo>
                    <a:cubicBezTo>
                      <a:pt x="109839" y="665726"/>
                      <a:pt x="105313" y="685000"/>
                      <a:pt x="66907" y="635620"/>
                    </a:cubicBezTo>
                    <a:cubicBezTo>
                      <a:pt x="53601" y="618512"/>
                      <a:pt x="44605" y="598449"/>
                      <a:pt x="33454" y="579864"/>
                    </a:cubicBezTo>
                    <a:cubicBezTo>
                      <a:pt x="29737" y="561279"/>
                      <a:pt x="27289" y="542394"/>
                      <a:pt x="22302" y="524108"/>
                    </a:cubicBezTo>
                    <a:cubicBezTo>
                      <a:pt x="16116" y="501427"/>
                      <a:pt x="0" y="457200"/>
                      <a:pt x="0" y="457200"/>
                    </a:cubicBezTo>
                    <a:cubicBezTo>
                      <a:pt x="7434" y="375424"/>
                      <a:pt x="9329" y="292955"/>
                      <a:pt x="22302" y="211873"/>
                    </a:cubicBezTo>
                    <a:cubicBezTo>
                      <a:pt x="24419" y="198639"/>
                      <a:pt x="36815" y="189326"/>
                      <a:pt x="44605" y="178420"/>
                    </a:cubicBezTo>
                    <a:cubicBezTo>
                      <a:pt x="55408" y="163297"/>
                      <a:pt x="65963" y="147926"/>
                      <a:pt x="78058" y="133815"/>
                    </a:cubicBezTo>
                    <a:cubicBezTo>
                      <a:pt x="88321" y="121841"/>
                      <a:pt x="98679" y="109527"/>
                      <a:pt x="111512" y="100361"/>
                    </a:cubicBezTo>
                    <a:cubicBezTo>
                      <a:pt x="165791" y="61590"/>
                      <a:pt x="238950" y="63523"/>
                      <a:pt x="301083" y="55756"/>
                    </a:cubicBezTo>
                    <a:cubicBezTo>
                      <a:pt x="327164" y="52496"/>
                      <a:pt x="352948" y="46788"/>
                      <a:pt x="379141" y="44605"/>
                    </a:cubicBezTo>
                    <a:cubicBezTo>
                      <a:pt x="442222" y="39348"/>
                      <a:pt x="505472" y="36204"/>
                      <a:pt x="568712" y="33454"/>
                    </a:cubicBezTo>
                    <a:lnTo>
                      <a:pt x="892097" y="22303"/>
                    </a:lnTo>
                    <a:cubicBezTo>
                      <a:pt x="929077" y="9976"/>
                      <a:pt x="938561" y="3717"/>
                      <a:pt x="947854"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iro Black" panose="00000A00000000000000" pitchFamily="2" charset="-78"/>
                  <a:cs typeface="Cairo Black" panose="00000A00000000000000" pitchFamily="2" charset="-78"/>
                </a:endParaRPr>
              </a:p>
            </p:txBody>
          </p:sp>
          <p:pic>
            <p:nvPicPr>
              <p:cNvPr id="9" name="صورة 8">
                <a:extLst>
                  <a:ext uri="{FF2B5EF4-FFF2-40B4-BE49-F238E27FC236}">
                    <a16:creationId xmlns:a16="http://schemas.microsoft.com/office/drawing/2014/main" id="{223B812D-021B-8FE9-E7ED-F8DBD3E3DD5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83089" y="3201409"/>
                <a:ext cx="1018909" cy="1470953"/>
              </a:xfrm>
              <a:prstGeom prst="rect">
                <a:avLst/>
              </a:prstGeom>
              <a:noFill/>
            </p:spPr>
          </p:pic>
        </p:grpSp>
      </p:grpSp>
      <p:grpSp>
        <p:nvGrpSpPr>
          <p:cNvPr id="29" name="مجموعة 28">
            <a:extLst>
              <a:ext uri="{FF2B5EF4-FFF2-40B4-BE49-F238E27FC236}">
                <a16:creationId xmlns:a16="http://schemas.microsoft.com/office/drawing/2014/main" id="{C1FBE1CC-C22B-B485-7DD4-F3B196BD9EB4}"/>
              </a:ext>
            </a:extLst>
          </p:cNvPr>
          <p:cNvGrpSpPr/>
          <p:nvPr/>
        </p:nvGrpSpPr>
        <p:grpSpPr>
          <a:xfrm>
            <a:off x="1206192" y="1330560"/>
            <a:ext cx="3220687" cy="1628078"/>
            <a:chOff x="1206192" y="1330560"/>
            <a:chExt cx="3220687" cy="1628078"/>
          </a:xfrm>
        </p:grpSpPr>
        <p:sp>
          <p:nvSpPr>
            <p:cNvPr id="28" name="مستطيل: زوايا مستديرة 27">
              <a:extLst>
                <a:ext uri="{FF2B5EF4-FFF2-40B4-BE49-F238E27FC236}">
                  <a16:creationId xmlns:a16="http://schemas.microsoft.com/office/drawing/2014/main" id="{59680EAF-94CA-3E71-36F8-2B32FA66B3ED}"/>
                </a:ext>
              </a:extLst>
            </p:cNvPr>
            <p:cNvSpPr/>
            <p:nvPr/>
          </p:nvSpPr>
          <p:spPr>
            <a:xfrm>
              <a:off x="1206192" y="1852704"/>
              <a:ext cx="2016161" cy="572700"/>
            </a:xfrm>
            <a:custGeom>
              <a:avLst/>
              <a:gdLst>
                <a:gd name="csX0" fmla="*/ 0 w 2016161"/>
                <a:gd name="csY0" fmla="*/ 286350 h 572700"/>
                <a:gd name="csX1" fmla="*/ 286350 w 2016161"/>
                <a:gd name="csY1" fmla="*/ 0 h 572700"/>
                <a:gd name="csX2" fmla="*/ 767504 w 2016161"/>
                <a:gd name="csY2" fmla="*/ 0 h 572700"/>
                <a:gd name="csX3" fmla="*/ 1205354 w 2016161"/>
                <a:gd name="csY3" fmla="*/ 0 h 572700"/>
                <a:gd name="csX4" fmla="*/ 1729811 w 2016161"/>
                <a:gd name="csY4" fmla="*/ 0 h 572700"/>
                <a:gd name="csX5" fmla="*/ 2016161 w 2016161"/>
                <a:gd name="csY5" fmla="*/ 286350 h 572700"/>
                <a:gd name="csX6" fmla="*/ 2016161 w 2016161"/>
                <a:gd name="csY6" fmla="*/ 286350 h 572700"/>
                <a:gd name="csX7" fmla="*/ 1729811 w 2016161"/>
                <a:gd name="csY7" fmla="*/ 572700 h 572700"/>
                <a:gd name="csX8" fmla="*/ 1263092 w 2016161"/>
                <a:gd name="csY8" fmla="*/ 572700 h 572700"/>
                <a:gd name="csX9" fmla="*/ 753069 w 2016161"/>
                <a:gd name="csY9" fmla="*/ 572700 h 572700"/>
                <a:gd name="csX10" fmla="*/ 286350 w 2016161"/>
                <a:gd name="csY10" fmla="*/ 572700 h 572700"/>
                <a:gd name="csX11" fmla="*/ 0 w 2016161"/>
                <a:gd name="csY11" fmla="*/ 286350 h 5727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016161" h="572700" fill="none" extrusionOk="0">
                  <a:moveTo>
                    <a:pt x="0" y="286350"/>
                  </a:moveTo>
                  <a:cubicBezTo>
                    <a:pt x="7961" y="107987"/>
                    <a:pt x="139925" y="-15026"/>
                    <a:pt x="286350" y="0"/>
                  </a:cubicBezTo>
                  <a:cubicBezTo>
                    <a:pt x="430760" y="-53394"/>
                    <a:pt x="559597" y="29624"/>
                    <a:pt x="767504" y="0"/>
                  </a:cubicBezTo>
                  <a:cubicBezTo>
                    <a:pt x="975411" y="-29624"/>
                    <a:pt x="1019354" y="19116"/>
                    <a:pt x="1205354" y="0"/>
                  </a:cubicBezTo>
                  <a:cubicBezTo>
                    <a:pt x="1391354" y="-19116"/>
                    <a:pt x="1467830" y="33534"/>
                    <a:pt x="1729811" y="0"/>
                  </a:cubicBezTo>
                  <a:cubicBezTo>
                    <a:pt x="1845617" y="-6982"/>
                    <a:pt x="2012214" y="125624"/>
                    <a:pt x="2016161" y="286350"/>
                  </a:cubicBezTo>
                  <a:lnTo>
                    <a:pt x="2016161" y="286350"/>
                  </a:lnTo>
                  <a:cubicBezTo>
                    <a:pt x="2022970" y="444077"/>
                    <a:pt x="1881776" y="572255"/>
                    <a:pt x="1729811" y="572700"/>
                  </a:cubicBezTo>
                  <a:cubicBezTo>
                    <a:pt x="1527573" y="588328"/>
                    <a:pt x="1397923" y="519110"/>
                    <a:pt x="1263092" y="572700"/>
                  </a:cubicBezTo>
                  <a:cubicBezTo>
                    <a:pt x="1128261" y="626290"/>
                    <a:pt x="910755" y="535961"/>
                    <a:pt x="753069" y="572700"/>
                  </a:cubicBezTo>
                  <a:cubicBezTo>
                    <a:pt x="595383" y="609439"/>
                    <a:pt x="493954" y="560344"/>
                    <a:pt x="286350" y="572700"/>
                  </a:cubicBezTo>
                  <a:cubicBezTo>
                    <a:pt x="118773" y="589425"/>
                    <a:pt x="-2600" y="438902"/>
                    <a:pt x="0" y="286350"/>
                  </a:cubicBezTo>
                  <a:close/>
                </a:path>
                <a:path w="2016161" h="572700" stroke="0" extrusionOk="0">
                  <a:moveTo>
                    <a:pt x="0" y="286350"/>
                  </a:moveTo>
                  <a:cubicBezTo>
                    <a:pt x="-23175" y="101023"/>
                    <a:pt x="122282" y="-3018"/>
                    <a:pt x="286350" y="0"/>
                  </a:cubicBezTo>
                  <a:cubicBezTo>
                    <a:pt x="435232" y="-12382"/>
                    <a:pt x="612977" y="43565"/>
                    <a:pt x="724200" y="0"/>
                  </a:cubicBezTo>
                  <a:cubicBezTo>
                    <a:pt x="835423" y="-43565"/>
                    <a:pt x="1014762" y="33190"/>
                    <a:pt x="1234223" y="0"/>
                  </a:cubicBezTo>
                  <a:cubicBezTo>
                    <a:pt x="1453684" y="-33190"/>
                    <a:pt x="1514993" y="45455"/>
                    <a:pt x="1729811" y="0"/>
                  </a:cubicBezTo>
                  <a:cubicBezTo>
                    <a:pt x="1893995" y="9021"/>
                    <a:pt x="1995843" y="136577"/>
                    <a:pt x="2016161" y="286350"/>
                  </a:cubicBezTo>
                  <a:lnTo>
                    <a:pt x="2016161" y="286350"/>
                  </a:lnTo>
                  <a:cubicBezTo>
                    <a:pt x="1976187" y="466285"/>
                    <a:pt x="1899627" y="574563"/>
                    <a:pt x="1729811" y="572700"/>
                  </a:cubicBezTo>
                  <a:cubicBezTo>
                    <a:pt x="1561709" y="576443"/>
                    <a:pt x="1414935" y="525198"/>
                    <a:pt x="1291961" y="572700"/>
                  </a:cubicBezTo>
                  <a:cubicBezTo>
                    <a:pt x="1168987" y="620202"/>
                    <a:pt x="1030162" y="520093"/>
                    <a:pt x="810807" y="572700"/>
                  </a:cubicBezTo>
                  <a:cubicBezTo>
                    <a:pt x="591452" y="625307"/>
                    <a:pt x="437028" y="510982"/>
                    <a:pt x="286350" y="572700"/>
                  </a:cubicBezTo>
                  <a:cubicBezTo>
                    <a:pt x="113562" y="569730"/>
                    <a:pt x="-6198" y="448644"/>
                    <a:pt x="0" y="286350"/>
                  </a:cubicBezTo>
                  <a:close/>
                </a:path>
              </a:pathLst>
            </a:custGeom>
            <a:solidFill>
              <a:srgbClr val="FFE7C3"/>
            </a:solidFill>
            <a:ln>
              <a:solidFill>
                <a:srgbClr val="FFE7C3"/>
              </a:solidFill>
              <a:extLst>
                <a:ext uri="{C807C97D-BFC1-408E-A445-0C87EB9F89A2}">
                  <ask:lineSketchStyleProps xmlns:ask="http://schemas.microsoft.com/office/drawing/2018/sketchyshapes" sd="2451373616">
                    <a:prstGeom prst="roundRect">
                      <a:avLst>
                        <a:gd name="adj" fmla="val 50000"/>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iro Black" panose="00000A00000000000000" pitchFamily="2" charset="-78"/>
                  <a:cs typeface="Cairo Black" panose="00000A00000000000000" pitchFamily="2" charset="-78"/>
                </a:rPr>
                <a:t>Miko</a:t>
              </a:r>
            </a:p>
          </p:txBody>
        </p:sp>
        <p:grpSp>
          <p:nvGrpSpPr>
            <p:cNvPr id="15" name="مجموعة 14">
              <a:extLst>
                <a:ext uri="{FF2B5EF4-FFF2-40B4-BE49-F238E27FC236}">
                  <a16:creationId xmlns:a16="http://schemas.microsoft.com/office/drawing/2014/main" id="{A183E22A-5E8C-9CCA-DAF3-8B913C4F5270}"/>
                </a:ext>
              </a:extLst>
            </p:cNvPr>
            <p:cNvGrpSpPr/>
            <p:nvPr/>
          </p:nvGrpSpPr>
          <p:grpSpPr>
            <a:xfrm>
              <a:off x="2760836" y="1330560"/>
              <a:ext cx="1666043" cy="1628078"/>
              <a:chOff x="3723600" y="2062976"/>
              <a:chExt cx="1666043" cy="1628078"/>
            </a:xfrm>
          </p:grpSpPr>
          <p:sp>
            <p:nvSpPr>
              <p:cNvPr id="14" name="شكل حر: شكل 13">
                <a:extLst>
                  <a:ext uri="{FF2B5EF4-FFF2-40B4-BE49-F238E27FC236}">
                    <a16:creationId xmlns:a16="http://schemas.microsoft.com/office/drawing/2014/main" id="{B612C4A4-BC04-8F27-B41B-57F5A062284F}"/>
                  </a:ext>
                </a:extLst>
              </p:cNvPr>
              <p:cNvSpPr/>
              <p:nvPr/>
            </p:nvSpPr>
            <p:spPr>
              <a:xfrm>
                <a:off x="3723600" y="2062976"/>
                <a:ext cx="1651288" cy="1628078"/>
              </a:xfrm>
              <a:custGeom>
                <a:avLst/>
                <a:gdLst>
                  <a:gd name="csX0" fmla="*/ 1093727 w 1651288"/>
                  <a:gd name="csY0" fmla="*/ 0 h 1628078"/>
                  <a:gd name="csX1" fmla="*/ 1093727 w 1651288"/>
                  <a:gd name="csY1" fmla="*/ 0 h 1628078"/>
                  <a:gd name="csX2" fmla="*/ 1182937 w 1651288"/>
                  <a:gd name="csY2" fmla="*/ 55756 h 1628078"/>
                  <a:gd name="csX3" fmla="*/ 1216390 w 1651288"/>
                  <a:gd name="csY3" fmla="*/ 178419 h 1628078"/>
                  <a:gd name="csX4" fmla="*/ 1227541 w 1651288"/>
                  <a:gd name="csY4" fmla="*/ 211873 h 1628078"/>
                  <a:gd name="csX5" fmla="*/ 1260995 w 1651288"/>
                  <a:gd name="csY5" fmla="*/ 312234 h 1628078"/>
                  <a:gd name="csX6" fmla="*/ 1283298 w 1651288"/>
                  <a:gd name="csY6" fmla="*/ 524107 h 1628078"/>
                  <a:gd name="csX7" fmla="*/ 1305600 w 1651288"/>
                  <a:gd name="csY7" fmla="*/ 557561 h 1628078"/>
                  <a:gd name="csX8" fmla="*/ 1350205 w 1651288"/>
                  <a:gd name="csY8" fmla="*/ 568712 h 1628078"/>
                  <a:gd name="csX9" fmla="*/ 1472868 w 1651288"/>
                  <a:gd name="csY9" fmla="*/ 657922 h 1628078"/>
                  <a:gd name="csX10" fmla="*/ 1562078 w 1651288"/>
                  <a:gd name="csY10" fmla="*/ 724829 h 1628078"/>
                  <a:gd name="csX11" fmla="*/ 1584380 w 1651288"/>
                  <a:gd name="csY11" fmla="*/ 769434 h 1628078"/>
                  <a:gd name="csX12" fmla="*/ 1640137 w 1651288"/>
                  <a:gd name="csY12" fmla="*/ 858644 h 1628078"/>
                  <a:gd name="csX13" fmla="*/ 1651288 w 1651288"/>
                  <a:gd name="csY13" fmla="*/ 903248 h 1628078"/>
                  <a:gd name="csX14" fmla="*/ 1640137 w 1651288"/>
                  <a:gd name="csY14" fmla="*/ 1282390 h 1628078"/>
                  <a:gd name="csX15" fmla="*/ 1606683 w 1651288"/>
                  <a:gd name="csY15" fmla="*/ 1349297 h 1628078"/>
                  <a:gd name="csX16" fmla="*/ 1573229 w 1651288"/>
                  <a:gd name="csY16" fmla="*/ 1393902 h 1628078"/>
                  <a:gd name="csX17" fmla="*/ 1550927 w 1651288"/>
                  <a:gd name="csY17" fmla="*/ 1427356 h 1628078"/>
                  <a:gd name="csX18" fmla="*/ 1428263 w 1651288"/>
                  <a:gd name="csY18" fmla="*/ 1494263 h 1628078"/>
                  <a:gd name="csX19" fmla="*/ 1182937 w 1651288"/>
                  <a:gd name="csY19" fmla="*/ 1527717 h 1628078"/>
                  <a:gd name="csX20" fmla="*/ 1049122 w 1651288"/>
                  <a:gd name="csY20" fmla="*/ 1572322 h 1628078"/>
                  <a:gd name="csX21" fmla="*/ 893005 w 1651288"/>
                  <a:gd name="csY21" fmla="*/ 1605775 h 1628078"/>
                  <a:gd name="csX22" fmla="*/ 669980 w 1651288"/>
                  <a:gd name="csY22" fmla="*/ 1628078 h 1628078"/>
                  <a:gd name="csX23" fmla="*/ 547317 w 1651288"/>
                  <a:gd name="csY23" fmla="*/ 1616926 h 1628078"/>
                  <a:gd name="csX24" fmla="*/ 525015 w 1651288"/>
                  <a:gd name="csY24" fmla="*/ 1583473 h 1628078"/>
                  <a:gd name="csX25" fmla="*/ 458107 w 1651288"/>
                  <a:gd name="csY25" fmla="*/ 1471961 h 1628078"/>
                  <a:gd name="csX26" fmla="*/ 435805 w 1651288"/>
                  <a:gd name="csY26" fmla="*/ 1438507 h 1628078"/>
                  <a:gd name="csX27" fmla="*/ 402351 w 1651288"/>
                  <a:gd name="csY27" fmla="*/ 1416204 h 1628078"/>
                  <a:gd name="csX28" fmla="*/ 235083 w 1651288"/>
                  <a:gd name="csY28" fmla="*/ 1382751 h 1628078"/>
                  <a:gd name="csX29" fmla="*/ 23210 w 1651288"/>
                  <a:gd name="csY29" fmla="*/ 1260087 h 1628078"/>
                  <a:gd name="csX30" fmla="*/ 907 w 1651288"/>
                  <a:gd name="csY30" fmla="*/ 1193180 h 1628078"/>
                  <a:gd name="csX31" fmla="*/ 12059 w 1651288"/>
                  <a:gd name="csY31" fmla="*/ 970156 h 1628078"/>
                  <a:gd name="csX32" fmla="*/ 34361 w 1651288"/>
                  <a:gd name="csY32" fmla="*/ 947853 h 1628078"/>
                  <a:gd name="csX33" fmla="*/ 56663 w 1651288"/>
                  <a:gd name="csY33" fmla="*/ 914400 h 1628078"/>
                  <a:gd name="csX34" fmla="*/ 123571 w 1651288"/>
                  <a:gd name="csY34" fmla="*/ 825190 h 1628078"/>
                  <a:gd name="csX35" fmla="*/ 168176 w 1651288"/>
                  <a:gd name="csY35" fmla="*/ 769434 h 1628078"/>
                  <a:gd name="csX36" fmla="*/ 201629 w 1651288"/>
                  <a:gd name="csY36" fmla="*/ 758283 h 1628078"/>
                  <a:gd name="csX37" fmla="*/ 290839 w 1651288"/>
                  <a:gd name="csY37" fmla="*/ 646770 h 1628078"/>
                  <a:gd name="csX38" fmla="*/ 301990 w 1651288"/>
                  <a:gd name="csY38" fmla="*/ 602165 h 1628078"/>
                  <a:gd name="csX39" fmla="*/ 313141 w 1651288"/>
                  <a:gd name="csY39" fmla="*/ 512956 h 1628078"/>
                  <a:gd name="csX40" fmla="*/ 335444 w 1651288"/>
                  <a:gd name="csY40" fmla="*/ 479502 h 1628078"/>
                  <a:gd name="csX41" fmla="*/ 368898 w 1651288"/>
                  <a:gd name="csY41" fmla="*/ 423746 h 1628078"/>
                  <a:gd name="csX42" fmla="*/ 391200 w 1651288"/>
                  <a:gd name="csY42" fmla="*/ 367990 h 1628078"/>
                  <a:gd name="csX43" fmla="*/ 435805 w 1651288"/>
                  <a:gd name="csY43" fmla="*/ 289931 h 1628078"/>
                  <a:gd name="csX44" fmla="*/ 458107 w 1651288"/>
                  <a:gd name="csY44" fmla="*/ 234175 h 1628078"/>
                  <a:gd name="csX45" fmla="*/ 469259 w 1651288"/>
                  <a:gd name="csY45" fmla="*/ 200722 h 1628078"/>
                  <a:gd name="csX46" fmla="*/ 502712 w 1651288"/>
                  <a:gd name="csY46" fmla="*/ 144965 h 1628078"/>
                  <a:gd name="csX47" fmla="*/ 547317 w 1651288"/>
                  <a:gd name="csY47" fmla="*/ 78058 h 1628078"/>
                  <a:gd name="csX48" fmla="*/ 681132 w 1651288"/>
                  <a:gd name="csY48" fmla="*/ 44604 h 1628078"/>
                  <a:gd name="csX49" fmla="*/ 848400 w 1651288"/>
                  <a:gd name="csY49" fmla="*/ 22302 h 1628078"/>
                  <a:gd name="csX50" fmla="*/ 1093727 w 1651288"/>
                  <a:gd name="csY50" fmla="*/ 0 h 1628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651288" h="1628078">
                    <a:moveTo>
                      <a:pt x="1093727" y="0"/>
                    </a:moveTo>
                    <a:lnTo>
                      <a:pt x="1093727" y="0"/>
                    </a:lnTo>
                    <a:cubicBezTo>
                      <a:pt x="1123464" y="18585"/>
                      <a:pt x="1156872" y="32297"/>
                      <a:pt x="1182937" y="55756"/>
                    </a:cubicBezTo>
                    <a:cubicBezTo>
                      <a:pt x="1212021" y="81932"/>
                      <a:pt x="1210749" y="150214"/>
                      <a:pt x="1216390" y="178419"/>
                    </a:cubicBezTo>
                    <a:cubicBezTo>
                      <a:pt x="1218695" y="189945"/>
                      <a:pt x="1224690" y="200469"/>
                      <a:pt x="1227541" y="211873"/>
                    </a:cubicBezTo>
                    <a:cubicBezTo>
                      <a:pt x="1249158" y="298339"/>
                      <a:pt x="1223898" y="238038"/>
                      <a:pt x="1260995" y="312234"/>
                    </a:cubicBezTo>
                    <a:cubicBezTo>
                      <a:pt x="1261587" y="319929"/>
                      <a:pt x="1269913" y="483952"/>
                      <a:pt x="1283298" y="524107"/>
                    </a:cubicBezTo>
                    <a:cubicBezTo>
                      <a:pt x="1287536" y="536821"/>
                      <a:pt x="1294449" y="550127"/>
                      <a:pt x="1305600" y="557561"/>
                    </a:cubicBezTo>
                    <a:cubicBezTo>
                      <a:pt x="1318352" y="566062"/>
                      <a:pt x="1335337" y="564995"/>
                      <a:pt x="1350205" y="568712"/>
                    </a:cubicBezTo>
                    <a:cubicBezTo>
                      <a:pt x="1510247" y="648732"/>
                      <a:pt x="1326087" y="547837"/>
                      <a:pt x="1472868" y="657922"/>
                    </a:cubicBezTo>
                    <a:lnTo>
                      <a:pt x="1562078" y="724829"/>
                    </a:lnTo>
                    <a:cubicBezTo>
                      <a:pt x="1569512" y="739697"/>
                      <a:pt x="1576307" y="754903"/>
                      <a:pt x="1584380" y="769434"/>
                    </a:cubicBezTo>
                    <a:cubicBezTo>
                      <a:pt x="1606795" y="809781"/>
                      <a:pt x="1616901" y="823791"/>
                      <a:pt x="1640137" y="858644"/>
                    </a:cubicBezTo>
                    <a:cubicBezTo>
                      <a:pt x="1643854" y="873512"/>
                      <a:pt x="1651288" y="887922"/>
                      <a:pt x="1651288" y="903248"/>
                    </a:cubicBezTo>
                    <a:cubicBezTo>
                      <a:pt x="1651288" y="1029683"/>
                      <a:pt x="1646962" y="1156139"/>
                      <a:pt x="1640137" y="1282390"/>
                    </a:cubicBezTo>
                    <a:cubicBezTo>
                      <a:pt x="1638845" y="1306292"/>
                      <a:pt x="1619431" y="1331449"/>
                      <a:pt x="1606683" y="1349297"/>
                    </a:cubicBezTo>
                    <a:cubicBezTo>
                      <a:pt x="1595880" y="1364421"/>
                      <a:pt x="1584032" y="1378778"/>
                      <a:pt x="1573229" y="1393902"/>
                    </a:cubicBezTo>
                    <a:cubicBezTo>
                      <a:pt x="1565439" y="1404808"/>
                      <a:pt x="1561013" y="1418531"/>
                      <a:pt x="1550927" y="1427356"/>
                    </a:cubicBezTo>
                    <a:cubicBezTo>
                      <a:pt x="1526227" y="1448969"/>
                      <a:pt x="1464949" y="1487469"/>
                      <a:pt x="1428263" y="1494263"/>
                    </a:cubicBezTo>
                    <a:cubicBezTo>
                      <a:pt x="1347111" y="1509291"/>
                      <a:pt x="1264712" y="1516566"/>
                      <a:pt x="1182937" y="1527717"/>
                    </a:cubicBezTo>
                    <a:cubicBezTo>
                      <a:pt x="1138332" y="1542585"/>
                      <a:pt x="1095500" y="1564592"/>
                      <a:pt x="1049122" y="1572322"/>
                    </a:cubicBezTo>
                    <a:cubicBezTo>
                      <a:pt x="828997" y="1609009"/>
                      <a:pt x="1170876" y="1550202"/>
                      <a:pt x="893005" y="1605775"/>
                    </a:cubicBezTo>
                    <a:cubicBezTo>
                      <a:pt x="825489" y="1619278"/>
                      <a:pt x="733246" y="1623211"/>
                      <a:pt x="669980" y="1628078"/>
                    </a:cubicBezTo>
                    <a:cubicBezTo>
                      <a:pt x="629092" y="1624361"/>
                      <a:pt x="586558" y="1629000"/>
                      <a:pt x="547317" y="1616926"/>
                    </a:cubicBezTo>
                    <a:cubicBezTo>
                      <a:pt x="534508" y="1612985"/>
                      <a:pt x="531523" y="1595188"/>
                      <a:pt x="525015" y="1583473"/>
                    </a:cubicBezTo>
                    <a:cubicBezTo>
                      <a:pt x="451536" y="1451211"/>
                      <a:pt x="530159" y="1572834"/>
                      <a:pt x="458107" y="1471961"/>
                    </a:cubicBezTo>
                    <a:cubicBezTo>
                      <a:pt x="450317" y="1461055"/>
                      <a:pt x="445282" y="1447984"/>
                      <a:pt x="435805" y="1438507"/>
                    </a:cubicBezTo>
                    <a:cubicBezTo>
                      <a:pt x="426328" y="1429030"/>
                      <a:pt x="414795" y="1421182"/>
                      <a:pt x="402351" y="1416204"/>
                    </a:cubicBezTo>
                    <a:cubicBezTo>
                      <a:pt x="339894" y="1391221"/>
                      <a:pt x="301956" y="1391110"/>
                      <a:pt x="235083" y="1382751"/>
                    </a:cubicBezTo>
                    <a:cubicBezTo>
                      <a:pt x="44982" y="1275820"/>
                      <a:pt x="113438" y="1320242"/>
                      <a:pt x="23210" y="1260087"/>
                    </a:cubicBezTo>
                    <a:cubicBezTo>
                      <a:pt x="15776" y="1237785"/>
                      <a:pt x="1811" y="1216671"/>
                      <a:pt x="907" y="1193180"/>
                    </a:cubicBezTo>
                    <a:cubicBezTo>
                      <a:pt x="-1954" y="1118801"/>
                      <a:pt x="2002" y="1043908"/>
                      <a:pt x="12059" y="970156"/>
                    </a:cubicBezTo>
                    <a:cubicBezTo>
                      <a:pt x="13480" y="959739"/>
                      <a:pt x="27793" y="956063"/>
                      <a:pt x="34361" y="947853"/>
                    </a:cubicBezTo>
                    <a:cubicBezTo>
                      <a:pt x="42733" y="937388"/>
                      <a:pt x="48780" y="925239"/>
                      <a:pt x="56663" y="914400"/>
                    </a:cubicBezTo>
                    <a:cubicBezTo>
                      <a:pt x="78526" y="884339"/>
                      <a:pt x="102953" y="856118"/>
                      <a:pt x="123571" y="825190"/>
                    </a:cubicBezTo>
                    <a:cubicBezTo>
                      <a:pt x="133702" y="809993"/>
                      <a:pt x="150518" y="780028"/>
                      <a:pt x="168176" y="769434"/>
                    </a:cubicBezTo>
                    <a:cubicBezTo>
                      <a:pt x="178255" y="763387"/>
                      <a:pt x="190478" y="762000"/>
                      <a:pt x="201629" y="758283"/>
                    </a:cubicBezTo>
                    <a:cubicBezTo>
                      <a:pt x="273733" y="686179"/>
                      <a:pt x="272609" y="710576"/>
                      <a:pt x="290839" y="646770"/>
                    </a:cubicBezTo>
                    <a:cubicBezTo>
                      <a:pt x="295049" y="632034"/>
                      <a:pt x="299470" y="617282"/>
                      <a:pt x="301990" y="602165"/>
                    </a:cubicBezTo>
                    <a:cubicBezTo>
                      <a:pt x="306917" y="572605"/>
                      <a:pt x="305256" y="541868"/>
                      <a:pt x="313141" y="512956"/>
                    </a:cubicBezTo>
                    <a:cubicBezTo>
                      <a:pt x="316667" y="500026"/>
                      <a:pt x="328341" y="490867"/>
                      <a:pt x="335444" y="479502"/>
                    </a:cubicBezTo>
                    <a:cubicBezTo>
                      <a:pt x="346931" y="461122"/>
                      <a:pt x="359205" y="443132"/>
                      <a:pt x="368898" y="423746"/>
                    </a:cubicBezTo>
                    <a:cubicBezTo>
                      <a:pt x="377850" y="405842"/>
                      <a:pt x="382248" y="385894"/>
                      <a:pt x="391200" y="367990"/>
                    </a:cubicBezTo>
                    <a:cubicBezTo>
                      <a:pt x="404602" y="341186"/>
                      <a:pt x="422403" y="316735"/>
                      <a:pt x="435805" y="289931"/>
                    </a:cubicBezTo>
                    <a:cubicBezTo>
                      <a:pt x="444757" y="272027"/>
                      <a:pt x="451078" y="252917"/>
                      <a:pt x="458107" y="234175"/>
                    </a:cubicBezTo>
                    <a:cubicBezTo>
                      <a:pt x="462234" y="223169"/>
                      <a:pt x="464002" y="211235"/>
                      <a:pt x="469259" y="200722"/>
                    </a:cubicBezTo>
                    <a:cubicBezTo>
                      <a:pt x="478952" y="181336"/>
                      <a:pt x="492186" y="163912"/>
                      <a:pt x="502712" y="144965"/>
                    </a:cubicBezTo>
                    <a:cubicBezTo>
                      <a:pt x="515326" y="122260"/>
                      <a:pt x="522363" y="92318"/>
                      <a:pt x="547317" y="78058"/>
                    </a:cubicBezTo>
                    <a:cubicBezTo>
                      <a:pt x="596527" y="49937"/>
                      <a:pt x="623896" y="53410"/>
                      <a:pt x="681132" y="44604"/>
                    </a:cubicBezTo>
                    <a:cubicBezTo>
                      <a:pt x="811254" y="24585"/>
                      <a:pt x="680886" y="40914"/>
                      <a:pt x="848400" y="22302"/>
                    </a:cubicBezTo>
                    <a:cubicBezTo>
                      <a:pt x="954309" y="-4175"/>
                      <a:pt x="1052839" y="3717"/>
                      <a:pt x="1093727" y="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iro Black" panose="00000A00000000000000" pitchFamily="2" charset="-78"/>
                  <a:cs typeface="Cairo Black" panose="00000A00000000000000" pitchFamily="2" charset="-78"/>
                </a:endParaRPr>
              </a:p>
            </p:txBody>
          </p:sp>
          <p:pic>
            <p:nvPicPr>
              <p:cNvPr id="11" name="صورة 10">
                <a:extLst>
                  <a:ext uri="{FF2B5EF4-FFF2-40B4-BE49-F238E27FC236}">
                    <a16:creationId xmlns:a16="http://schemas.microsoft.com/office/drawing/2014/main" id="{8D9C12D6-116A-EF5C-3C78-03DCA8C798F7}"/>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43275" y="2156661"/>
                <a:ext cx="1546368" cy="1476537"/>
              </a:xfrm>
              <a:prstGeom prst="rect">
                <a:avLst/>
              </a:prstGeom>
              <a:noFill/>
            </p:spPr>
          </p:pic>
        </p:grpSp>
      </p:grpSp>
      <p:grpSp>
        <p:nvGrpSpPr>
          <p:cNvPr id="26" name="مجموعة 25">
            <a:extLst>
              <a:ext uri="{FF2B5EF4-FFF2-40B4-BE49-F238E27FC236}">
                <a16:creationId xmlns:a16="http://schemas.microsoft.com/office/drawing/2014/main" id="{8DC248FB-237A-749F-7C30-BA11C22277C5}"/>
              </a:ext>
            </a:extLst>
          </p:cNvPr>
          <p:cNvGrpSpPr/>
          <p:nvPr/>
        </p:nvGrpSpPr>
        <p:grpSpPr>
          <a:xfrm>
            <a:off x="5342964" y="3049606"/>
            <a:ext cx="3081036" cy="1717792"/>
            <a:chOff x="4860707" y="3044283"/>
            <a:chExt cx="3081036" cy="1717792"/>
          </a:xfrm>
        </p:grpSpPr>
        <p:sp>
          <p:nvSpPr>
            <p:cNvPr id="25" name="مستطيل: زوايا مستديرة 24">
              <a:extLst>
                <a:ext uri="{FF2B5EF4-FFF2-40B4-BE49-F238E27FC236}">
                  <a16:creationId xmlns:a16="http://schemas.microsoft.com/office/drawing/2014/main" id="{62E036AC-7D6E-F793-140C-565BE1E39C8A}"/>
                </a:ext>
              </a:extLst>
            </p:cNvPr>
            <p:cNvSpPr/>
            <p:nvPr/>
          </p:nvSpPr>
          <p:spPr>
            <a:xfrm>
              <a:off x="4860707" y="3661625"/>
              <a:ext cx="2016161" cy="572700"/>
            </a:xfrm>
            <a:custGeom>
              <a:avLst/>
              <a:gdLst>
                <a:gd name="csX0" fmla="*/ 0 w 2016161"/>
                <a:gd name="csY0" fmla="*/ 286350 h 572700"/>
                <a:gd name="csX1" fmla="*/ 286350 w 2016161"/>
                <a:gd name="csY1" fmla="*/ 0 h 572700"/>
                <a:gd name="csX2" fmla="*/ 767504 w 2016161"/>
                <a:gd name="csY2" fmla="*/ 0 h 572700"/>
                <a:gd name="csX3" fmla="*/ 1205354 w 2016161"/>
                <a:gd name="csY3" fmla="*/ 0 h 572700"/>
                <a:gd name="csX4" fmla="*/ 1729811 w 2016161"/>
                <a:gd name="csY4" fmla="*/ 0 h 572700"/>
                <a:gd name="csX5" fmla="*/ 2016161 w 2016161"/>
                <a:gd name="csY5" fmla="*/ 286350 h 572700"/>
                <a:gd name="csX6" fmla="*/ 2016161 w 2016161"/>
                <a:gd name="csY6" fmla="*/ 286350 h 572700"/>
                <a:gd name="csX7" fmla="*/ 1729811 w 2016161"/>
                <a:gd name="csY7" fmla="*/ 572700 h 572700"/>
                <a:gd name="csX8" fmla="*/ 1263092 w 2016161"/>
                <a:gd name="csY8" fmla="*/ 572700 h 572700"/>
                <a:gd name="csX9" fmla="*/ 753069 w 2016161"/>
                <a:gd name="csY9" fmla="*/ 572700 h 572700"/>
                <a:gd name="csX10" fmla="*/ 286350 w 2016161"/>
                <a:gd name="csY10" fmla="*/ 572700 h 572700"/>
                <a:gd name="csX11" fmla="*/ 0 w 2016161"/>
                <a:gd name="csY11" fmla="*/ 286350 h 5727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016161" h="572700" fill="none" extrusionOk="0">
                  <a:moveTo>
                    <a:pt x="0" y="286350"/>
                  </a:moveTo>
                  <a:cubicBezTo>
                    <a:pt x="7961" y="107987"/>
                    <a:pt x="139925" y="-15026"/>
                    <a:pt x="286350" y="0"/>
                  </a:cubicBezTo>
                  <a:cubicBezTo>
                    <a:pt x="430760" y="-53394"/>
                    <a:pt x="559597" y="29624"/>
                    <a:pt x="767504" y="0"/>
                  </a:cubicBezTo>
                  <a:cubicBezTo>
                    <a:pt x="975411" y="-29624"/>
                    <a:pt x="1019354" y="19116"/>
                    <a:pt x="1205354" y="0"/>
                  </a:cubicBezTo>
                  <a:cubicBezTo>
                    <a:pt x="1391354" y="-19116"/>
                    <a:pt x="1467830" y="33534"/>
                    <a:pt x="1729811" y="0"/>
                  </a:cubicBezTo>
                  <a:cubicBezTo>
                    <a:pt x="1845617" y="-6982"/>
                    <a:pt x="2012214" y="125624"/>
                    <a:pt x="2016161" y="286350"/>
                  </a:cubicBezTo>
                  <a:lnTo>
                    <a:pt x="2016161" y="286350"/>
                  </a:lnTo>
                  <a:cubicBezTo>
                    <a:pt x="2022970" y="444077"/>
                    <a:pt x="1881776" y="572255"/>
                    <a:pt x="1729811" y="572700"/>
                  </a:cubicBezTo>
                  <a:cubicBezTo>
                    <a:pt x="1527573" y="588328"/>
                    <a:pt x="1397923" y="519110"/>
                    <a:pt x="1263092" y="572700"/>
                  </a:cubicBezTo>
                  <a:cubicBezTo>
                    <a:pt x="1128261" y="626290"/>
                    <a:pt x="910755" y="535961"/>
                    <a:pt x="753069" y="572700"/>
                  </a:cubicBezTo>
                  <a:cubicBezTo>
                    <a:pt x="595383" y="609439"/>
                    <a:pt x="493954" y="560344"/>
                    <a:pt x="286350" y="572700"/>
                  </a:cubicBezTo>
                  <a:cubicBezTo>
                    <a:pt x="118773" y="589425"/>
                    <a:pt x="-2600" y="438902"/>
                    <a:pt x="0" y="286350"/>
                  </a:cubicBezTo>
                  <a:close/>
                </a:path>
                <a:path w="2016161" h="572700" stroke="0" extrusionOk="0">
                  <a:moveTo>
                    <a:pt x="0" y="286350"/>
                  </a:moveTo>
                  <a:cubicBezTo>
                    <a:pt x="-23175" y="101023"/>
                    <a:pt x="122282" y="-3018"/>
                    <a:pt x="286350" y="0"/>
                  </a:cubicBezTo>
                  <a:cubicBezTo>
                    <a:pt x="435232" y="-12382"/>
                    <a:pt x="612977" y="43565"/>
                    <a:pt x="724200" y="0"/>
                  </a:cubicBezTo>
                  <a:cubicBezTo>
                    <a:pt x="835423" y="-43565"/>
                    <a:pt x="1014762" y="33190"/>
                    <a:pt x="1234223" y="0"/>
                  </a:cubicBezTo>
                  <a:cubicBezTo>
                    <a:pt x="1453684" y="-33190"/>
                    <a:pt x="1514993" y="45455"/>
                    <a:pt x="1729811" y="0"/>
                  </a:cubicBezTo>
                  <a:cubicBezTo>
                    <a:pt x="1893995" y="9021"/>
                    <a:pt x="1995843" y="136577"/>
                    <a:pt x="2016161" y="286350"/>
                  </a:cubicBezTo>
                  <a:lnTo>
                    <a:pt x="2016161" y="286350"/>
                  </a:lnTo>
                  <a:cubicBezTo>
                    <a:pt x="1976187" y="466285"/>
                    <a:pt x="1899627" y="574563"/>
                    <a:pt x="1729811" y="572700"/>
                  </a:cubicBezTo>
                  <a:cubicBezTo>
                    <a:pt x="1561709" y="576443"/>
                    <a:pt x="1414935" y="525198"/>
                    <a:pt x="1291961" y="572700"/>
                  </a:cubicBezTo>
                  <a:cubicBezTo>
                    <a:pt x="1168987" y="620202"/>
                    <a:pt x="1030162" y="520093"/>
                    <a:pt x="810807" y="572700"/>
                  </a:cubicBezTo>
                  <a:cubicBezTo>
                    <a:pt x="591452" y="625307"/>
                    <a:pt x="437028" y="510982"/>
                    <a:pt x="286350" y="572700"/>
                  </a:cubicBezTo>
                  <a:cubicBezTo>
                    <a:pt x="113562" y="569730"/>
                    <a:pt x="-6198" y="448644"/>
                    <a:pt x="0" y="286350"/>
                  </a:cubicBezTo>
                  <a:close/>
                </a:path>
              </a:pathLst>
            </a:custGeom>
            <a:solidFill>
              <a:schemeClr val="accent3"/>
            </a:solidFill>
            <a:ln>
              <a:solidFill>
                <a:schemeClr val="accent3"/>
              </a:solidFill>
              <a:extLst>
                <a:ext uri="{C807C97D-BFC1-408E-A445-0C87EB9F89A2}">
                  <ask:lineSketchStyleProps xmlns:ask="http://schemas.microsoft.com/office/drawing/2018/sketchyshapes" sd="2451373616">
                    <a:prstGeom prst="roundRect">
                      <a:avLst>
                        <a:gd name="adj" fmla="val 50000"/>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latin typeface="Cairo Black" panose="00000A00000000000000" pitchFamily="2" charset="-78"/>
                  <a:cs typeface="Cairo Black" panose="00000A00000000000000" pitchFamily="2" charset="-78"/>
                </a:rPr>
                <a:t>Roybi</a:t>
              </a:r>
              <a:r>
                <a:rPr lang="en-US" sz="1600" dirty="0">
                  <a:solidFill>
                    <a:schemeClr val="tx1"/>
                  </a:solidFill>
                  <a:latin typeface="Cairo Black" panose="00000A00000000000000" pitchFamily="2" charset="-78"/>
                  <a:cs typeface="Cairo Black" panose="00000A00000000000000" pitchFamily="2" charset="-78"/>
                </a:rPr>
                <a:t> Robot</a:t>
              </a:r>
            </a:p>
          </p:txBody>
        </p:sp>
        <p:grpSp>
          <p:nvGrpSpPr>
            <p:cNvPr id="19" name="مجموعة 18">
              <a:extLst>
                <a:ext uri="{FF2B5EF4-FFF2-40B4-BE49-F238E27FC236}">
                  <a16:creationId xmlns:a16="http://schemas.microsoft.com/office/drawing/2014/main" id="{D7AA438A-2140-4F62-97E3-8C5108F2E65F}"/>
                </a:ext>
              </a:extLst>
            </p:cNvPr>
            <p:cNvGrpSpPr/>
            <p:nvPr/>
          </p:nvGrpSpPr>
          <p:grpSpPr>
            <a:xfrm>
              <a:off x="6291362" y="3044283"/>
              <a:ext cx="1650381" cy="1717792"/>
              <a:chOff x="6291362" y="3044283"/>
              <a:chExt cx="1650381" cy="1717792"/>
            </a:xfrm>
          </p:grpSpPr>
          <p:sp>
            <p:nvSpPr>
              <p:cNvPr id="18" name="شكل حر: شكل 17">
                <a:extLst>
                  <a:ext uri="{FF2B5EF4-FFF2-40B4-BE49-F238E27FC236}">
                    <a16:creationId xmlns:a16="http://schemas.microsoft.com/office/drawing/2014/main" id="{9D18D0F2-2C68-085B-424F-2A62AFB8F442}"/>
                  </a:ext>
                </a:extLst>
              </p:cNvPr>
              <p:cNvSpPr/>
              <p:nvPr/>
            </p:nvSpPr>
            <p:spPr>
              <a:xfrm>
                <a:off x="6445383" y="3044283"/>
                <a:ext cx="1248958" cy="1664767"/>
              </a:xfrm>
              <a:custGeom>
                <a:avLst/>
                <a:gdLst>
                  <a:gd name="csX0" fmla="*/ 791758 w 1248958"/>
                  <a:gd name="csY0" fmla="*/ 55756 h 1664767"/>
                  <a:gd name="csX1" fmla="*/ 791758 w 1248958"/>
                  <a:gd name="csY1" fmla="*/ 55756 h 1664767"/>
                  <a:gd name="csX2" fmla="*/ 947876 w 1248958"/>
                  <a:gd name="csY2" fmla="*/ 44605 h 1664767"/>
                  <a:gd name="csX3" fmla="*/ 981329 w 1248958"/>
                  <a:gd name="csY3" fmla="*/ 66907 h 1664767"/>
                  <a:gd name="csX4" fmla="*/ 970178 w 1248958"/>
                  <a:gd name="csY4" fmla="*/ 278780 h 1664767"/>
                  <a:gd name="csX5" fmla="*/ 992480 w 1248958"/>
                  <a:gd name="csY5" fmla="*/ 512956 h 1664767"/>
                  <a:gd name="csX6" fmla="*/ 1025934 w 1248958"/>
                  <a:gd name="csY6" fmla="*/ 724829 h 1664767"/>
                  <a:gd name="csX7" fmla="*/ 1003632 w 1248958"/>
                  <a:gd name="csY7" fmla="*/ 970156 h 1664767"/>
                  <a:gd name="csX8" fmla="*/ 992480 w 1248958"/>
                  <a:gd name="csY8" fmla="*/ 1014761 h 1664767"/>
                  <a:gd name="csX9" fmla="*/ 1059388 w 1248958"/>
                  <a:gd name="csY9" fmla="*/ 1070517 h 1664767"/>
                  <a:gd name="csX10" fmla="*/ 1103993 w 1248958"/>
                  <a:gd name="csY10" fmla="*/ 1092819 h 1664767"/>
                  <a:gd name="csX11" fmla="*/ 1159749 w 1248958"/>
                  <a:gd name="csY11" fmla="*/ 1115122 h 1664767"/>
                  <a:gd name="csX12" fmla="*/ 1193202 w 1248958"/>
                  <a:gd name="csY12" fmla="*/ 1148576 h 1664767"/>
                  <a:gd name="csX13" fmla="*/ 1226656 w 1248958"/>
                  <a:gd name="csY13" fmla="*/ 1248937 h 1664767"/>
                  <a:gd name="csX14" fmla="*/ 1248958 w 1248958"/>
                  <a:gd name="csY14" fmla="*/ 1293541 h 1664767"/>
                  <a:gd name="csX15" fmla="*/ 1237807 w 1248958"/>
                  <a:gd name="csY15" fmla="*/ 1460810 h 1664767"/>
                  <a:gd name="csX16" fmla="*/ 1215505 w 1248958"/>
                  <a:gd name="csY16" fmla="*/ 1494263 h 1664767"/>
                  <a:gd name="csX17" fmla="*/ 1204354 w 1248958"/>
                  <a:gd name="csY17" fmla="*/ 1538868 h 1664767"/>
                  <a:gd name="csX18" fmla="*/ 1170900 w 1248958"/>
                  <a:gd name="csY18" fmla="*/ 1561171 h 1664767"/>
                  <a:gd name="csX19" fmla="*/ 1137446 w 1248958"/>
                  <a:gd name="csY19" fmla="*/ 1594624 h 1664767"/>
                  <a:gd name="csX20" fmla="*/ 992480 w 1248958"/>
                  <a:gd name="csY20" fmla="*/ 1628078 h 1664767"/>
                  <a:gd name="csX21" fmla="*/ 858666 w 1248958"/>
                  <a:gd name="csY21" fmla="*/ 1639229 h 1664767"/>
                  <a:gd name="csX22" fmla="*/ 758305 w 1248958"/>
                  <a:gd name="csY22" fmla="*/ 1650380 h 1664767"/>
                  <a:gd name="csX23" fmla="*/ 713700 w 1248958"/>
                  <a:gd name="csY23" fmla="*/ 1661532 h 1664767"/>
                  <a:gd name="csX24" fmla="*/ 223046 w 1248958"/>
                  <a:gd name="csY24" fmla="*/ 1639229 h 1664767"/>
                  <a:gd name="csX25" fmla="*/ 144988 w 1248958"/>
                  <a:gd name="csY25" fmla="*/ 1572322 h 1664767"/>
                  <a:gd name="csX26" fmla="*/ 66929 w 1248958"/>
                  <a:gd name="csY26" fmla="*/ 1471961 h 1664767"/>
                  <a:gd name="csX27" fmla="*/ 11173 w 1248958"/>
                  <a:gd name="csY27" fmla="*/ 1405054 h 1664767"/>
                  <a:gd name="csX28" fmla="*/ 22324 w 1248958"/>
                  <a:gd name="csY28" fmla="*/ 1248937 h 1664767"/>
                  <a:gd name="csX29" fmla="*/ 33476 w 1248958"/>
                  <a:gd name="csY29" fmla="*/ 1159727 h 1664767"/>
                  <a:gd name="csX30" fmla="*/ 66929 w 1248958"/>
                  <a:gd name="csY30" fmla="*/ 1126273 h 1664767"/>
                  <a:gd name="csX31" fmla="*/ 133837 w 1248958"/>
                  <a:gd name="csY31" fmla="*/ 1059366 h 1664767"/>
                  <a:gd name="csX32" fmla="*/ 167290 w 1248958"/>
                  <a:gd name="csY32" fmla="*/ 970156 h 1664767"/>
                  <a:gd name="csX33" fmla="*/ 178441 w 1248958"/>
                  <a:gd name="csY33" fmla="*/ 936702 h 1664767"/>
                  <a:gd name="csX34" fmla="*/ 211895 w 1248958"/>
                  <a:gd name="csY34" fmla="*/ 814039 h 1664767"/>
                  <a:gd name="csX35" fmla="*/ 223046 w 1248958"/>
                  <a:gd name="csY35" fmla="*/ 713678 h 1664767"/>
                  <a:gd name="csX36" fmla="*/ 234197 w 1248958"/>
                  <a:gd name="csY36" fmla="*/ 657922 h 1664767"/>
                  <a:gd name="csX37" fmla="*/ 245349 w 1248958"/>
                  <a:gd name="csY37" fmla="*/ 367990 h 1664767"/>
                  <a:gd name="csX38" fmla="*/ 256500 w 1248958"/>
                  <a:gd name="csY38" fmla="*/ 301083 h 1664767"/>
                  <a:gd name="csX39" fmla="*/ 278802 w 1248958"/>
                  <a:gd name="csY39" fmla="*/ 144966 h 1664767"/>
                  <a:gd name="csX40" fmla="*/ 312256 w 1248958"/>
                  <a:gd name="csY40" fmla="*/ 66907 h 1664767"/>
                  <a:gd name="csX41" fmla="*/ 345710 w 1248958"/>
                  <a:gd name="csY41" fmla="*/ 11151 h 1664767"/>
                  <a:gd name="csX42" fmla="*/ 401466 w 1248958"/>
                  <a:gd name="csY42" fmla="*/ 0 h 1664767"/>
                  <a:gd name="csX43" fmla="*/ 512978 w 1248958"/>
                  <a:gd name="csY43" fmla="*/ 22302 h 1664767"/>
                  <a:gd name="csX44" fmla="*/ 546432 w 1248958"/>
                  <a:gd name="csY44" fmla="*/ 55756 h 1664767"/>
                  <a:gd name="csX45" fmla="*/ 591037 w 1248958"/>
                  <a:gd name="csY45" fmla="*/ 66907 h 1664767"/>
                  <a:gd name="csX46" fmla="*/ 624490 w 1248958"/>
                  <a:gd name="csY46" fmla="*/ 78058 h 1664767"/>
                  <a:gd name="csX47" fmla="*/ 791758 w 1248958"/>
                  <a:gd name="csY47" fmla="*/ 55756 h 16647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248958" h="1664767">
                    <a:moveTo>
                      <a:pt x="791758" y="55756"/>
                    </a:moveTo>
                    <a:lnTo>
                      <a:pt x="791758" y="55756"/>
                    </a:lnTo>
                    <a:cubicBezTo>
                      <a:pt x="863276" y="39863"/>
                      <a:pt x="884700" y="20915"/>
                      <a:pt x="947876" y="44605"/>
                    </a:cubicBezTo>
                    <a:cubicBezTo>
                      <a:pt x="960425" y="49311"/>
                      <a:pt x="970178" y="59473"/>
                      <a:pt x="981329" y="66907"/>
                    </a:cubicBezTo>
                    <a:cubicBezTo>
                      <a:pt x="977612" y="137531"/>
                      <a:pt x="968411" y="208080"/>
                      <a:pt x="970178" y="278780"/>
                    </a:cubicBezTo>
                    <a:cubicBezTo>
                      <a:pt x="972138" y="357167"/>
                      <a:pt x="983821" y="435024"/>
                      <a:pt x="992480" y="512956"/>
                    </a:cubicBezTo>
                    <a:cubicBezTo>
                      <a:pt x="1009509" y="666216"/>
                      <a:pt x="1003130" y="633610"/>
                      <a:pt x="1025934" y="724829"/>
                    </a:cubicBezTo>
                    <a:cubicBezTo>
                      <a:pt x="1018500" y="806605"/>
                      <a:pt x="1013044" y="888584"/>
                      <a:pt x="1003632" y="970156"/>
                    </a:cubicBezTo>
                    <a:cubicBezTo>
                      <a:pt x="1001875" y="985381"/>
                      <a:pt x="988763" y="999893"/>
                      <a:pt x="992480" y="1014761"/>
                    </a:cubicBezTo>
                    <a:cubicBezTo>
                      <a:pt x="1004895" y="1064423"/>
                      <a:pt x="1026069" y="1056238"/>
                      <a:pt x="1059388" y="1070517"/>
                    </a:cubicBezTo>
                    <a:cubicBezTo>
                      <a:pt x="1074667" y="1077065"/>
                      <a:pt x="1088803" y="1086068"/>
                      <a:pt x="1103993" y="1092819"/>
                    </a:cubicBezTo>
                    <a:cubicBezTo>
                      <a:pt x="1122285" y="1100949"/>
                      <a:pt x="1141164" y="1107688"/>
                      <a:pt x="1159749" y="1115122"/>
                    </a:cubicBezTo>
                    <a:cubicBezTo>
                      <a:pt x="1170900" y="1126273"/>
                      <a:pt x="1184844" y="1135203"/>
                      <a:pt x="1193202" y="1148576"/>
                    </a:cubicBezTo>
                    <a:cubicBezTo>
                      <a:pt x="1223711" y="1197390"/>
                      <a:pt x="1208726" y="1201122"/>
                      <a:pt x="1226656" y="1248937"/>
                    </a:cubicBezTo>
                    <a:cubicBezTo>
                      <a:pt x="1232493" y="1264502"/>
                      <a:pt x="1241524" y="1278673"/>
                      <a:pt x="1248958" y="1293541"/>
                    </a:cubicBezTo>
                    <a:cubicBezTo>
                      <a:pt x="1245241" y="1349297"/>
                      <a:pt x="1246993" y="1405690"/>
                      <a:pt x="1237807" y="1460810"/>
                    </a:cubicBezTo>
                    <a:cubicBezTo>
                      <a:pt x="1235604" y="1474029"/>
                      <a:pt x="1220784" y="1481945"/>
                      <a:pt x="1215505" y="1494263"/>
                    </a:cubicBezTo>
                    <a:cubicBezTo>
                      <a:pt x="1209468" y="1508350"/>
                      <a:pt x="1212855" y="1526116"/>
                      <a:pt x="1204354" y="1538868"/>
                    </a:cubicBezTo>
                    <a:cubicBezTo>
                      <a:pt x="1196920" y="1550019"/>
                      <a:pt x="1181196" y="1552591"/>
                      <a:pt x="1170900" y="1561171"/>
                    </a:cubicBezTo>
                    <a:cubicBezTo>
                      <a:pt x="1158785" y="1571267"/>
                      <a:pt x="1151232" y="1586965"/>
                      <a:pt x="1137446" y="1594624"/>
                    </a:cubicBezTo>
                    <a:cubicBezTo>
                      <a:pt x="1098493" y="1616265"/>
                      <a:pt x="1034680" y="1623636"/>
                      <a:pt x="992480" y="1628078"/>
                    </a:cubicBezTo>
                    <a:cubicBezTo>
                      <a:pt x="947967" y="1632764"/>
                      <a:pt x="903224" y="1634985"/>
                      <a:pt x="858666" y="1639229"/>
                    </a:cubicBezTo>
                    <a:cubicBezTo>
                      <a:pt x="825158" y="1642420"/>
                      <a:pt x="791759" y="1646663"/>
                      <a:pt x="758305" y="1650380"/>
                    </a:cubicBezTo>
                    <a:cubicBezTo>
                      <a:pt x="743437" y="1654097"/>
                      <a:pt x="729026" y="1661532"/>
                      <a:pt x="713700" y="1661532"/>
                    </a:cubicBezTo>
                    <a:cubicBezTo>
                      <a:pt x="318045" y="1661532"/>
                      <a:pt x="413394" y="1677298"/>
                      <a:pt x="223046" y="1639229"/>
                    </a:cubicBezTo>
                    <a:cubicBezTo>
                      <a:pt x="190226" y="1614615"/>
                      <a:pt x="170877" y="1603389"/>
                      <a:pt x="144988" y="1572322"/>
                    </a:cubicBezTo>
                    <a:cubicBezTo>
                      <a:pt x="117856" y="1539764"/>
                      <a:pt x="96896" y="1501930"/>
                      <a:pt x="66929" y="1471961"/>
                    </a:cubicBezTo>
                    <a:cubicBezTo>
                      <a:pt x="31486" y="1436516"/>
                      <a:pt x="50935" y="1458069"/>
                      <a:pt x="11173" y="1405054"/>
                    </a:cubicBezTo>
                    <a:cubicBezTo>
                      <a:pt x="-7428" y="1293444"/>
                      <a:pt x="-2193" y="1379693"/>
                      <a:pt x="22324" y="1248937"/>
                    </a:cubicBezTo>
                    <a:cubicBezTo>
                      <a:pt x="27847" y="1219482"/>
                      <a:pt x="23235" y="1187891"/>
                      <a:pt x="33476" y="1159727"/>
                    </a:cubicBezTo>
                    <a:cubicBezTo>
                      <a:pt x="38865" y="1144906"/>
                      <a:pt x="56666" y="1138247"/>
                      <a:pt x="66929" y="1126273"/>
                    </a:cubicBezTo>
                    <a:cubicBezTo>
                      <a:pt x="122253" y="1061727"/>
                      <a:pt x="74947" y="1098625"/>
                      <a:pt x="133837" y="1059366"/>
                    </a:cubicBezTo>
                    <a:cubicBezTo>
                      <a:pt x="144988" y="1029629"/>
                      <a:pt x="156437" y="1000003"/>
                      <a:pt x="167290" y="970156"/>
                    </a:cubicBezTo>
                    <a:cubicBezTo>
                      <a:pt x="171307" y="959109"/>
                      <a:pt x="175348" y="948042"/>
                      <a:pt x="178441" y="936702"/>
                    </a:cubicBezTo>
                    <a:cubicBezTo>
                      <a:pt x="216171" y="798359"/>
                      <a:pt x="186228" y="891041"/>
                      <a:pt x="211895" y="814039"/>
                    </a:cubicBezTo>
                    <a:cubicBezTo>
                      <a:pt x="215612" y="780585"/>
                      <a:pt x="218286" y="746999"/>
                      <a:pt x="223046" y="713678"/>
                    </a:cubicBezTo>
                    <a:cubicBezTo>
                      <a:pt x="225726" y="694915"/>
                      <a:pt x="232977" y="676836"/>
                      <a:pt x="234197" y="657922"/>
                    </a:cubicBezTo>
                    <a:cubicBezTo>
                      <a:pt x="240424" y="561407"/>
                      <a:pt x="239316" y="464517"/>
                      <a:pt x="245349" y="367990"/>
                    </a:cubicBezTo>
                    <a:cubicBezTo>
                      <a:pt x="246759" y="345424"/>
                      <a:pt x="253146" y="323443"/>
                      <a:pt x="256500" y="301083"/>
                    </a:cubicBezTo>
                    <a:cubicBezTo>
                      <a:pt x="264298" y="249097"/>
                      <a:pt x="270160" y="196818"/>
                      <a:pt x="278802" y="144966"/>
                    </a:cubicBezTo>
                    <a:cubicBezTo>
                      <a:pt x="287458" y="93033"/>
                      <a:pt x="286479" y="108151"/>
                      <a:pt x="312256" y="66907"/>
                    </a:cubicBezTo>
                    <a:cubicBezTo>
                      <a:pt x="323743" y="48527"/>
                      <a:pt x="328371" y="24155"/>
                      <a:pt x="345710" y="11151"/>
                    </a:cubicBezTo>
                    <a:cubicBezTo>
                      <a:pt x="360873" y="-221"/>
                      <a:pt x="382881" y="3717"/>
                      <a:pt x="401466" y="0"/>
                    </a:cubicBezTo>
                    <a:cubicBezTo>
                      <a:pt x="438637" y="7434"/>
                      <a:pt x="477598" y="8694"/>
                      <a:pt x="512978" y="22302"/>
                    </a:cubicBezTo>
                    <a:cubicBezTo>
                      <a:pt x="527697" y="27963"/>
                      <a:pt x="532739" y="47932"/>
                      <a:pt x="546432" y="55756"/>
                    </a:cubicBezTo>
                    <a:cubicBezTo>
                      <a:pt x="559739" y="63360"/>
                      <a:pt x="576301" y="62697"/>
                      <a:pt x="591037" y="66907"/>
                    </a:cubicBezTo>
                    <a:cubicBezTo>
                      <a:pt x="602339" y="70136"/>
                      <a:pt x="613339" y="74341"/>
                      <a:pt x="624490" y="78058"/>
                    </a:cubicBezTo>
                    <a:cubicBezTo>
                      <a:pt x="773162" y="66622"/>
                      <a:pt x="763880" y="59473"/>
                      <a:pt x="791758" y="557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iro Black" panose="00000A00000000000000" pitchFamily="2" charset="-78"/>
                  <a:cs typeface="Cairo Black" panose="00000A00000000000000" pitchFamily="2" charset="-78"/>
                </a:endParaRPr>
              </a:p>
            </p:txBody>
          </p:sp>
          <p:pic>
            <p:nvPicPr>
              <p:cNvPr id="17" name="صورة 16">
                <a:extLst>
                  <a:ext uri="{FF2B5EF4-FFF2-40B4-BE49-F238E27FC236}">
                    <a16:creationId xmlns:a16="http://schemas.microsoft.com/office/drawing/2014/main" id="{B583F149-4EC1-3EFD-D9EE-109C93D9DCF3}"/>
                  </a:ext>
                </a:extLst>
              </p:cNvPr>
              <p:cNvPicPr>
                <a:picLocks noChangeAspect="1"/>
              </p:cNvPicPr>
              <p:nvPr/>
            </p:nvPicPr>
            <p:blipFill>
              <a:blip r:embed="rId6"/>
              <a:stretch>
                <a:fillRect/>
              </a:stretch>
            </p:blipFill>
            <p:spPr>
              <a:xfrm>
                <a:off x="6291362" y="3111694"/>
                <a:ext cx="1650381" cy="1650381"/>
              </a:xfrm>
              <a:prstGeom prst="rect">
                <a:avLst/>
              </a:prstGeom>
            </p:spPr>
          </p:pic>
        </p:grpSp>
      </p:grpSp>
      <p:sp>
        <p:nvSpPr>
          <p:cNvPr id="44" name="Google Shape;1755;p46">
            <a:extLst>
              <a:ext uri="{FF2B5EF4-FFF2-40B4-BE49-F238E27FC236}">
                <a16:creationId xmlns:a16="http://schemas.microsoft.com/office/drawing/2014/main" id="{9911AF8B-AA73-C49F-6014-9961B2C469FB}"/>
              </a:ext>
            </a:extLst>
          </p:cNvPr>
          <p:cNvSpPr/>
          <p:nvPr/>
        </p:nvSpPr>
        <p:spPr>
          <a:xfrm>
            <a:off x="6964643" y="649052"/>
            <a:ext cx="181500" cy="172500"/>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769;p46">
            <a:extLst>
              <a:ext uri="{FF2B5EF4-FFF2-40B4-BE49-F238E27FC236}">
                <a16:creationId xmlns:a16="http://schemas.microsoft.com/office/drawing/2014/main" id="{2493F718-9694-3FC0-45EA-F5704AC3AF2A}"/>
              </a:ext>
            </a:extLst>
          </p:cNvPr>
          <p:cNvSpPr/>
          <p:nvPr/>
        </p:nvSpPr>
        <p:spPr>
          <a:xfrm rot="691964">
            <a:off x="2567996" y="1559612"/>
            <a:ext cx="181566" cy="172388"/>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770;p46">
            <a:extLst>
              <a:ext uri="{FF2B5EF4-FFF2-40B4-BE49-F238E27FC236}">
                <a16:creationId xmlns:a16="http://schemas.microsoft.com/office/drawing/2014/main" id="{2B5CEAE2-73BB-C694-F731-E85779717F28}"/>
              </a:ext>
            </a:extLst>
          </p:cNvPr>
          <p:cNvSpPr/>
          <p:nvPr/>
        </p:nvSpPr>
        <p:spPr>
          <a:xfrm rot="175995">
            <a:off x="5156933" y="2967497"/>
            <a:ext cx="181738" cy="172420"/>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771;p46">
            <a:extLst>
              <a:ext uri="{FF2B5EF4-FFF2-40B4-BE49-F238E27FC236}">
                <a16:creationId xmlns:a16="http://schemas.microsoft.com/office/drawing/2014/main" id="{A08DCDC4-51B7-25F8-BCAE-6588B65BEDD0}"/>
              </a:ext>
            </a:extLst>
          </p:cNvPr>
          <p:cNvSpPr/>
          <p:nvPr/>
        </p:nvSpPr>
        <p:spPr>
          <a:xfrm>
            <a:off x="1636071" y="2978377"/>
            <a:ext cx="181500" cy="172500"/>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653;p42">
            <a:extLst>
              <a:ext uri="{FF2B5EF4-FFF2-40B4-BE49-F238E27FC236}">
                <a16:creationId xmlns:a16="http://schemas.microsoft.com/office/drawing/2014/main" id="{C8FADF9A-CB81-09E0-4CDC-D504D91291AD}"/>
              </a:ext>
            </a:extLst>
          </p:cNvPr>
          <p:cNvSpPr/>
          <p:nvPr/>
        </p:nvSpPr>
        <p:spPr>
          <a:xfrm>
            <a:off x="3780300" y="4658800"/>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05/20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45"/>
        <p:cNvGrpSpPr/>
        <p:nvPr/>
      </p:nvGrpSpPr>
      <p:grpSpPr>
        <a:xfrm>
          <a:off x="0" y="0"/>
          <a:ext cx="0" cy="0"/>
          <a:chOff x="0" y="0"/>
          <a:chExt cx="0" cy="0"/>
        </a:xfrm>
      </p:grpSpPr>
      <p:sp>
        <p:nvSpPr>
          <p:cNvPr id="2246" name="Google Shape;2246;p6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ar-SA" sz="2800" dirty="0">
                <a:latin typeface="Cairo Black" panose="00000A00000000000000" pitchFamily="2" charset="-78"/>
                <a:cs typeface="Cairo Black" panose="00000A00000000000000" pitchFamily="2" charset="-78"/>
              </a:rPr>
              <a:t>المقارنة والفجوة البحثية</a:t>
            </a:r>
            <a:endParaRPr sz="2800" dirty="0">
              <a:latin typeface="Cairo Black" panose="00000A00000000000000" pitchFamily="2" charset="-78"/>
              <a:cs typeface="Cairo Black" panose="00000A00000000000000" pitchFamily="2" charset="-78"/>
            </a:endParaRPr>
          </a:p>
        </p:txBody>
      </p:sp>
      <p:graphicFrame>
        <p:nvGraphicFramePr>
          <p:cNvPr id="2247" name="Google Shape;2247;p61"/>
          <p:cNvGraphicFramePr/>
          <p:nvPr>
            <p:extLst>
              <p:ext uri="{D42A27DB-BD31-4B8C-83A1-F6EECF244321}">
                <p14:modId xmlns:p14="http://schemas.microsoft.com/office/powerpoint/2010/main" val="4237435993"/>
              </p:ext>
            </p:extLst>
          </p:nvPr>
        </p:nvGraphicFramePr>
        <p:xfrm>
          <a:off x="935687" y="1084841"/>
          <a:ext cx="7766154" cy="2718270"/>
        </p:xfrm>
        <a:graphic>
          <a:graphicData uri="http://schemas.openxmlformats.org/drawingml/2006/table">
            <a:tbl>
              <a:tblPr rtl="1">
                <a:noFill/>
                <a:tableStyleId>{463D870F-5EC5-4AF2-A2FE-107F44C43298}</a:tableStyleId>
              </a:tblPr>
              <a:tblGrid>
                <a:gridCol w="1466154">
                  <a:extLst>
                    <a:ext uri="{9D8B030D-6E8A-4147-A177-3AD203B41FA5}">
                      <a16:colId xmlns:a16="http://schemas.microsoft.com/office/drawing/2014/main" val="20000"/>
                    </a:ext>
                  </a:extLst>
                </a:gridCol>
                <a:gridCol w="1260000">
                  <a:extLst>
                    <a:ext uri="{9D8B030D-6E8A-4147-A177-3AD203B41FA5}">
                      <a16:colId xmlns:a16="http://schemas.microsoft.com/office/drawing/2014/main" val="20001"/>
                    </a:ext>
                  </a:extLst>
                </a:gridCol>
                <a:gridCol w="1260000">
                  <a:extLst>
                    <a:ext uri="{9D8B030D-6E8A-4147-A177-3AD203B41FA5}">
                      <a16:colId xmlns:a16="http://schemas.microsoft.com/office/drawing/2014/main" val="20002"/>
                    </a:ext>
                  </a:extLst>
                </a:gridCol>
                <a:gridCol w="1260000">
                  <a:extLst>
                    <a:ext uri="{9D8B030D-6E8A-4147-A177-3AD203B41FA5}">
                      <a16:colId xmlns:a16="http://schemas.microsoft.com/office/drawing/2014/main" val="20003"/>
                    </a:ext>
                  </a:extLst>
                </a:gridCol>
                <a:gridCol w="1260000">
                  <a:extLst>
                    <a:ext uri="{9D8B030D-6E8A-4147-A177-3AD203B41FA5}">
                      <a16:colId xmlns:a16="http://schemas.microsoft.com/office/drawing/2014/main" val="20004"/>
                    </a:ext>
                  </a:extLst>
                </a:gridCol>
                <a:gridCol w="1260000">
                  <a:extLst>
                    <a:ext uri="{9D8B030D-6E8A-4147-A177-3AD203B41FA5}">
                      <a16:colId xmlns:a16="http://schemas.microsoft.com/office/drawing/2014/main" val="1519814175"/>
                    </a:ext>
                  </a:extLst>
                </a:gridCol>
              </a:tblGrid>
              <a:tr h="366083">
                <a:tc>
                  <a:txBody>
                    <a:bodyPr/>
                    <a:lstStyle/>
                    <a:p>
                      <a:pPr marL="0" lvl="0" indent="0" algn="ctr" rtl="1">
                        <a:lnSpc>
                          <a:spcPct val="115000"/>
                        </a:lnSpc>
                        <a:spcBef>
                          <a:spcPts val="0"/>
                        </a:spcBef>
                        <a:spcAft>
                          <a:spcPts val="0"/>
                        </a:spcAft>
                        <a:buNone/>
                      </a:pPr>
                      <a:endParaRPr sz="1200" dirty="0">
                        <a:solidFill>
                          <a:srgbClr val="4E48AB"/>
                        </a:solidFill>
                        <a:latin typeface="Cairo Black" panose="00000A00000000000000" pitchFamily="2" charset="-78"/>
                        <a:ea typeface="Bebas Neue"/>
                        <a:cs typeface="Cairo Black" panose="00000A00000000000000" pitchFamily="2" charset="-78"/>
                        <a:sym typeface="Bebas Neue"/>
                      </a:endParaRPr>
                    </a:p>
                  </a:txBody>
                  <a:tcPr marL="91425" marR="91425" marT="68575" marB="68575"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tc>
                  <a:txBody>
                    <a:bodyPr/>
                    <a:lstStyle/>
                    <a:p>
                      <a:pPr marL="0" lvl="0" indent="0" algn="ctr" rtl="1">
                        <a:lnSpc>
                          <a:spcPct val="115000"/>
                        </a:lnSpc>
                        <a:spcBef>
                          <a:spcPts val="0"/>
                        </a:spcBef>
                        <a:spcAft>
                          <a:spcPts val="0"/>
                        </a:spcAft>
                        <a:buNone/>
                      </a:pPr>
                      <a:r>
                        <a:rPr lang="en" sz="1100" b="1" dirty="0">
                          <a:solidFill>
                            <a:schemeClr val="dk1"/>
                          </a:solidFill>
                          <a:latin typeface="Cairo Black" panose="00000A00000000000000" pitchFamily="2" charset="-78"/>
                          <a:ea typeface="Comic Neue"/>
                          <a:cs typeface="Cairo Black" panose="00000A00000000000000" pitchFamily="2" charset="-78"/>
                          <a:sym typeface="Comic Neue"/>
                        </a:rPr>
                        <a:t>Anki Cozmo</a:t>
                      </a:r>
                      <a:endParaRPr sz="1100" b="1" dirty="0">
                        <a:solidFill>
                          <a:schemeClr val="dk1"/>
                        </a:solidFill>
                        <a:latin typeface="Cairo Black" panose="00000A00000000000000" pitchFamily="2" charset="-78"/>
                        <a:ea typeface="Comic Neue"/>
                        <a:cs typeface="Cairo Black" panose="00000A00000000000000" pitchFamily="2" charset="-78"/>
                        <a:sym typeface="Comic Neue"/>
                      </a:endParaRPr>
                    </a:p>
                  </a:txBody>
                  <a:tcPr marL="91425" marR="91425" marT="68575" marB="68575"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12700" cap="flat" cmpd="sng" algn="ctr">
                      <a:solidFill>
                        <a:schemeClr val="accent2"/>
                      </a:solidFill>
                      <a:prstDash val="solid"/>
                      <a:round/>
                      <a:headEnd type="none" w="med" len="med"/>
                      <a:tailEnd type="none" w="med" len="med"/>
                    </a:lnB>
                    <a:solidFill>
                      <a:schemeClr val="accent3"/>
                    </a:solidFill>
                  </a:tcPr>
                </a:tc>
                <a:tc>
                  <a:txBody>
                    <a:bodyPr/>
                    <a:lstStyle/>
                    <a:p>
                      <a:pPr marL="0" lvl="0" indent="0" algn="ctr" rtl="1">
                        <a:lnSpc>
                          <a:spcPct val="115000"/>
                        </a:lnSpc>
                        <a:spcBef>
                          <a:spcPts val="0"/>
                        </a:spcBef>
                        <a:spcAft>
                          <a:spcPts val="0"/>
                        </a:spcAft>
                        <a:buNone/>
                      </a:pPr>
                      <a:r>
                        <a:rPr lang="en" sz="1100" b="1" dirty="0">
                          <a:solidFill>
                            <a:schemeClr val="dk1"/>
                          </a:solidFill>
                          <a:latin typeface="Cairo Black" panose="00000A00000000000000" pitchFamily="2" charset="-78"/>
                          <a:ea typeface="Comic Neue"/>
                          <a:cs typeface="Cairo Black" panose="00000A00000000000000" pitchFamily="2" charset="-78"/>
                          <a:sym typeface="Comic Neue"/>
                        </a:rPr>
                        <a:t>Miko 3</a:t>
                      </a:r>
                      <a:endParaRPr sz="1100" b="1" dirty="0">
                        <a:solidFill>
                          <a:schemeClr val="dk1"/>
                        </a:solidFill>
                        <a:latin typeface="Cairo Black" panose="00000A00000000000000" pitchFamily="2" charset="-78"/>
                        <a:ea typeface="Comic Neue"/>
                        <a:cs typeface="Cairo Black" panose="00000A00000000000000" pitchFamily="2" charset="-78"/>
                        <a:sym typeface="Comic Neue"/>
                      </a:endParaRPr>
                    </a:p>
                  </a:txBody>
                  <a:tcPr marL="91425" marR="91425" marT="68575" marB="68575"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12700" cap="flat" cmpd="sng" algn="ctr">
                      <a:solidFill>
                        <a:schemeClr val="accent2"/>
                      </a:solidFill>
                      <a:prstDash val="solid"/>
                      <a:round/>
                      <a:headEnd type="none" w="med" len="med"/>
                      <a:tailEnd type="none" w="med" len="med"/>
                    </a:lnB>
                    <a:solidFill>
                      <a:schemeClr val="accent3"/>
                    </a:solidFill>
                  </a:tcPr>
                </a:tc>
                <a:tc>
                  <a:txBody>
                    <a:bodyPr/>
                    <a:lstStyle/>
                    <a:p>
                      <a:pPr marL="0" lvl="0" indent="0" algn="ctr" rtl="1">
                        <a:lnSpc>
                          <a:spcPct val="115000"/>
                        </a:lnSpc>
                        <a:spcBef>
                          <a:spcPts val="0"/>
                        </a:spcBef>
                        <a:spcAft>
                          <a:spcPts val="0"/>
                        </a:spcAft>
                        <a:buClr>
                          <a:srgbClr val="000000"/>
                        </a:buClr>
                        <a:buSzPts val="1100"/>
                        <a:buFont typeface="Arial"/>
                        <a:buNone/>
                      </a:pPr>
                      <a:r>
                        <a:rPr lang="en" sz="1100" b="1" dirty="0">
                          <a:solidFill>
                            <a:schemeClr val="dk1"/>
                          </a:solidFill>
                          <a:latin typeface="Cairo Black" panose="00000A00000000000000" pitchFamily="2" charset="-78"/>
                          <a:ea typeface="Comic Neue"/>
                          <a:cs typeface="Cairo Black" panose="00000A00000000000000" pitchFamily="2" charset="-78"/>
                          <a:sym typeface="Comic Neue"/>
                        </a:rPr>
                        <a:t>Roybi</a:t>
                      </a:r>
                      <a:endParaRPr sz="1100" b="1" dirty="0">
                        <a:solidFill>
                          <a:schemeClr val="dk1"/>
                        </a:solidFill>
                        <a:latin typeface="Cairo Black" panose="00000A00000000000000" pitchFamily="2" charset="-78"/>
                        <a:ea typeface="Comic Neue"/>
                        <a:cs typeface="Cairo Black" panose="00000A00000000000000" pitchFamily="2" charset="-78"/>
                        <a:sym typeface="Comic Neue"/>
                      </a:endParaRPr>
                    </a:p>
                  </a:txBody>
                  <a:tcPr marL="91425" marR="91425" marT="68575" marB="68575"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12700" cap="flat" cmpd="sng" algn="ctr">
                      <a:solidFill>
                        <a:schemeClr val="accent2"/>
                      </a:solidFill>
                      <a:prstDash val="solid"/>
                      <a:round/>
                      <a:headEnd type="none" w="med" len="med"/>
                      <a:tailEnd type="none" w="med" len="med"/>
                    </a:lnB>
                    <a:solidFill>
                      <a:schemeClr val="accent3"/>
                    </a:solidFill>
                  </a:tcPr>
                </a:tc>
                <a:tc>
                  <a:txBody>
                    <a:bodyPr/>
                    <a:lstStyle/>
                    <a:p>
                      <a:pPr marL="0" lvl="0" indent="0" algn="ctr" rtl="1">
                        <a:lnSpc>
                          <a:spcPct val="115000"/>
                        </a:lnSpc>
                        <a:spcBef>
                          <a:spcPts val="0"/>
                        </a:spcBef>
                        <a:spcAft>
                          <a:spcPts val="0"/>
                        </a:spcAft>
                        <a:buClr>
                          <a:srgbClr val="000000"/>
                        </a:buClr>
                        <a:buSzPts val="1100"/>
                        <a:buFont typeface="Arial"/>
                        <a:buNone/>
                      </a:pPr>
                      <a:r>
                        <a:rPr lang="en" sz="1100" b="1" dirty="0">
                          <a:solidFill>
                            <a:schemeClr val="dk1"/>
                          </a:solidFill>
                          <a:latin typeface="Cairo Black" panose="00000A00000000000000" pitchFamily="2" charset="-78"/>
                          <a:ea typeface="Comic Neue"/>
                          <a:cs typeface="Cairo Black" panose="00000A00000000000000" pitchFamily="2" charset="-78"/>
                          <a:sym typeface="Comic Neue"/>
                        </a:rPr>
                        <a:t>Dash</a:t>
                      </a:r>
                      <a:endParaRPr sz="1100" b="1" dirty="0">
                        <a:solidFill>
                          <a:schemeClr val="dk1"/>
                        </a:solidFill>
                        <a:latin typeface="Cairo Black" panose="00000A00000000000000" pitchFamily="2" charset="-78"/>
                        <a:ea typeface="Comic Neue"/>
                        <a:cs typeface="Cairo Black" panose="00000A00000000000000" pitchFamily="2" charset="-78"/>
                        <a:sym typeface="Comic Neue"/>
                      </a:endParaRPr>
                    </a:p>
                  </a:txBody>
                  <a:tcPr marL="91425" marR="91425" marT="68575" marB="68575" anchor="ctr">
                    <a:lnL w="9525" cap="flat" cmpd="sng">
                      <a:solidFill>
                        <a:schemeClr val="dk2">
                          <a:alpha val="0"/>
                        </a:schemeClr>
                      </a:solidFill>
                      <a:prstDash val="solid"/>
                      <a:round/>
                      <a:headEnd type="none" w="sm" len="sm"/>
                      <a:tailEnd type="none" w="sm" len="sm"/>
                    </a:lnL>
                    <a:lnR w="9525" cap="flat" cmpd="sng" algn="ctr">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12700" cap="flat" cmpd="sng" algn="ctr">
                      <a:solidFill>
                        <a:schemeClr val="accent2"/>
                      </a:solidFill>
                      <a:prstDash val="solid"/>
                      <a:round/>
                      <a:headEnd type="none" w="med" len="med"/>
                      <a:tailEnd type="none" w="med" len="med"/>
                    </a:lnB>
                    <a:solidFill>
                      <a:schemeClr val="accent3"/>
                    </a:solidFill>
                  </a:tcPr>
                </a:tc>
                <a:tc>
                  <a:txBody>
                    <a:bodyPr/>
                    <a:lstStyle/>
                    <a:p>
                      <a:pPr marL="0" lvl="0" indent="0" algn="ctr" rtl="1">
                        <a:lnSpc>
                          <a:spcPct val="115000"/>
                        </a:lnSpc>
                        <a:spcBef>
                          <a:spcPts val="0"/>
                        </a:spcBef>
                        <a:spcAft>
                          <a:spcPts val="0"/>
                        </a:spcAft>
                        <a:buClr>
                          <a:srgbClr val="000000"/>
                        </a:buClr>
                        <a:buSzPts val="1100"/>
                        <a:buFont typeface="Arial"/>
                        <a:buNone/>
                      </a:pPr>
                      <a:r>
                        <a:rPr lang="ar-SA" sz="1100" b="1" dirty="0">
                          <a:solidFill>
                            <a:schemeClr val="dk1"/>
                          </a:solidFill>
                          <a:latin typeface="Cairo Black" panose="00000A00000000000000" pitchFamily="2" charset="-78"/>
                          <a:ea typeface="Comic Neue"/>
                          <a:cs typeface="Cairo Black" panose="00000A00000000000000" pitchFamily="2" charset="-78"/>
                          <a:sym typeface="Comic Neue"/>
                        </a:rPr>
                        <a:t>المشروع المقترح</a:t>
                      </a:r>
                      <a:endParaRPr sz="1100" b="1" dirty="0">
                        <a:solidFill>
                          <a:schemeClr val="dk1"/>
                        </a:solidFill>
                        <a:latin typeface="Cairo Black" panose="00000A00000000000000" pitchFamily="2" charset="-78"/>
                        <a:ea typeface="Comic Neue"/>
                        <a:cs typeface="Cairo Black" panose="00000A00000000000000" pitchFamily="2" charset="-78"/>
                        <a:sym typeface="Comic Neue"/>
                      </a:endParaRPr>
                    </a:p>
                  </a:txBody>
                  <a:tcPr marL="91425" marR="91425" marT="68575" marB="68575"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12700" cap="flat" cmpd="sng" algn="ctr">
                      <a:solidFill>
                        <a:schemeClr val="accent2"/>
                      </a:solidFill>
                      <a:prstDash val="solid"/>
                      <a:round/>
                      <a:headEnd type="none" w="med" len="med"/>
                      <a:tailEnd type="none" w="med" len="med"/>
                    </a:lnB>
                    <a:solidFill>
                      <a:schemeClr val="accent3"/>
                    </a:solidFill>
                  </a:tcPr>
                </a:tc>
                <a:extLst>
                  <a:ext uri="{0D108BD9-81ED-4DB2-BD59-A6C34878D82A}">
                    <a16:rowId xmlns:a16="http://schemas.microsoft.com/office/drawing/2014/main" val="10000"/>
                  </a:ext>
                </a:extLst>
              </a:tr>
              <a:tr h="540000">
                <a:tc>
                  <a:txBody>
                    <a:bodyPr/>
                    <a:lstStyle/>
                    <a:p>
                      <a:pPr marL="0" lvl="0" indent="0" algn="ctr" rtl="1">
                        <a:lnSpc>
                          <a:spcPct val="115000"/>
                        </a:lnSpc>
                        <a:spcBef>
                          <a:spcPts val="0"/>
                        </a:spcBef>
                        <a:spcAft>
                          <a:spcPts val="0"/>
                        </a:spcAft>
                        <a:buNone/>
                      </a:pPr>
                      <a:r>
                        <a:rPr lang="ar-SA" sz="1200" b="1" dirty="0">
                          <a:solidFill>
                            <a:schemeClr val="dk1"/>
                          </a:solidFill>
                          <a:latin typeface="Cairo Black" panose="00000A00000000000000" pitchFamily="2" charset="-78"/>
                          <a:ea typeface="Comic Neue"/>
                          <a:cs typeface="Cairo Black" panose="00000A00000000000000" pitchFamily="2" charset="-78"/>
                          <a:sym typeface="Comic Neue"/>
                        </a:rPr>
                        <a:t>الرؤية الحاسوبية</a:t>
                      </a:r>
                      <a:endParaRPr sz="1200" b="1" dirty="0">
                        <a:solidFill>
                          <a:schemeClr val="dk1"/>
                        </a:solidFill>
                        <a:latin typeface="Cairo Black" panose="00000A00000000000000" pitchFamily="2" charset="-78"/>
                        <a:ea typeface="Comic Neue"/>
                        <a:cs typeface="Cairo Black" panose="00000A00000000000000" pitchFamily="2" charset="-78"/>
                        <a:sym typeface="Comic Neue"/>
                      </a:endParaRPr>
                    </a:p>
                  </a:txBody>
                  <a:tcPr marL="91425" marR="91425" marT="68575" marB="68575" anchor="ctr">
                    <a:lnL w="9525" cap="flat" cmpd="sng">
                      <a:solidFill>
                        <a:schemeClr val="dk2">
                          <a:alpha val="0"/>
                        </a:schemeClr>
                      </a:solidFill>
                      <a:prstDash val="solid"/>
                      <a:round/>
                      <a:headEnd type="none" w="sm" len="sm"/>
                      <a:tailEnd type="none" w="sm" len="sm"/>
                    </a:lnL>
                    <a:lnR w="12700" cap="flat" cmpd="sng" algn="ctr">
                      <a:solidFill>
                        <a:schemeClr val="accent2"/>
                      </a:solidFill>
                      <a:prstDash val="solid"/>
                      <a:round/>
                      <a:headEnd type="none" w="med" len="med"/>
                      <a:tailEnd type="none" w="med" len="med"/>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solidFill>
                      <a:schemeClr val="accent3"/>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تعرف وجوه</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غير مدعوم</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غير مدعوم</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غير مدعوم</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أرقام وفواكه وألوان وأحرف</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extLst>
                  <a:ext uri="{0D108BD9-81ED-4DB2-BD59-A6C34878D82A}">
                    <a16:rowId xmlns:a16="http://schemas.microsoft.com/office/drawing/2014/main" val="10001"/>
                  </a:ext>
                </a:extLst>
              </a:tr>
              <a:tr h="540000">
                <a:tc>
                  <a:txBody>
                    <a:bodyPr/>
                    <a:lstStyle/>
                    <a:p>
                      <a:pPr marL="0" lvl="0" indent="0" algn="ctr" rtl="1">
                        <a:lnSpc>
                          <a:spcPct val="115000"/>
                        </a:lnSpc>
                        <a:spcBef>
                          <a:spcPts val="0"/>
                        </a:spcBef>
                        <a:spcAft>
                          <a:spcPts val="0"/>
                        </a:spcAft>
                        <a:buNone/>
                      </a:pPr>
                      <a:r>
                        <a:rPr lang="ar-SA" sz="1200" b="1" dirty="0">
                          <a:solidFill>
                            <a:schemeClr val="dk1"/>
                          </a:solidFill>
                          <a:latin typeface="Cairo Black" panose="00000A00000000000000" pitchFamily="2" charset="-78"/>
                          <a:ea typeface="Comic Neue"/>
                          <a:cs typeface="Cairo Black" panose="00000A00000000000000" pitchFamily="2" charset="-78"/>
                          <a:sym typeface="Comic Neue"/>
                        </a:rPr>
                        <a:t>التفاعل الصوتي</a:t>
                      </a:r>
                      <a:endParaRPr sz="1200" b="1" dirty="0">
                        <a:solidFill>
                          <a:schemeClr val="dk1"/>
                        </a:solidFill>
                        <a:latin typeface="Cairo Black" panose="00000A00000000000000" pitchFamily="2" charset="-78"/>
                        <a:ea typeface="Comic Neue"/>
                        <a:cs typeface="Cairo Black" panose="00000A00000000000000" pitchFamily="2" charset="-78"/>
                        <a:sym typeface="Comic Neue"/>
                      </a:endParaRPr>
                    </a:p>
                  </a:txBody>
                  <a:tcPr marL="91425" marR="91425" marT="68575" marB="68575" anchor="ctr">
                    <a:lnL w="9525" cap="flat" cmpd="sng">
                      <a:solidFill>
                        <a:schemeClr val="dk2">
                          <a:alpha val="0"/>
                        </a:schemeClr>
                      </a:solidFill>
                      <a:prstDash val="solid"/>
                      <a:round/>
                      <a:headEnd type="none" w="sm" len="sm"/>
                      <a:tailEnd type="none" w="sm" len="sm"/>
                    </a:lnL>
                    <a:lnR w="12700" cap="flat" cmpd="sng" algn="ctr">
                      <a:solidFill>
                        <a:schemeClr val="accent2"/>
                      </a:solidFill>
                      <a:prstDash val="solid"/>
                      <a:round/>
                      <a:headEnd type="none" w="med" len="med"/>
                      <a:tailEnd type="none" w="med" len="med"/>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solidFill>
                      <a:schemeClr val="accent3"/>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موجود</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متقدم</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متقدم</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محدود</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عربي  + انجليزي</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extLst>
                  <a:ext uri="{0D108BD9-81ED-4DB2-BD59-A6C34878D82A}">
                    <a16:rowId xmlns:a16="http://schemas.microsoft.com/office/drawing/2014/main" val="10002"/>
                  </a:ext>
                </a:extLst>
              </a:tr>
              <a:tr h="540000">
                <a:tc>
                  <a:txBody>
                    <a:bodyPr/>
                    <a:lstStyle/>
                    <a:p>
                      <a:pPr marL="0" lvl="0" indent="0" algn="ctr" rtl="1">
                        <a:lnSpc>
                          <a:spcPct val="115000"/>
                        </a:lnSpc>
                        <a:spcBef>
                          <a:spcPts val="0"/>
                        </a:spcBef>
                        <a:spcAft>
                          <a:spcPts val="0"/>
                        </a:spcAft>
                        <a:buNone/>
                      </a:pPr>
                      <a:r>
                        <a:rPr lang="ar-SA" sz="1200" b="1" dirty="0">
                          <a:solidFill>
                            <a:schemeClr val="dk1"/>
                          </a:solidFill>
                          <a:latin typeface="Cairo Black" panose="00000A00000000000000" pitchFamily="2" charset="-78"/>
                          <a:ea typeface="Comic Neue"/>
                          <a:cs typeface="Cairo Black" panose="00000A00000000000000" pitchFamily="2" charset="-78"/>
                          <a:sym typeface="Comic Neue"/>
                        </a:rPr>
                        <a:t>التخصيص</a:t>
                      </a:r>
                      <a:endParaRPr sz="1200" b="1" dirty="0">
                        <a:solidFill>
                          <a:schemeClr val="dk1"/>
                        </a:solidFill>
                        <a:latin typeface="Cairo Black" panose="00000A00000000000000" pitchFamily="2" charset="-78"/>
                        <a:ea typeface="Comic Neue"/>
                        <a:cs typeface="Cairo Black" panose="00000A00000000000000" pitchFamily="2" charset="-78"/>
                        <a:sym typeface="Comic Neue"/>
                      </a:endParaRPr>
                    </a:p>
                  </a:txBody>
                  <a:tcPr marL="91425" marR="91425" marT="68575" marB="68575" anchor="ctr">
                    <a:lnL w="9525" cap="flat" cmpd="sng">
                      <a:solidFill>
                        <a:schemeClr val="dk2">
                          <a:alpha val="0"/>
                        </a:schemeClr>
                      </a:solidFill>
                      <a:prstDash val="solid"/>
                      <a:round/>
                      <a:headEnd type="none" w="sm" len="sm"/>
                      <a:tailEnd type="none" w="sm" len="sm"/>
                    </a:lnL>
                    <a:lnR w="12700" cap="flat" cmpd="sng" algn="ctr">
                      <a:solidFill>
                        <a:schemeClr val="accent2"/>
                      </a:solidFill>
                      <a:prstDash val="solid"/>
                      <a:round/>
                      <a:headEnd type="none" w="med" len="med"/>
                      <a:tailEnd type="none" w="med" len="med"/>
                    </a:lnR>
                    <a:lnT w="9525" cap="flat" cmpd="sng">
                      <a:solidFill>
                        <a:schemeClr val="dk2">
                          <a:alpha val="0"/>
                        </a:schemeClr>
                      </a:solidFill>
                      <a:prstDash val="solid"/>
                      <a:round/>
                      <a:headEnd type="none" w="sm" len="sm"/>
                      <a:tailEnd type="none" w="sm" len="sm"/>
                    </a:lnT>
                    <a:lnB w="9525" cap="flat" cmpd="sng" algn="ctr">
                      <a:solidFill>
                        <a:schemeClr val="dk2">
                          <a:alpha val="0"/>
                        </a:schemeClr>
                      </a:solidFill>
                      <a:prstDash val="solid"/>
                      <a:round/>
                      <a:headEnd type="none" w="sm" len="sm"/>
                      <a:tailEnd type="none" w="sm" len="sm"/>
                    </a:lnB>
                    <a:solidFill>
                      <a:schemeClr val="accent3"/>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منخفض</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منخفض</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منخفض</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متوسط</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مرتفع</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extLst>
                  <a:ext uri="{0D108BD9-81ED-4DB2-BD59-A6C34878D82A}">
                    <a16:rowId xmlns:a16="http://schemas.microsoft.com/office/drawing/2014/main" val="10003"/>
                  </a:ext>
                </a:extLst>
              </a:tr>
              <a:tr h="540000">
                <a:tc>
                  <a:txBody>
                    <a:bodyPr/>
                    <a:lstStyle/>
                    <a:p>
                      <a:pPr marL="0" lvl="0" indent="0" algn="ctr" rtl="1">
                        <a:lnSpc>
                          <a:spcPct val="115000"/>
                        </a:lnSpc>
                        <a:spcBef>
                          <a:spcPts val="0"/>
                        </a:spcBef>
                        <a:spcAft>
                          <a:spcPts val="0"/>
                        </a:spcAft>
                        <a:buNone/>
                      </a:pPr>
                      <a:r>
                        <a:rPr lang="ar-SA" sz="1200" b="1" dirty="0">
                          <a:solidFill>
                            <a:schemeClr val="dk1"/>
                          </a:solidFill>
                          <a:latin typeface="Cairo Black" panose="00000A00000000000000" pitchFamily="2" charset="-78"/>
                          <a:ea typeface="Comic Neue"/>
                          <a:cs typeface="Cairo Black" panose="00000A00000000000000" pitchFamily="2" charset="-78"/>
                          <a:sym typeface="Comic Neue"/>
                        </a:rPr>
                        <a:t>الهدف التعليمي</a:t>
                      </a:r>
                      <a:endParaRPr sz="1200" b="1" dirty="0">
                        <a:solidFill>
                          <a:schemeClr val="dk1"/>
                        </a:solidFill>
                        <a:latin typeface="Cairo Black" panose="00000A00000000000000" pitchFamily="2" charset="-78"/>
                        <a:ea typeface="Comic Neue"/>
                        <a:cs typeface="Cairo Black" panose="00000A00000000000000" pitchFamily="2" charset="-78"/>
                        <a:sym typeface="Comic Neue"/>
                      </a:endParaRPr>
                    </a:p>
                  </a:txBody>
                  <a:tcPr marL="91425" marR="91425" marT="68575" marB="68575" anchor="ctr">
                    <a:lnL w="9525" cap="flat" cmpd="sng">
                      <a:solidFill>
                        <a:schemeClr val="dk2">
                          <a:alpha val="0"/>
                        </a:schemeClr>
                      </a:solidFill>
                      <a:prstDash val="solid"/>
                      <a:round/>
                      <a:headEnd type="none" w="sm" len="sm"/>
                      <a:tailEnd type="none" w="sm" len="sm"/>
                    </a:lnL>
                    <a:lnR w="12700" cap="flat" cmpd="sng" algn="ctr">
                      <a:solidFill>
                        <a:schemeClr val="accent2"/>
                      </a:solidFill>
                      <a:prstDash val="solid"/>
                      <a:round/>
                      <a:headEnd type="none" w="med" len="med"/>
                      <a:tailEnd type="none" w="med" len="med"/>
                    </a:lnR>
                    <a:lnT w="9525" cap="flat" cmpd="sng">
                      <a:solidFill>
                        <a:schemeClr val="dk2">
                          <a:alpha val="0"/>
                        </a:schemeClr>
                      </a:solidFill>
                      <a:prstDash val="solid"/>
                      <a:round/>
                      <a:headEnd type="none" w="sm" len="sm"/>
                      <a:tailEnd type="none" w="sm" len="sm"/>
                    </a:lnT>
                    <a:lnB w="9525" cap="flat" cmpd="sng" algn="ctr">
                      <a:solidFill>
                        <a:schemeClr val="dk2">
                          <a:alpha val="0"/>
                        </a:schemeClr>
                      </a:solidFill>
                      <a:prstDash val="solid"/>
                      <a:round/>
                      <a:headEnd type="none" w="sm" len="sm"/>
                      <a:tailEnd type="none" w="sm" len="sm"/>
                    </a:lnB>
                    <a:solidFill>
                      <a:schemeClr val="accent3"/>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ترفيهي وتعليمي</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تعليمي شامل</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تعليم لغات</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تعليم برمجة</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tc>
                  <a:txBody>
                    <a:bodyPr/>
                    <a:lstStyle/>
                    <a:p>
                      <a:pPr marL="0" lvl="0" indent="0" algn="ctr" rtl="1">
                        <a:lnSpc>
                          <a:spcPct val="115000"/>
                        </a:lnSpc>
                        <a:spcBef>
                          <a:spcPts val="0"/>
                        </a:spcBef>
                        <a:spcAft>
                          <a:spcPts val="0"/>
                        </a:spcAft>
                        <a:buNone/>
                      </a:pPr>
                      <a:r>
                        <a:rPr lang="ar-SA" sz="1200" dirty="0">
                          <a:solidFill>
                            <a:schemeClr val="dk1"/>
                          </a:solidFill>
                          <a:latin typeface="Cairo Light" panose="00000400000000000000" pitchFamily="2" charset="-78"/>
                          <a:ea typeface="Be Vietnam Pro"/>
                          <a:cs typeface="Cairo Light" panose="00000400000000000000" pitchFamily="2" charset="-78"/>
                          <a:sym typeface="Be Vietnam Pro"/>
                        </a:rPr>
                        <a:t>تعليم تفاعلي ذكي</a:t>
                      </a:r>
                      <a:endParaRPr sz="1200" dirty="0">
                        <a:solidFill>
                          <a:schemeClr val="dk1"/>
                        </a:solidFill>
                        <a:latin typeface="Cairo Light" panose="00000400000000000000" pitchFamily="2" charset="-78"/>
                        <a:ea typeface="Be Vietnam Pro"/>
                        <a:cs typeface="Cairo Light" panose="00000400000000000000" pitchFamily="2" charset="-78"/>
                        <a:sym typeface="Be Vietnam Pro"/>
                      </a:endParaRPr>
                    </a:p>
                  </a:txBody>
                  <a:tcPr marL="91425" marR="91425" marT="68575" marB="68575"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4"/>
                    </a:solidFill>
                  </a:tcPr>
                </a:tc>
                <a:extLst>
                  <a:ext uri="{0D108BD9-81ED-4DB2-BD59-A6C34878D82A}">
                    <a16:rowId xmlns:a16="http://schemas.microsoft.com/office/drawing/2014/main" val="294647125"/>
                  </a:ext>
                </a:extLst>
              </a:tr>
            </a:tbl>
          </a:graphicData>
        </a:graphic>
      </p:graphicFrame>
      <p:sp>
        <p:nvSpPr>
          <p:cNvPr id="5" name="Google Shape;1653;p42">
            <a:extLst>
              <a:ext uri="{FF2B5EF4-FFF2-40B4-BE49-F238E27FC236}">
                <a16:creationId xmlns:a16="http://schemas.microsoft.com/office/drawing/2014/main" id="{BB207DAA-FEF3-8008-0D57-961E8F6BFDE4}"/>
              </a:ext>
            </a:extLst>
          </p:cNvPr>
          <p:cNvSpPr/>
          <p:nvPr/>
        </p:nvSpPr>
        <p:spPr>
          <a:xfrm>
            <a:off x="3780300" y="4658800"/>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06/20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sp>
        <p:nvSpPr>
          <p:cNvPr id="58" name="مربع نص 57">
            <a:extLst>
              <a:ext uri="{FF2B5EF4-FFF2-40B4-BE49-F238E27FC236}">
                <a16:creationId xmlns:a16="http://schemas.microsoft.com/office/drawing/2014/main" id="{2EC8D532-88AC-72DA-C83F-47DBDF8320CE}"/>
              </a:ext>
            </a:extLst>
          </p:cNvPr>
          <p:cNvSpPr txBox="1"/>
          <p:nvPr/>
        </p:nvSpPr>
        <p:spPr>
          <a:xfrm>
            <a:off x="1211634" y="3777853"/>
            <a:ext cx="7168960" cy="800219"/>
          </a:xfrm>
          <a:prstGeom prst="rect">
            <a:avLst/>
          </a:prstGeom>
          <a:noFill/>
        </p:spPr>
        <p:txBody>
          <a:bodyPr wrap="square" rtlCol="0">
            <a:spAutoFit/>
          </a:bodyPr>
          <a:lstStyle/>
          <a:p>
            <a:pPr algn="ctr" rtl="1">
              <a:lnSpc>
                <a:spcPct val="150000"/>
              </a:lnSpc>
            </a:pPr>
            <a:r>
              <a:rPr lang="ar-SA" sz="1600" dirty="0">
                <a:latin typeface="Cairo Light" panose="00000400000000000000" pitchFamily="2" charset="-78"/>
                <a:cs typeface="Cairo Light" panose="00000400000000000000" pitchFamily="2" charset="-78"/>
              </a:rPr>
              <a:t>يتفوق المشروع بدمج الذكاء الاصطناعي والرؤية الحاسوبية والتفاعل الصوتي في نظام تعليمي واحد قابل للتطوير.</a:t>
            </a:r>
            <a:endParaRPr lang="en-US" sz="1600" dirty="0">
              <a:latin typeface="Cairo Light" panose="00000400000000000000" pitchFamily="2" charset="-78"/>
              <a:cs typeface="Cairo Light" panose="00000400000000000000" pitchFamily="2" charset="-78"/>
            </a:endParaRPr>
          </a:p>
        </p:txBody>
      </p:sp>
      <mc:AlternateContent xmlns:mc="http://schemas.openxmlformats.org/markup-compatibility/2006" xmlns:p14="http://schemas.microsoft.com/office/powerpoint/2010/main">
        <mc:Choice Requires="p14">
          <p:contentPart p14:bwMode="auto" r:id="rId3">
            <p14:nvContentPartPr>
              <p14:cNvPr id="61" name="حبر 60">
                <a:extLst>
                  <a:ext uri="{FF2B5EF4-FFF2-40B4-BE49-F238E27FC236}">
                    <a16:creationId xmlns:a16="http://schemas.microsoft.com/office/drawing/2014/main" id="{76D5FEFC-EF16-E42C-1E3D-6176B39AAF81}"/>
                  </a:ext>
                </a:extLst>
              </p14:cNvPr>
              <p14:cNvContentPartPr/>
              <p14:nvPr/>
            </p14:nvContentPartPr>
            <p14:xfrm>
              <a:off x="1416784" y="4002226"/>
              <a:ext cx="6835320" cy="58680"/>
            </p14:xfrm>
          </p:contentPart>
        </mc:Choice>
        <mc:Fallback xmlns="">
          <p:pic>
            <p:nvPicPr>
              <p:cNvPr id="61" name="حبر 60">
                <a:extLst>
                  <a:ext uri="{FF2B5EF4-FFF2-40B4-BE49-F238E27FC236}">
                    <a16:creationId xmlns:a16="http://schemas.microsoft.com/office/drawing/2014/main" id="{76D5FEFC-EF16-E42C-1E3D-6176B39AAF81}"/>
                  </a:ext>
                </a:extLst>
              </p:cNvPr>
              <p:cNvPicPr/>
              <p:nvPr/>
            </p:nvPicPr>
            <p:blipFill>
              <a:blip r:embed="rId6"/>
              <a:stretch>
                <a:fillRect/>
              </a:stretch>
            </p:blipFill>
            <p:spPr>
              <a:xfrm>
                <a:off x="1362784" y="3894226"/>
                <a:ext cx="6942960"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2" name="حبر 61">
                <a:extLst>
                  <a:ext uri="{FF2B5EF4-FFF2-40B4-BE49-F238E27FC236}">
                    <a16:creationId xmlns:a16="http://schemas.microsoft.com/office/drawing/2014/main" id="{A056AE92-A035-D380-27E5-49F8C2C13E99}"/>
                  </a:ext>
                </a:extLst>
              </p14:cNvPr>
              <p14:cNvContentPartPr/>
              <p14:nvPr/>
            </p14:nvContentPartPr>
            <p14:xfrm>
              <a:off x="3725464" y="4415866"/>
              <a:ext cx="2151000" cy="11880"/>
            </p14:xfrm>
          </p:contentPart>
        </mc:Choice>
        <mc:Fallback xmlns="">
          <p:pic>
            <p:nvPicPr>
              <p:cNvPr id="62" name="حبر 61">
                <a:extLst>
                  <a:ext uri="{FF2B5EF4-FFF2-40B4-BE49-F238E27FC236}">
                    <a16:creationId xmlns:a16="http://schemas.microsoft.com/office/drawing/2014/main" id="{A056AE92-A035-D380-27E5-49F8C2C13E99}"/>
                  </a:ext>
                </a:extLst>
              </p:cNvPr>
              <p:cNvPicPr/>
              <p:nvPr/>
            </p:nvPicPr>
            <p:blipFill>
              <a:blip r:embed="rId8"/>
              <a:stretch>
                <a:fillRect/>
              </a:stretch>
            </p:blipFill>
            <p:spPr>
              <a:xfrm>
                <a:off x="3671824" y="4308226"/>
                <a:ext cx="2258640" cy="227520"/>
              </a:xfrm>
              <a:prstGeom prst="rect">
                <a:avLst/>
              </a:prstGeom>
            </p:spPr>
          </p:pic>
        </mc:Fallback>
      </mc:AlternateContent>
      <p:sp>
        <p:nvSpPr>
          <p:cNvPr id="2240" name="Google Shape;1559;p39">
            <a:extLst>
              <a:ext uri="{FF2B5EF4-FFF2-40B4-BE49-F238E27FC236}">
                <a16:creationId xmlns:a16="http://schemas.microsoft.com/office/drawing/2014/main" id="{A4E989D7-0C5C-3F12-0528-937E2C69B32C}"/>
              </a:ext>
            </a:extLst>
          </p:cNvPr>
          <p:cNvSpPr/>
          <p:nvPr/>
        </p:nvSpPr>
        <p:spPr>
          <a:xfrm>
            <a:off x="8190644" y="3843766"/>
            <a:ext cx="395100" cy="375600"/>
          </a:xfrm>
          <a:prstGeom prst="star5">
            <a:avLst>
              <a:gd name="adj" fmla="val 19098"/>
              <a:gd name="hf" fmla="val 105146"/>
              <a:gd name="vf" fmla="val 110557"/>
            </a:avLst>
          </a:prstGeom>
          <a:solidFill>
            <a:schemeClr val="accent4">
              <a:lumMod val="90000"/>
            </a:schemeClr>
          </a:solidFill>
          <a:ln>
            <a:solidFill>
              <a:schemeClr val="accent4">
                <a:lumMod val="90000"/>
              </a:schemeClr>
            </a:solid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1559;p39">
            <a:extLst>
              <a:ext uri="{FF2B5EF4-FFF2-40B4-BE49-F238E27FC236}">
                <a16:creationId xmlns:a16="http://schemas.microsoft.com/office/drawing/2014/main" id="{80B8F6B9-BD3E-F424-E79C-6E7D5A523ADE}"/>
              </a:ext>
            </a:extLst>
          </p:cNvPr>
          <p:cNvSpPr/>
          <p:nvPr/>
        </p:nvSpPr>
        <p:spPr>
          <a:xfrm>
            <a:off x="979595" y="3814883"/>
            <a:ext cx="395100" cy="375600"/>
          </a:xfrm>
          <a:prstGeom prst="star5">
            <a:avLst>
              <a:gd name="adj" fmla="val 19098"/>
              <a:gd name="hf" fmla="val 105146"/>
              <a:gd name="vf" fmla="val 110557"/>
            </a:avLst>
          </a:prstGeom>
          <a:solidFill>
            <a:schemeClr val="accent4">
              <a:lumMod val="90000"/>
            </a:schemeClr>
          </a:solidFill>
          <a:ln>
            <a:solidFill>
              <a:schemeClr val="accent4">
                <a:lumMod val="90000"/>
              </a:schemeClr>
            </a:solid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40">
          <a:extLst>
            <a:ext uri="{FF2B5EF4-FFF2-40B4-BE49-F238E27FC236}">
              <a16:creationId xmlns:a16="http://schemas.microsoft.com/office/drawing/2014/main" id="{CB266860-3B79-C349-BC92-EA4A2D40264F}"/>
            </a:ext>
          </a:extLst>
        </p:cNvPr>
        <p:cNvGrpSpPr/>
        <p:nvPr/>
      </p:nvGrpSpPr>
      <p:grpSpPr>
        <a:xfrm>
          <a:off x="0" y="0"/>
          <a:ext cx="0" cy="0"/>
          <a:chOff x="0" y="0"/>
          <a:chExt cx="0" cy="0"/>
        </a:xfrm>
      </p:grpSpPr>
      <p:sp>
        <p:nvSpPr>
          <p:cNvPr id="1841" name="Google Shape;1841;p49">
            <a:extLst>
              <a:ext uri="{FF2B5EF4-FFF2-40B4-BE49-F238E27FC236}">
                <a16:creationId xmlns:a16="http://schemas.microsoft.com/office/drawing/2014/main" id="{8FD59024-A65C-36C2-E43A-0DE606B7300B}"/>
              </a:ext>
            </a:extLst>
          </p:cNvPr>
          <p:cNvSpPr txBox="1">
            <a:spLocks noGrp="1"/>
          </p:cNvSpPr>
          <p:nvPr>
            <p:ph type="title"/>
          </p:nvPr>
        </p:nvSpPr>
        <p:spPr>
          <a:xfrm>
            <a:off x="1055500" y="1307100"/>
            <a:ext cx="7032900" cy="25293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en-US" sz="4800" b="0" dirty="0">
                <a:solidFill>
                  <a:schemeClr val="tx2"/>
                </a:solidFill>
                <a:latin typeface="Cairo Black" panose="00000A00000000000000" pitchFamily="2" charset="-78"/>
                <a:ea typeface="Bebas Neue"/>
                <a:cs typeface="Cairo Black" panose="00000A00000000000000" pitchFamily="2" charset="-78"/>
                <a:sym typeface="Bebas Neue"/>
              </a:rPr>
              <a:t>03</a:t>
            </a:r>
            <a:br>
              <a:rPr lang="ar-SA" sz="3600" b="0" dirty="0">
                <a:latin typeface="Cairo Black" panose="00000A00000000000000" pitchFamily="2" charset="-78"/>
                <a:ea typeface="Bebas Neue"/>
                <a:cs typeface="Cairo Black" panose="00000A00000000000000" pitchFamily="2" charset="-78"/>
                <a:sym typeface="Bebas Neue"/>
              </a:rPr>
            </a:br>
            <a:r>
              <a:rPr lang="ar-SA" sz="3600" b="0" dirty="0">
                <a:latin typeface="Cairo Black" panose="00000A00000000000000" pitchFamily="2" charset="-78"/>
                <a:ea typeface="Bebas Neue"/>
                <a:cs typeface="Cairo Black" panose="00000A00000000000000" pitchFamily="2" charset="-78"/>
                <a:sym typeface="Bebas Neue"/>
              </a:rPr>
              <a:t>الإطار التقني والخوارزميات</a:t>
            </a:r>
            <a:endParaRPr sz="3600" b="0" dirty="0">
              <a:latin typeface="Cairo Black" panose="00000A00000000000000" pitchFamily="2" charset="-78"/>
              <a:ea typeface="Bebas Neue"/>
              <a:cs typeface="Cairo Black" panose="00000A00000000000000" pitchFamily="2" charset="-78"/>
              <a:sym typeface="Bebas Neue"/>
            </a:endParaRPr>
          </a:p>
        </p:txBody>
      </p:sp>
      <p:sp>
        <p:nvSpPr>
          <p:cNvPr id="1842" name="Google Shape;1842;p49">
            <a:extLst>
              <a:ext uri="{FF2B5EF4-FFF2-40B4-BE49-F238E27FC236}">
                <a16:creationId xmlns:a16="http://schemas.microsoft.com/office/drawing/2014/main" id="{B24BE15E-C150-AED3-8D42-A2BCF6282A9C}"/>
              </a:ext>
            </a:extLst>
          </p:cNvPr>
          <p:cNvSpPr/>
          <p:nvPr/>
        </p:nvSpPr>
        <p:spPr>
          <a:xfrm rot="-8096676">
            <a:off x="778442" y="3400294"/>
            <a:ext cx="1096935" cy="365716"/>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43" name="Google Shape;1843;p49">
            <a:extLst>
              <a:ext uri="{FF2B5EF4-FFF2-40B4-BE49-F238E27FC236}">
                <a16:creationId xmlns:a16="http://schemas.microsoft.com/office/drawing/2014/main" id="{01FC2D9A-B620-098A-1973-23419A8AE87A}"/>
              </a:ext>
            </a:extLst>
          </p:cNvPr>
          <p:cNvSpPr/>
          <p:nvPr/>
        </p:nvSpPr>
        <p:spPr>
          <a:xfrm rot="2702659">
            <a:off x="7310206" y="1329890"/>
            <a:ext cx="1097147" cy="366140"/>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44" name="Google Shape;1844;p49">
            <a:extLst>
              <a:ext uri="{FF2B5EF4-FFF2-40B4-BE49-F238E27FC236}">
                <a16:creationId xmlns:a16="http://schemas.microsoft.com/office/drawing/2014/main" id="{BBD6A4E8-E20C-1A74-299D-C66004F2B9CC}"/>
              </a:ext>
            </a:extLst>
          </p:cNvPr>
          <p:cNvSpPr/>
          <p:nvPr/>
        </p:nvSpPr>
        <p:spPr>
          <a:xfrm rot="10800000" flipH="1">
            <a:off x="3761400" y="4027863"/>
            <a:ext cx="1621221" cy="580637"/>
          </a:xfrm>
          <a:custGeom>
            <a:avLst/>
            <a:gdLst/>
            <a:ahLst/>
            <a:cxnLst/>
            <a:rect l="l" t="t" r="r" b="b"/>
            <a:pathLst>
              <a:path w="64642" h="25014" extrusionOk="0">
                <a:moveTo>
                  <a:pt x="0" y="25014"/>
                </a:moveTo>
                <a:cubicBezTo>
                  <a:pt x="0" y="20709"/>
                  <a:pt x="2168" y="15664"/>
                  <a:pt x="5906" y="13529"/>
                </a:cubicBezTo>
                <a:cubicBezTo>
                  <a:pt x="8004" y="12331"/>
                  <a:pt x="11882" y="10801"/>
                  <a:pt x="13125" y="12873"/>
                </a:cubicBezTo>
                <a:cubicBezTo>
                  <a:pt x="14235" y="14723"/>
                  <a:pt x="11891" y="19133"/>
                  <a:pt x="9844" y="18451"/>
                </a:cubicBezTo>
                <a:cubicBezTo>
                  <a:pt x="8233" y="17914"/>
                  <a:pt x="8531" y="15227"/>
                  <a:pt x="8531" y="13529"/>
                </a:cubicBezTo>
                <a:cubicBezTo>
                  <a:pt x="8531" y="6976"/>
                  <a:pt x="18598" y="4355"/>
                  <a:pt x="24938" y="2701"/>
                </a:cubicBezTo>
                <a:cubicBezTo>
                  <a:pt x="33098" y="572"/>
                  <a:pt x="42204" y="-1279"/>
                  <a:pt x="50204" y="1388"/>
                </a:cubicBezTo>
                <a:cubicBezTo>
                  <a:pt x="54936" y="2966"/>
                  <a:pt x="58841" y="8243"/>
                  <a:pt x="59392" y="13201"/>
                </a:cubicBezTo>
                <a:cubicBezTo>
                  <a:pt x="59662" y="15632"/>
                  <a:pt x="63150" y="20420"/>
                  <a:pt x="60704" y="20420"/>
                </a:cubicBezTo>
                <a:cubicBezTo>
                  <a:pt x="58246" y="20420"/>
                  <a:pt x="55568" y="14283"/>
                  <a:pt x="54470" y="16482"/>
                </a:cubicBezTo>
                <a:cubicBezTo>
                  <a:pt x="54009" y="17405"/>
                  <a:pt x="55579" y="18222"/>
                  <a:pt x="56110" y="19107"/>
                </a:cubicBezTo>
                <a:cubicBezTo>
                  <a:pt x="57386" y="21233"/>
                  <a:pt x="58552" y="24686"/>
                  <a:pt x="61032" y="24686"/>
                </a:cubicBezTo>
                <a:cubicBezTo>
                  <a:pt x="65254" y="24686"/>
                  <a:pt x="63307" y="16550"/>
                  <a:pt x="64642" y="12545"/>
                </a:cubicBezTo>
              </a:path>
            </a:pathLst>
          </a:custGeom>
          <a:noFill/>
          <a:ln w="76200" cap="sq" cmpd="sng">
            <a:solidFill>
              <a:schemeClr val="accent1"/>
            </a:solidFill>
            <a:prstDash val="solid"/>
            <a:round/>
            <a:headEnd type="none" w="med" len="med"/>
            <a:tailEnd type="none" w="med" len="med"/>
          </a:ln>
        </p:spPr>
        <p:txBody>
          <a:bodyPr/>
          <a:lstStyle/>
          <a:p>
            <a:endParaRPr lang="en-US"/>
          </a:p>
        </p:txBody>
      </p:sp>
      <p:sp>
        <p:nvSpPr>
          <p:cNvPr id="1845" name="Google Shape;1845;p49">
            <a:extLst>
              <a:ext uri="{FF2B5EF4-FFF2-40B4-BE49-F238E27FC236}">
                <a16:creationId xmlns:a16="http://schemas.microsoft.com/office/drawing/2014/main" id="{304A0E49-312D-728B-409E-2E6C8EC4F6F2}"/>
              </a:ext>
            </a:extLst>
          </p:cNvPr>
          <p:cNvSpPr/>
          <p:nvPr/>
        </p:nvSpPr>
        <p:spPr>
          <a:xfrm>
            <a:off x="6845500" y="4198388"/>
            <a:ext cx="1583400" cy="4101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1800" b="1">
                <a:solidFill>
                  <a:schemeClr val="accent2"/>
                </a:solidFill>
                <a:latin typeface="Cairo Black" panose="00000A00000000000000" pitchFamily="2" charset="-78"/>
                <a:ea typeface="Comic Neue"/>
                <a:cs typeface="Cairo Black" panose="00000A00000000000000" pitchFamily="2" charset="-78"/>
                <a:sym typeface="Comic Neue"/>
              </a:rPr>
              <a:t>♡♡♡♡♡</a:t>
            </a:r>
            <a:endParaRPr sz="1800" b="1">
              <a:solidFill>
                <a:schemeClr val="accent1"/>
              </a:solidFill>
              <a:latin typeface="Cairo Black" panose="00000A00000000000000" pitchFamily="2" charset="-78"/>
              <a:ea typeface="Comic Neue"/>
              <a:cs typeface="Cairo Black" panose="00000A00000000000000" pitchFamily="2" charset="-78"/>
              <a:sym typeface="Comic Neue"/>
            </a:endParaRPr>
          </a:p>
        </p:txBody>
      </p:sp>
      <p:sp>
        <p:nvSpPr>
          <p:cNvPr id="1846" name="Google Shape;1846;p49">
            <a:extLst>
              <a:ext uri="{FF2B5EF4-FFF2-40B4-BE49-F238E27FC236}">
                <a16:creationId xmlns:a16="http://schemas.microsoft.com/office/drawing/2014/main" id="{3501FC50-EBA9-92E7-A9B0-A9321021A14F}"/>
              </a:ext>
            </a:extLst>
          </p:cNvPr>
          <p:cNvSpPr/>
          <p:nvPr/>
        </p:nvSpPr>
        <p:spPr>
          <a:xfrm>
            <a:off x="7867250" y="535000"/>
            <a:ext cx="561649" cy="515871"/>
          </a:xfrm>
          <a:custGeom>
            <a:avLst/>
            <a:gdLst/>
            <a:ahLst/>
            <a:cxnLst/>
            <a:rect l="l" t="t" r="r" b="b"/>
            <a:pathLst>
              <a:path w="29772" h="27349" extrusionOk="0">
                <a:moveTo>
                  <a:pt x="17438" y="26693"/>
                </a:moveTo>
                <a:cubicBezTo>
                  <a:pt x="10583" y="21205"/>
                  <a:pt x="-3221" y="14203"/>
                  <a:pt x="704" y="6348"/>
                </a:cubicBezTo>
                <a:cubicBezTo>
                  <a:pt x="2931" y="1892"/>
                  <a:pt x="13893" y="3920"/>
                  <a:pt x="15470" y="8645"/>
                </a:cubicBezTo>
                <a:cubicBezTo>
                  <a:pt x="15843" y="9763"/>
                  <a:pt x="15137" y="12581"/>
                  <a:pt x="14157" y="11927"/>
                </a:cubicBezTo>
                <a:cubicBezTo>
                  <a:pt x="9524" y="8838"/>
                  <a:pt x="20477" y="-801"/>
                  <a:pt x="25970" y="114"/>
                </a:cubicBezTo>
                <a:cubicBezTo>
                  <a:pt x="35262" y="1662"/>
                  <a:pt x="25084" y="20688"/>
                  <a:pt x="18423" y="27349"/>
                </a:cubicBezTo>
              </a:path>
            </a:pathLst>
          </a:custGeom>
          <a:noFill/>
          <a:ln w="76200" cap="sq" cmpd="sng">
            <a:solidFill>
              <a:schemeClr val="accent4"/>
            </a:solidFill>
            <a:prstDash val="solid"/>
            <a:round/>
            <a:headEnd type="none" w="med" len="med"/>
            <a:tailEnd type="none" w="med" len="med"/>
          </a:ln>
        </p:spPr>
        <p:txBody>
          <a:bodyPr/>
          <a:lstStyle/>
          <a:p>
            <a:endParaRPr lang="en-US"/>
          </a:p>
        </p:txBody>
      </p:sp>
      <p:grpSp>
        <p:nvGrpSpPr>
          <p:cNvPr id="1847" name="Google Shape;1847;p49">
            <a:extLst>
              <a:ext uri="{FF2B5EF4-FFF2-40B4-BE49-F238E27FC236}">
                <a16:creationId xmlns:a16="http://schemas.microsoft.com/office/drawing/2014/main" id="{D8FFB121-FE68-F5F6-5B32-E7D1119ACA67}"/>
              </a:ext>
            </a:extLst>
          </p:cNvPr>
          <p:cNvGrpSpPr/>
          <p:nvPr/>
        </p:nvGrpSpPr>
        <p:grpSpPr>
          <a:xfrm>
            <a:off x="1055499" y="4413375"/>
            <a:ext cx="1004818" cy="195134"/>
            <a:chOff x="1055499" y="4413375"/>
            <a:chExt cx="1004818" cy="195134"/>
          </a:xfrm>
        </p:grpSpPr>
        <p:sp>
          <p:nvSpPr>
            <p:cNvPr id="1848" name="Google Shape;1848;p49">
              <a:extLst>
                <a:ext uri="{FF2B5EF4-FFF2-40B4-BE49-F238E27FC236}">
                  <a16:creationId xmlns:a16="http://schemas.microsoft.com/office/drawing/2014/main" id="{EEBF3485-613A-CFEF-9F26-DA09E408A8AC}"/>
                </a:ext>
              </a:extLst>
            </p:cNvPr>
            <p:cNvSpPr/>
            <p:nvPr/>
          </p:nvSpPr>
          <p:spPr>
            <a:xfrm>
              <a:off x="1055499" y="441337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sp>
          <p:nvSpPr>
            <p:cNvPr id="1849" name="Google Shape;1849;p49">
              <a:extLst>
                <a:ext uri="{FF2B5EF4-FFF2-40B4-BE49-F238E27FC236}">
                  <a16:creationId xmlns:a16="http://schemas.microsoft.com/office/drawing/2014/main" id="{471E9678-07CD-A8F8-2946-80FE41B0FD8C}"/>
                </a:ext>
              </a:extLst>
            </p:cNvPr>
            <p:cNvSpPr/>
            <p:nvPr/>
          </p:nvSpPr>
          <p:spPr>
            <a:xfrm rot="10800000">
              <a:off x="1465674" y="4413404"/>
              <a:ext cx="184492" cy="195105"/>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sp>
          <p:nvSpPr>
            <p:cNvPr id="1850" name="Google Shape;1850;p49">
              <a:extLst>
                <a:ext uri="{FF2B5EF4-FFF2-40B4-BE49-F238E27FC236}">
                  <a16:creationId xmlns:a16="http://schemas.microsoft.com/office/drawing/2014/main" id="{980E8CEB-9827-8764-BC28-993F6723B0C0}"/>
                </a:ext>
              </a:extLst>
            </p:cNvPr>
            <p:cNvSpPr/>
            <p:nvPr/>
          </p:nvSpPr>
          <p:spPr>
            <a:xfrm>
              <a:off x="1875799" y="441337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grpSp>
      <p:sp>
        <p:nvSpPr>
          <p:cNvPr id="1851" name="Google Shape;1851;p49">
            <a:extLst>
              <a:ext uri="{FF2B5EF4-FFF2-40B4-BE49-F238E27FC236}">
                <a16:creationId xmlns:a16="http://schemas.microsoft.com/office/drawing/2014/main" id="{C1441C33-0AC8-C591-70EA-221C8A0DE6D2}"/>
              </a:ext>
            </a:extLst>
          </p:cNvPr>
          <p:cNvSpPr/>
          <p:nvPr/>
        </p:nvSpPr>
        <p:spPr>
          <a:xfrm>
            <a:off x="6228937" y="554209"/>
            <a:ext cx="1072050" cy="553250"/>
          </a:xfrm>
          <a:custGeom>
            <a:avLst/>
            <a:gdLst/>
            <a:ahLst/>
            <a:cxnLst/>
            <a:rect l="l" t="t" r="r" b="b"/>
            <a:pathLst>
              <a:path w="42882" h="22130" extrusionOk="0">
                <a:moveTo>
                  <a:pt x="42882" y="473"/>
                </a:moveTo>
                <a:cubicBezTo>
                  <a:pt x="37118" y="-857"/>
                  <a:pt x="28346" y="888"/>
                  <a:pt x="26147" y="6380"/>
                </a:cubicBezTo>
                <a:cubicBezTo>
                  <a:pt x="25278" y="8551"/>
                  <a:pt x="31093" y="8989"/>
                  <a:pt x="33038" y="7692"/>
                </a:cubicBezTo>
                <a:cubicBezTo>
                  <a:pt x="34005" y="7047"/>
                  <a:pt x="31568" y="5531"/>
                  <a:pt x="30413" y="5395"/>
                </a:cubicBezTo>
                <a:cubicBezTo>
                  <a:pt x="25555" y="4823"/>
                  <a:pt x="20647" y="6570"/>
                  <a:pt x="15975" y="8020"/>
                </a:cubicBezTo>
                <a:cubicBezTo>
                  <a:pt x="11420" y="9433"/>
                  <a:pt x="7863" y="13180"/>
                  <a:pt x="4491" y="16552"/>
                </a:cubicBezTo>
                <a:cubicBezTo>
                  <a:pt x="3718" y="17325"/>
                  <a:pt x="3500" y="19666"/>
                  <a:pt x="2522" y="19177"/>
                </a:cubicBezTo>
                <a:cubicBezTo>
                  <a:pt x="663" y="18248"/>
                  <a:pt x="2864" y="14992"/>
                  <a:pt x="2522" y="12942"/>
                </a:cubicBezTo>
                <a:cubicBezTo>
                  <a:pt x="2117" y="10508"/>
                  <a:pt x="1230" y="17718"/>
                  <a:pt x="881" y="20161"/>
                </a:cubicBezTo>
                <a:cubicBezTo>
                  <a:pt x="783" y="20846"/>
                  <a:pt x="-467" y="22130"/>
                  <a:pt x="225" y="22130"/>
                </a:cubicBezTo>
                <a:cubicBezTo>
                  <a:pt x="7948" y="22130"/>
                  <a:pt x="15190" y="18061"/>
                  <a:pt x="22866" y="17208"/>
                </a:cubicBezTo>
              </a:path>
            </a:pathLst>
          </a:custGeom>
          <a:noFill/>
          <a:ln w="76200" cap="flat" cmpd="sng">
            <a:solidFill>
              <a:schemeClr val="accent3"/>
            </a:solidFill>
            <a:prstDash val="solid"/>
            <a:round/>
            <a:headEnd type="none" w="med" len="med"/>
            <a:tailEnd type="none" w="med" len="med"/>
          </a:ln>
        </p:spPr>
        <p:txBody>
          <a:bodyPr/>
          <a:lstStyle/>
          <a:p>
            <a:endParaRPr lang="en-US"/>
          </a:p>
        </p:txBody>
      </p:sp>
      <p:sp>
        <p:nvSpPr>
          <p:cNvPr id="1852" name="Google Shape;1852;p49">
            <a:extLst>
              <a:ext uri="{FF2B5EF4-FFF2-40B4-BE49-F238E27FC236}">
                <a16:creationId xmlns:a16="http://schemas.microsoft.com/office/drawing/2014/main" id="{07810576-4ABD-C38E-7122-CE2506C68B6A}"/>
              </a:ext>
            </a:extLst>
          </p:cNvPr>
          <p:cNvSpPr/>
          <p:nvPr/>
        </p:nvSpPr>
        <p:spPr>
          <a:xfrm>
            <a:off x="1058138" y="476800"/>
            <a:ext cx="725100" cy="711000"/>
          </a:xfrm>
          <a:prstGeom prst="heart">
            <a:avLst/>
          </a:prstGeom>
          <a:solidFill>
            <a:schemeClr val="accent3"/>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 b="1">
                <a:solidFill>
                  <a:schemeClr val="accent6"/>
                </a:solidFill>
                <a:latin typeface="Cairo Black" panose="00000A00000000000000" pitchFamily="2" charset="-78"/>
                <a:ea typeface="Comic Neue"/>
                <a:cs typeface="Cairo Black" panose="00000A00000000000000" pitchFamily="2" charset="-78"/>
                <a:sym typeface="Comic Neue"/>
              </a:rPr>
              <a:t>XO</a:t>
            </a:r>
            <a:endParaRPr b="1">
              <a:solidFill>
                <a:schemeClr val="accent6"/>
              </a:solidFill>
              <a:latin typeface="Cairo Black" panose="00000A00000000000000" pitchFamily="2" charset="-78"/>
              <a:ea typeface="Comic Neue"/>
              <a:cs typeface="Cairo Black" panose="00000A00000000000000" pitchFamily="2" charset="-78"/>
              <a:sym typeface="Comic Neue"/>
            </a:endParaRPr>
          </a:p>
        </p:txBody>
      </p:sp>
      <p:sp>
        <p:nvSpPr>
          <p:cNvPr id="1853" name="Google Shape;1853;p49">
            <a:extLst>
              <a:ext uri="{FF2B5EF4-FFF2-40B4-BE49-F238E27FC236}">
                <a16:creationId xmlns:a16="http://schemas.microsoft.com/office/drawing/2014/main" id="{9505397C-E869-2ECF-2151-B5D2872CE1B0}"/>
              </a:ext>
            </a:extLst>
          </p:cNvPr>
          <p:cNvSpPr/>
          <p:nvPr/>
        </p:nvSpPr>
        <p:spPr>
          <a:xfrm>
            <a:off x="1578450" y="771150"/>
            <a:ext cx="395100" cy="375600"/>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4" name="Google Shape;1854;p49">
            <a:extLst>
              <a:ext uri="{FF2B5EF4-FFF2-40B4-BE49-F238E27FC236}">
                <a16:creationId xmlns:a16="http://schemas.microsoft.com/office/drawing/2014/main" id="{776034B7-EBDF-0BCA-AF1C-B5F043AD0052}"/>
              </a:ext>
            </a:extLst>
          </p:cNvPr>
          <p:cNvSpPr/>
          <p:nvPr/>
        </p:nvSpPr>
        <p:spPr>
          <a:xfrm rot="-1194133">
            <a:off x="2935476" y="4317132"/>
            <a:ext cx="181543" cy="172623"/>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5" name="Google Shape;1855;p49">
            <a:extLst>
              <a:ext uri="{FF2B5EF4-FFF2-40B4-BE49-F238E27FC236}">
                <a16:creationId xmlns:a16="http://schemas.microsoft.com/office/drawing/2014/main" id="{0F33260A-2AC7-8AB4-1656-97C0F7B63048}"/>
              </a:ext>
            </a:extLst>
          </p:cNvPr>
          <p:cNvSpPr/>
          <p:nvPr/>
        </p:nvSpPr>
        <p:spPr>
          <a:xfrm rot="691964">
            <a:off x="3084218" y="706746"/>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6" name="Google Shape;1856;p49">
            <a:extLst>
              <a:ext uri="{FF2B5EF4-FFF2-40B4-BE49-F238E27FC236}">
                <a16:creationId xmlns:a16="http://schemas.microsoft.com/office/drawing/2014/main" id="{3EDE3601-28ED-EAE9-BCD4-9D2A668A200A}"/>
              </a:ext>
            </a:extLst>
          </p:cNvPr>
          <p:cNvSpPr/>
          <p:nvPr/>
        </p:nvSpPr>
        <p:spPr>
          <a:xfrm rot="732028">
            <a:off x="8338038" y="2983148"/>
            <a:ext cx="181704" cy="172463"/>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7" name="Google Shape;1857;p49">
            <a:extLst>
              <a:ext uri="{FF2B5EF4-FFF2-40B4-BE49-F238E27FC236}">
                <a16:creationId xmlns:a16="http://schemas.microsoft.com/office/drawing/2014/main" id="{7B77C5C5-C4B9-763A-AADB-F7804409C456}"/>
              </a:ext>
            </a:extLst>
          </p:cNvPr>
          <p:cNvSpPr/>
          <p:nvPr/>
        </p:nvSpPr>
        <p:spPr>
          <a:xfrm rot="175995">
            <a:off x="4829529" y="775688"/>
            <a:ext cx="181738" cy="172420"/>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8" name="Google Shape;1858;p49">
            <a:hlinkClick r:id="" action="ppaction://hlinkshowjump?jump=previousslide"/>
            <a:extLst>
              <a:ext uri="{FF2B5EF4-FFF2-40B4-BE49-F238E27FC236}">
                <a16:creationId xmlns:a16="http://schemas.microsoft.com/office/drawing/2014/main" id="{6FB34C8E-3725-A59C-F158-38172F1CB433}"/>
              </a:ext>
            </a:extLst>
          </p:cNvPr>
          <p:cNvSpPr/>
          <p:nvPr/>
        </p:nvSpPr>
        <p:spPr>
          <a:xfrm rot="-5400000">
            <a:off x="8701024" y="615123"/>
            <a:ext cx="443100" cy="443100"/>
          </a:xfrm>
          <a:prstGeom prst="round2SameRect">
            <a:avLst>
              <a:gd name="adj1" fmla="val 50000"/>
              <a:gd name="adj2" fmla="val 0"/>
            </a:avLst>
          </a:prstGeom>
          <a:solidFill>
            <a:schemeClr val="dk2"/>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9" name="Google Shape;1859;p49">
            <a:hlinkClick r:id="" action="ppaction://hlinkshowjump?jump=previousslide"/>
            <a:extLst>
              <a:ext uri="{FF2B5EF4-FFF2-40B4-BE49-F238E27FC236}">
                <a16:creationId xmlns:a16="http://schemas.microsoft.com/office/drawing/2014/main" id="{139731F9-8E6C-7C79-EA04-3097BA18225F}"/>
              </a:ext>
            </a:extLst>
          </p:cNvPr>
          <p:cNvSpPr/>
          <p:nvPr/>
        </p:nvSpPr>
        <p:spPr>
          <a:xfrm rot="10800000">
            <a:off x="8835049" y="718950"/>
            <a:ext cx="217500" cy="235500"/>
          </a:xfrm>
          <a:prstGeom prst="rightArrow">
            <a:avLst>
              <a:gd name="adj1" fmla="val 50000"/>
              <a:gd name="adj2" fmla="val 56386"/>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0" name="Google Shape;1860;p49">
            <a:hlinkClick r:id="" action="ppaction://hlinkshowjump?jump=firstslide"/>
            <a:extLst>
              <a:ext uri="{FF2B5EF4-FFF2-40B4-BE49-F238E27FC236}">
                <a16:creationId xmlns:a16="http://schemas.microsoft.com/office/drawing/2014/main" id="{54848EEF-1D51-790C-E8C7-FDABD6A11193}"/>
              </a:ext>
            </a:extLst>
          </p:cNvPr>
          <p:cNvSpPr/>
          <p:nvPr/>
        </p:nvSpPr>
        <p:spPr>
          <a:xfrm rot="-5400000">
            <a:off x="8701024" y="1230373"/>
            <a:ext cx="443100" cy="443100"/>
          </a:xfrm>
          <a:prstGeom prst="round2SameRect">
            <a:avLst>
              <a:gd name="adj1" fmla="val 50000"/>
              <a:gd name="adj2" fmla="val 0"/>
            </a:avLst>
          </a:prstGeom>
          <a:solidFill>
            <a:schemeClr val="accent3"/>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1" name="Google Shape;1861;p49">
            <a:hlinkClick r:id="" action="ppaction://hlinkshowjump?jump=firstslide"/>
            <a:extLst>
              <a:ext uri="{FF2B5EF4-FFF2-40B4-BE49-F238E27FC236}">
                <a16:creationId xmlns:a16="http://schemas.microsoft.com/office/drawing/2014/main" id="{7CE3A920-3AE6-0166-8DF7-237F7260BBB2}"/>
              </a:ext>
            </a:extLst>
          </p:cNvPr>
          <p:cNvSpPr/>
          <p:nvPr/>
        </p:nvSpPr>
        <p:spPr>
          <a:xfrm rot="-5400000">
            <a:off x="8822044" y="1343217"/>
            <a:ext cx="243600" cy="217500"/>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2" name="Google Shape;1862;p49">
            <a:hlinkClick r:id="" action="ppaction://hlinkshowjump?jump=firstslide"/>
            <a:extLst>
              <a:ext uri="{FF2B5EF4-FFF2-40B4-BE49-F238E27FC236}">
                <a16:creationId xmlns:a16="http://schemas.microsoft.com/office/drawing/2014/main" id="{E1C5DBCE-6D8F-D32F-D675-4E4C9C7B4A03}"/>
              </a:ext>
            </a:extLst>
          </p:cNvPr>
          <p:cNvSpPr/>
          <p:nvPr/>
        </p:nvSpPr>
        <p:spPr>
          <a:xfrm>
            <a:off x="8903321" y="1449097"/>
            <a:ext cx="81000" cy="124800"/>
          </a:xfrm>
          <a:prstGeom prst="round2SameRect">
            <a:avLst>
              <a:gd name="adj1" fmla="val 50000"/>
              <a:gd name="adj2" fmla="val 0"/>
            </a:avLst>
          </a:pr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3" name="Google Shape;1863;p49">
            <a:hlinkClick r:id="" action="ppaction://hlinkshowjump?jump=nextslide"/>
            <a:extLst>
              <a:ext uri="{FF2B5EF4-FFF2-40B4-BE49-F238E27FC236}">
                <a16:creationId xmlns:a16="http://schemas.microsoft.com/office/drawing/2014/main" id="{B2E76970-6EE1-34A0-5C04-3FF84FBB4CDF}"/>
              </a:ext>
            </a:extLst>
          </p:cNvPr>
          <p:cNvSpPr/>
          <p:nvPr/>
        </p:nvSpPr>
        <p:spPr>
          <a:xfrm rot="-5400000">
            <a:off x="8701024" y="-127"/>
            <a:ext cx="443100" cy="443100"/>
          </a:xfrm>
          <a:prstGeom prst="round2SameRect">
            <a:avLst>
              <a:gd name="adj1" fmla="val 50000"/>
              <a:gd name="adj2" fmla="val 0"/>
            </a:avLst>
          </a:prstGeom>
          <a:solidFill>
            <a:schemeClr val="lt2"/>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4" name="Google Shape;1864;p49">
            <a:hlinkClick r:id="" action="ppaction://hlinkshowjump?jump=nextslide"/>
            <a:extLst>
              <a:ext uri="{FF2B5EF4-FFF2-40B4-BE49-F238E27FC236}">
                <a16:creationId xmlns:a16="http://schemas.microsoft.com/office/drawing/2014/main" id="{DE76271E-78C9-5CF4-5B3C-D9C395081F74}"/>
              </a:ext>
            </a:extLst>
          </p:cNvPr>
          <p:cNvSpPr/>
          <p:nvPr/>
        </p:nvSpPr>
        <p:spPr>
          <a:xfrm>
            <a:off x="8834999" y="103700"/>
            <a:ext cx="217500" cy="235500"/>
          </a:xfrm>
          <a:prstGeom prst="rightArrow">
            <a:avLst>
              <a:gd name="adj1" fmla="val 50000"/>
              <a:gd name="adj2" fmla="val 56386"/>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Tree>
    <p:extLst>
      <p:ext uri="{BB962C8B-B14F-4D97-AF65-F5344CB8AC3E}">
        <p14:creationId xmlns:p14="http://schemas.microsoft.com/office/powerpoint/2010/main" val="2548551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1"/>
        <p:cNvGrpSpPr/>
        <p:nvPr/>
      </p:nvGrpSpPr>
      <p:grpSpPr>
        <a:xfrm>
          <a:off x="0" y="0"/>
          <a:ext cx="0" cy="0"/>
          <a:chOff x="0" y="0"/>
          <a:chExt cx="0" cy="0"/>
        </a:xfrm>
      </p:grpSpPr>
      <p:sp>
        <p:nvSpPr>
          <p:cNvPr id="1538" name="Google Shape;1538;p39"/>
          <p:cNvSpPr txBox="1">
            <a:spLocks noGrp="1"/>
          </p:cNvSpPr>
          <p:nvPr>
            <p:ph type="title" idx="9"/>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2800" dirty="0">
                <a:latin typeface="Cairo Black" panose="00000A00000000000000" pitchFamily="2" charset="-78"/>
                <a:cs typeface="Cairo Black" panose="00000A00000000000000" pitchFamily="2" charset="-78"/>
              </a:rPr>
              <a:t>العناصر الإلكترونية المستخدمة</a:t>
            </a:r>
            <a:endParaRPr sz="2800" dirty="0">
              <a:latin typeface="Cairo Black" panose="00000A00000000000000" pitchFamily="2" charset="-78"/>
              <a:cs typeface="Cairo Black" panose="00000A00000000000000" pitchFamily="2" charset="-78"/>
            </a:endParaRPr>
          </a:p>
        </p:txBody>
      </p:sp>
      <p:sp>
        <p:nvSpPr>
          <p:cNvPr id="1564" name="Google Shape;1564;p39"/>
          <p:cNvSpPr/>
          <p:nvPr/>
        </p:nvSpPr>
        <p:spPr>
          <a:xfrm>
            <a:off x="8336636" y="420056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sp>
        <p:nvSpPr>
          <p:cNvPr id="21" name="Google Shape;1495;p37">
            <a:extLst>
              <a:ext uri="{FF2B5EF4-FFF2-40B4-BE49-F238E27FC236}">
                <a16:creationId xmlns:a16="http://schemas.microsoft.com/office/drawing/2014/main" id="{5A5FDD75-06DF-EAB8-5B87-BFF9ECF71CDF}"/>
              </a:ext>
            </a:extLst>
          </p:cNvPr>
          <p:cNvSpPr/>
          <p:nvPr/>
        </p:nvSpPr>
        <p:spPr>
          <a:xfrm>
            <a:off x="3563919" y="1011844"/>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
        <p:nvSpPr>
          <p:cNvPr id="23" name="Google Shape;1653;p42">
            <a:extLst>
              <a:ext uri="{FF2B5EF4-FFF2-40B4-BE49-F238E27FC236}">
                <a16:creationId xmlns:a16="http://schemas.microsoft.com/office/drawing/2014/main" id="{1AC24EA1-8CA1-3D68-2B03-E8F4CF979B50}"/>
              </a:ext>
            </a:extLst>
          </p:cNvPr>
          <p:cNvSpPr/>
          <p:nvPr/>
        </p:nvSpPr>
        <p:spPr>
          <a:xfrm>
            <a:off x="3780300" y="4658800"/>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07/20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pic>
        <p:nvPicPr>
          <p:cNvPr id="33" name="صورة 32">
            <a:extLst>
              <a:ext uri="{FF2B5EF4-FFF2-40B4-BE49-F238E27FC236}">
                <a16:creationId xmlns:a16="http://schemas.microsoft.com/office/drawing/2014/main" id="{BC04DD74-ABFB-475F-38C2-026D923ED0B7}"/>
              </a:ext>
            </a:extLst>
          </p:cNvPr>
          <p:cNvPicPr>
            <a:picLocks noChangeAspect="1"/>
          </p:cNvPicPr>
          <p:nvPr/>
        </p:nvPicPr>
        <p:blipFill>
          <a:blip r:embed="rId3"/>
          <a:stretch>
            <a:fillRect/>
          </a:stretch>
        </p:blipFill>
        <p:spPr>
          <a:xfrm>
            <a:off x="3691449" y="3185310"/>
            <a:ext cx="2003686" cy="1257797"/>
          </a:xfrm>
          <a:prstGeom prst="rect">
            <a:avLst/>
          </a:prstGeom>
        </p:spPr>
      </p:pic>
      <p:pic>
        <p:nvPicPr>
          <p:cNvPr id="37" name="صورة 36">
            <a:extLst>
              <a:ext uri="{FF2B5EF4-FFF2-40B4-BE49-F238E27FC236}">
                <a16:creationId xmlns:a16="http://schemas.microsoft.com/office/drawing/2014/main" id="{865896D3-000A-BD3B-C025-EA115004AB92}"/>
              </a:ext>
            </a:extLst>
          </p:cNvPr>
          <p:cNvPicPr>
            <a:picLocks noChangeAspect="1"/>
          </p:cNvPicPr>
          <p:nvPr/>
        </p:nvPicPr>
        <p:blipFill>
          <a:blip r:embed="rId4"/>
          <a:stretch>
            <a:fillRect/>
          </a:stretch>
        </p:blipFill>
        <p:spPr>
          <a:xfrm>
            <a:off x="6189947" y="3185310"/>
            <a:ext cx="2011538" cy="1257797"/>
          </a:xfrm>
          <a:prstGeom prst="rect">
            <a:avLst/>
          </a:prstGeom>
        </p:spPr>
      </p:pic>
      <p:pic>
        <p:nvPicPr>
          <p:cNvPr id="39" name="صورة 38">
            <a:extLst>
              <a:ext uri="{FF2B5EF4-FFF2-40B4-BE49-F238E27FC236}">
                <a16:creationId xmlns:a16="http://schemas.microsoft.com/office/drawing/2014/main" id="{BDC30608-2481-AB83-7FCF-189E9E0474B4}"/>
              </a:ext>
            </a:extLst>
          </p:cNvPr>
          <p:cNvPicPr>
            <a:picLocks noChangeAspect="1"/>
          </p:cNvPicPr>
          <p:nvPr/>
        </p:nvPicPr>
        <p:blipFill>
          <a:blip r:embed="rId5"/>
          <a:stretch>
            <a:fillRect/>
          </a:stretch>
        </p:blipFill>
        <p:spPr>
          <a:xfrm>
            <a:off x="3685211" y="1614805"/>
            <a:ext cx="2016162" cy="1257797"/>
          </a:xfrm>
          <a:prstGeom prst="rect">
            <a:avLst/>
          </a:prstGeom>
        </p:spPr>
      </p:pic>
      <p:pic>
        <p:nvPicPr>
          <p:cNvPr id="41" name="صورة 40">
            <a:extLst>
              <a:ext uri="{FF2B5EF4-FFF2-40B4-BE49-F238E27FC236}">
                <a16:creationId xmlns:a16="http://schemas.microsoft.com/office/drawing/2014/main" id="{97A2C102-3312-C1D8-695C-55DD03A5F27D}"/>
              </a:ext>
            </a:extLst>
          </p:cNvPr>
          <p:cNvPicPr>
            <a:picLocks noChangeAspect="1"/>
          </p:cNvPicPr>
          <p:nvPr/>
        </p:nvPicPr>
        <p:blipFill>
          <a:blip r:embed="rId6"/>
          <a:stretch>
            <a:fillRect/>
          </a:stretch>
        </p:blipFill>
        <p:spPr>
          <a:xfrm>
            <a:off x="6187758" y="1614805"/>
            <a:ext cx="2016162" cy="1257797"/>
          </a:xfrm>
          <a:prstGeom prst="rect">
            <a:avLst/>
          </a:prstGeom>
        </p:spPr>
      </p:pic>
      <p:sp>
        <p:nvSpPr>
          <p:cNvPr id="46" name="Google Shape;1873;p50">
            <a:extLst>
              <a:ext uri="{FF2B5EF4-FFF2-40B4-BE49-F238E27FC236}">
                <a16:creationId xmlns:a16="http://schemas.microsoft.com/office/drawing/2014/main" id="{AE015D7B-1736-390D-EABB-92F8040211EC}"/>
              </a:ext>
            </a:extLst>
          </p:cNvPr>
          <p:cNvSpPr/>
          <p:nvPr/>
        </p:nvSpPr>
        <p:spPr>
          <a:xfrm>
            <a:off x="7117436" y="1456287"/>
            <a:ext cx="1406676" cy="317036"/>
          </a:xfrm>
          <a:prstGeom prst="rect">
            <a:avLst/>
          </a:prstGeom>
          <a:solidFill>
            <a:schemeClr val="tx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solidFill>
                  <a:schemeClr val="accent2"/>
                </a:solidFill>
                <a:latin typeface="Cairo Black" panose="00000A00000000000000" pitchFamily="2" charset="-78"/>
                <a:ea typeface="Comic Neue"/>
                <a:cs typeface="Cairo Black" panose="00000A00000000000000" pitchFamily="2" charset="-78"/>
                <a:sym typeface="Comic Neue"/>
              </a:rPr>
              <a:t>Arduino Nano</a:t>
            </a:r>
            <a:endParaRPr sz="1200" b="1" dirty="0">
              <a:solidFill>
                <a:schemeClr val="accent2"/>
              </a:solidFill>
              <a:latin typeface="Cairo Black" panose="00000A00000000000000" pitchFamily="2" charset="-78"/>
              <a:ea typeface="Comic Neue"/>
              <a:cs typeface="Cairo Black" panose="00000A00000000000000" pitchFamily="2" charset="-78"/>
              <a:sym typeface="Comic Neue"/>
            </a:endParaRPr>
          </a:p>
        </p:txBody>
      </p:sp>
      <p:sp>
        <p:nvSpPr>
          <p:cNvPr id="48" name="Google Shape;1873;p50">
            <a:extLst>
              <a:ext uri="{FF2B5EF4-FFF2-40B4-BE49-F238E27FC236}">
                <a16:creationId xmlns:a16="http://schemas.microsoft.com/office/drawing/2014/main" id="{5EB22E1A-9CB9-AB9D-97B6-410B73898882}"/>
              </a:ext>
            </a:extLst>
          </p:cNvPr>
          <p:cNvSpPr/>
          <p:nvPr/>
        </p:nvSpPr>
        <p:spPr>
          <a:xfrm>
            <a:off x="4572000" y="1482839"/>
            <a:ext cx="1406676" cy="317036"/>
          </a:xfrm>
          <a:prstGeom prst="rect">
            <a:avLst/>
          </a:prstGeom>
          <a:solidFill>
            <a:schemeClr val="tx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solidFill>
                  <a:schemeClr val="accent2"/>
                </a:solidFill>
                <a:latin typeface="Cairo Black" panose="00000A00000000000000" pitchFamily="2" charset="-78"/>
                <a:ea typeface="Comic Neue"/>
                <a:cs typeface="Cairo Black" panose="00000A00000000000000" pitchFamily="2" charset="-78"/>
                <a:sym typeface="Comic Neue"/>
              </a:rPr>
              <a:t>HC-05</a:t>
            </a:r>
            <a:endParaRPr sz="1200" b="1" dirty="0">
              <a:solidFill>
                <a:schemeClr val="accent2"/>
              </a:solidFill>
              <a:latin typeface="Cairo Black" panose="00000A00000000000000" pitchFamily="2" charset="-78"/>
              <a:ea typeface="Comic Neue"/>
              <a:cs typeface="Cairo Black" panose="00000A00000000000000" pitchFamily="2" charset="-78"/>
              <a:sym typeface="Comic Neue"/>
            </a:endParaRPr>
          </a:p>
        </p:txBody>
      </p:sp>
      <p:sp>
        <p:nvSpPr>
          <p:cNvPr id="50" name="Google Shape;1873;p50">
            <a:extLst>
              <a:ext uri="{FF2B5EF4-FFF2-40B4-BE49-F238E27FC236}">
                <a16:creationId xmlns:a16="http://schemas.microsoft.com/office/drawing/2014/main" id="{A561C564-08D9-9954-9828-24E43A916C9C}"/>
              </a:ext>
            </a:extLst>
          </p:cNvPr>
          <p:cNvSpPr/>
          <p:nvPr/>
        </p:nvSpPr>
        <p:spPr>
          <a:xfrm>
            <a:off x="7114478" y="3026792"/>
            <a:ext cx="1406676" cy="317036"/>
          </a:xfrm>
          <a:prstGeom prst="rect">
            <a:avLst/>
          </a:prstGeom>
          <a:solidFill>
            <a:schemeClr val="tx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chemeClr val="accent2"/>
                </a:solidFill>
                <a:latin typeface="Cairo Black" panose="00000A00000000000000" pitchFamily="2" charset="-78"/>
                <a:ea typeface="Comic Neue"/>
                <a:cs typeface="Cairo Black" panose="00000A00000000000000" pitchFamily="2" charset="-78"/>
                <a:sym typeface="Comic Neue"/>
              </a:rPr>
              <a:t>LM2596</a:t>
            </a:r>
            <a:endParaRPr sz="1200" b="1" dirty="0">
              <a:solidFill>
                <a:schemeClr val="accent2"/>
              </a:solidFill>
              <a:latin typeface="Cairo Black" panose="00000A00000000000000" pitchFamily="2" charset="-78"/>
              <a:ea typeface="Comic Neue"/>
              <a:cs typeface="Cairo Black" panose="00000A00000000000000" pitchFamily="2" charset="-78"/>
              <a:sym typeface="Comic Neue"/>
            </a:endParaRPr>
          </a:p>
        </p:txBody>
      </p:sp>
      <p:sp>
        <p:nvSpPr>
          <p:cNvPr id="52" name="Google Shape;1873;p50">
            <a:extLst>
              <a:ext uri="{FF2B5EF4-FFF2-40B4-BE49-F238E27FC236}">
                <a16:creationId xmlns:a16="http://schemas.microsoft.com/office/drawing/2014/main" id="{46E855DF-FBB2-4DE8-F90C-8549EC6DE80A}"/>
              </a:ext>
            </a:extLst>
          </p:cNvPr>
          <p:cNvSpPr/>
          <p:nvPr/>
        </p:nvSpPr>
        <p:spPr>
          <a:xfrm>
            <a:off x="4693292" y="3026792"/>
            <a:ext cx="1406676" cy="317036"/>
          </a:xfrm>
          <a:prstGeom prst="rect">
            <a:avLst/>
          </a:prstGeom>
          <a:solidFill>
            <a:schemeClr val="tx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chemeClr val="accent2"/>
                </a:solidFill>
                <a:latin typeface="Cairo Black" panose="00000A00000000000000" pitchFamily="2" charset="-78"/>
                <a:ea typeface="Comic Neue"/>
                <a:cs typeface="Cairo Black" panose="00000A00000000000000" pitchFamily="2" charset="-78"/>
                <a:sym typeface="Comic Neue"/>
              </a:rPr>
              <a:t>MG995</a:t>
            </a:r>
            <a:endParaRPr sz="1200" b="1" dirty="0">
              <a:solidFill>
                <a:schemeClr val="accent2"/>
              </a:solidFill>
              <a:latin typeface="Cairo Black" panose="00000A00000000000000" pitchFamily="2" charset="-78"/>
              <a:ea typeface="Comic Neue"/>
              <a:cs typeface="Cairo Black" panose="00000A00000000000000" pitchFamily="2" charset="-78"/>
              <a:sym typeface="Comic Neue"/>
            </a:endParaRPr>
          </a:p>
        </p:txBody>
      </p:sp>
      <p:pic>
        <p:nvPicPr>
          <p:cNvPr id="3" name="صورة 2">
            <a:extLst>
              <a:ext uri="{FF2B5EF4-FFF2-40B4-BE49-F238E27FC236}">
                <a16:creationId xmlns:a16="http://schemas.microsoft.com/office/drawing/2014/main" id="{9390CE59-6B7A-4222-632F-A981FDCC0143}"/>
              </a:ext>
            </a:extLst>
          </p:cNvPr>
          <p:cNvPicPr>
            <a:picLocks noChangeAspect="1"/>
          </p:cNvPicPr>
          <p:nvPr/>
        </p:nvPicPr>
        <p:blipFill>
          <a:blip r:embed="rId7"/>
          <a:srcRect t="10684" b="6353"/>
          <a:stretch>
            <a:fillRect/>
          </a:stretch>
        </p:blipFill>
        <p:spPr>
          <a:xfrm>
            <a:off x="1205114" y="1641639"/>
            <a:ext cx="2016000" cy="1230964"/>
          </a:xfrm>
          <a:prstGeom prst="rect">
            <a:avLst/>
          </a:prstGeom>
        </p:spPr>
      </p:pic>
      <p:sp>
        <p:nvSpPr>
          <p:cNvPr id="56" name="Google Shape;1873;p50">
            <a:extLst>
              <a:ext uri="{FF2B5EF4-FFF2-40B4-BE49-F238E27FC236}">
                <a16:creationId xmlns:a16="http://schemas.microsoft.com/office/drawing/2014/main" id="{5B80F444-923D-E907-80BD-BDFA66089C64}"/>
              </a:ext>
            </a:extLst>
          </p:cNvPr>
          <p:cNvSpPr/>
          <p:nvPr/>
        </p:nvSpPr>
        <p:spPr>
          <a:xfrm>
            <a:off x="2213114" y="1482839"/>
            <a:ext cx="1406676" cy="317036"/>
          </a:xfrm>
          <a:prstGeom prst="rect">
            <a:avLst/>
          </a:prstGeom>
          <a:solidFill>
            <a:schemeClr val="tx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solidFill>
                  <a:schemeClr val="accent2"/>
                </a:solidFill>
                <a:latin typeface="Cairo Black" panose="00000A00000000000000" pitchFamily="2" charset="-78"/>
                <a:ea typeface="Comic Neue"/>
                <a:cs typeface="Cairo Black" panose="00000A00000000000000" pitchFamily="2" charset="-78"/>
                <a:sym typeface="Comic Neue"/>
              </a:rPr>
              <a:t>Li-ion</a:t>
            </a:r>
            <a:endParaRPr sz="1200" b="1" dirty="0">
              <a:solidFill>
                <a:schemeClr val="accent2"/>
              </a:solidFill>
              <a:latin typeface="Cairo Black" panose="00000A00000000000000" pitchFamily="2" charset="-78"/>
              <a:ea typeface="Comic Neue"/>
              <a:cs typeface="Cairo Black" panose="00000A00000000000000" pitchFamily="2" charset="-78"/>
              <a:sym typeface="Comic Neue"/>
            </a:endParaRPr>
          </a:p>
        </p:txBody>
      </p:sp>
      <p:pic>
        <p:nvPicPr>
          <p:cNvPr id="5" name="صورة 4">
            <a:extLst>
              <a:ext uri="{FF2B5EF4-FFF2-40B4-BE49-F238E27FC236}">
                <a16:creationId xmlns:a16="http://schemas.microsoft.com/office/drawing/2014/main" id="{F8310F12-36E7-CD03-CD52-AF13249AF213}"/>
              </a:ext>
            </a:extLst>
          </p:cNvPr>
          <p:cNvPicPr>
            <a:picLocks noChangeAspect="1"/>
          </p:cNvPicPr>
          <p:nvPr/>
        </p:nvPicPr>
        <p:blipFill>
          <a:blip r:embed="rId8"/>
          <a:srcRect t="8406" b="8406"/>
          <a:stretch>
            <a:fillRect/>
          </a:stretch>
        </p:blipFill>
        <p:spPr>
          <a:xfrm>
            <a:off x="1205114" y="3185310"/>
            <a:ext cx="2016000" cy="1257797"/>
          </a:xfrm>
          <a:prstGeom prst="rect">
            <a:avLst/>
          </a:prstGeom>
        </p:spPr>
      </p:pic>
      <p:sp>
        <p:nvSpPr>
          <p:cNvPr id="7" name="Google Shape;1873;p50">
            <a:extLst>
              <a:ext uri="{FF2B5EF4-FFF2-40B4-BE49-F238E27FC236}">
                <a16:creationId xmlns:a16="http://schemas.microsoft.com/office/drawing/2014/main" id="{CA4C037D-7E45-7494-8D95-4B663A588F0B}"/>
              </a:ext>
            </a:extLst>
          </p:cNvPr>
          <p:cNvSpPr/>
          <p:nvPr/>
        </p:nvSpPr>
        <p:spPr>
          <a:xfrm>
            <a:off x="2213114" y="3026792"/>
            <a:ext cx="1406676" cy="317036"/>
          </a:xfrm>
          <a:prstGeom prst="rect">
            <a:avLst/>
          </a:prstGeom>
          <a:solidFill>
            <a:schemeClr val="tx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chemeClr val="accent2"/>
                </a:solidFill>
                <a:latin typeface="Cairo Black" panose="00000A00000000000000" pitchFamily="2" charset="-78"/>
                <a:ea typeface="Comic Neue"/>
                <a:cs typeface="Cairo Black" panose="00000A00000000000000" pitchFamily="2" charset="-78"/>
                <a:sym typeface="Comic Neue"/>
              </a:rPr>
              <a:t>Digital Camera</a:t>
            </a:r>
            <a:endParaRPr sz="1200" b="1" dirty="0">
              <a:solidFill>
                <a:schemeClr val="accent2"/>
              </a:solidFill>
              <a:latin typeface="Cairo Black" panose="00000A00000000000000" pitchFamily="2" charset="-78"/>
              <a:ea typeface="Comic Neue"/>
              <a:cs typeface="Cairo Black" panose="00000A00000000000000" pitchFamily="2" charset="-78"/>
              <a:sym typeface="Comic Neue"/>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2"/>
        <p:cNvGrpSpPr/>
        <p:nvPr/>
      </p:nvGrpSpPr>
      <p:grpSpPr>
        <a:xfrm>
          <a:off x="0" y="0"/>
          <a:ext cx="0" cy="0"/>
          <a:chOff x="0" y="0"/>
          <a:chExt cx="0" cy="0"/>
        </a:xfrm>
      </p:grpSpPr>
      <p:sp>
        <p:nvSpPr>
          <p:cNvPr id="1695" name="Google Shape;1695;p44"/>
          <p:cNvSpPr/>
          <p:nvPr/>
        </p:nvSpPr>
        <p:spPr>
          <a:xfrm rot="691964">
            <a:off x="1484193" y="1210684"/>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44"/>
          <p:cNvSpPr/>
          <p:nvPr/>
        </p:nvSpPr>
        <p:spPr>
          <a:xfrm>
            <a:off x="1053593" y="1673477"/>
            <a:ext cx="181500" cy="172500"/>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44"/>
          <p:cNvSpPr/>
          <p:nvPr/>
        </p:nvSpPr>
        <p:spPr>
          <a:xfrm>
            <a:off x="1564318" y="2060402"/>
            <a:ext cx="181500" cy="172500"/>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538;p39">
            <a:extLst>
              <a:ext uri="{FF2B5EF4-FFF2-40B4-BE49-F238E27FC236}">
                <a16:creationId xmlns:a16="http://schemas.microsoft.com/office/drawing/2014/main" id="{37961DB5-D86D-95A8-DBF7-5E438C731486}"/>
              </a:ext>
            </a:extLst>
          </p:cNvPr>
          <p:cNvSpPr txBox="1">
            <a:spLocks/>
          </p:cNvSpPr>
          <p:nvPr/>
        </p:nvSpPr>
        <p:spPr>
          <a:xfrm>
            <a:off x="720000" y="445025"/>
            <a:ext cx="7704000"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en-US" sz="2800" dirty="0">
                <a:latin typeface="Cairo Black" panose="00000A00000000000000" pitchFamily="2" charset="-78"/>
                <a:cs typeface="Cairo Black" panose="00000A00000000000000" pitchFamily="2" charset="-78"/>
              </a:rPr>
              <a:t>YOLO (You Only Look Once)</a:t>
            </a:r>
            <a:endParaRPr lang="ar-SA" sz="2800" dirty="0">
              <a:latin typeface="Cairo Black" panose="00000A00000000000000" pitchFamily="2" charset="-78"/>
              <a:cs typeface="Cairo Black" panose="00000A00000000000000" pitchFamily="2" charset="-78"/>
            </a:endParaRPr>
          </a:p>
        </p:txBody>
      </p:sp>
      <p:sp>
        <p:nvSpPr>
          <p:cNvPr id="13" name="Google Shape;1495;p37">
            <a:extLst>
              <a:ext uri="{FF2B5EF4-FFF2-40B4-BE49-F238E27FC236}">
                <a16:creationId xmlns:a16="http://schemas.microsoft.com/office/drawing/2014/main" id="{EB281154-81D5-D059-7E83-8B6E70AD17F4}"/>
              </a:ext>
            </a:extLst>
          </p:cNvPr>
          <p:cNvSpPr/>
          <p:nvPr/>
        </p:nvSpPr>
        <p:spPr>
          <a:xfrm>
            <a:off x="3563919" y="1011844"/>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
        <p:nvSpPr>
          <p:cNvPr id="15" name="Google Shape;1653;p42">
            <a:extLst>
              <a:ext uri="{FF2B5EF4-FFF2-40B4-BE49-F238E27FC236}">
                <a16:creationId xmlns:a16="http://schemas.microsoft.com/office/drawing/2014/main" id="{DB6FCCF5-1E98-D799-A875-66AEB4A6670B}"/>
              </a:ext>
            </a:extLst>
          </p:cNvPr>
          <p:cNvSpPr/>
          <p:nvPr/>
        </p:nvSpPr>
        <p:spPr>
          <a:xfrm>
            <a:off x="3780300" y="4658800"/>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08/20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pic>
        <p:nvPicPr>
          <p:cNvPr id="17" name="صورة 16">
            <a:extLst>
              <a:ext uri="{FF2B5EF4-FFF2-40B4-BE49-F238E27FC236}">
                <a16:creationId xmlns:a16="http://schemas.microsoft.com/office/drawing/2014/main" id="{F50C1524-F4BA-3D1A-C7EA-38B6CAD3583E}"/>
              </a:ext>
            </a:extLst>
          </p:cNvPr>
          <p:cNvPicPr>
            <a:picLocks noChangeAspect="1"/>
          </p:cNvPicPr>
          <p:nvPr/>
        </p:nvPicPr>
        <p:blipFill>
          <a:blip r:embed="rId3"/>
          <a:srcRect l="8528" r="8528"/>
          <a:stretch>
            <a:fillRect/>
          </a:stretch>
        </p:blipFill>
        <p:spPr>
          <a:xfrm>
            <a:off x="1092782" y="1418061"/>
            <a:ext cx="4270918" cy="2713595"/>
          </a:xfrm>
          <a:custGeom>
            <a:avLst/>
            <a:gdLst>
              <a:gd name="csX0" fmla="*/ 0 w 4270918"/>
              <a:gd name="csY0" fmla="*/ 0 h 2713595"/>
              <a:gd name="csX1" fmla="*/ 491156 w 4270918"/>
              <a:gd name="csY1" fmla="*/ 0 h 2713595"/>
              <a:gd name="csX2" fmla="*/ 982311 w 4270918"/>
              <a:gd name="csY2" fmla="*/ 0 h 2713595"/>
              <a:gd name="csX3" fmla="*/ 1601594 w 4270918"/>
              <a:gd name="csY3" fmla="*/ 0 h 2713595"/>
              <a:gd name="csX4" fmla="*/ 2092750 w 4270918"/>
              <a:gd name="csY4" fmla="*/ 0 h 2713595"/>
              <a:gd name="csX5" fmla="*/ 2669324 w 4270918"/>
              <a:gd name="csY5" fmla="*/ 0 h 2713595"/>
              <a:gd name="csX6" fmla="*/ 3203189 w 4270918"/>
              <a:gd name="csY6" fmla="*/ 0 h 2713595"/>
              <a:gd name="csX7" fmla="*/ 3651635 w 4270918"/>
              <a:gd name="csY7" fmla="*/ 0 h 2713595"/>
              <a:gd name="csX8" fmla="*/ 4270918 w 4270918"/>
              <a:gd name="csY8" fmla="*/ 0 h 2713595"/>
              <a:gd name="csX9" fmla="*/ 4270918 w 4270918"/>
              <a:gd name="csY9" fmla="*/ 569855 h 2713595"/>
              <a:gd name="csX10" fmla="*/ 4270918 w 4270918"/>
              <a:gd name="csY10" fmla="*/ 1031166 h 2713595"/>
              <a:gd name="csX11" fmla="*/ 4270918 w 4270918"/>
              <a:gd name="csY11" fmla="*/ 1573885 h 2713595"/>
              <a:gd name="csX12" fmla="*/ 4270918 w 4270918"/>
              <a:gd name="csY12" fmla="*/ 2116604 h 2713595"/>
              <a:gd name="csX13" fmla="*/ 4270918 w 4270918"/>
              <a:gd name="csY13" fmla="*/ 2713595 h 2713595"/>
              <a:gd name="csX14" fmla="*/ 3694344 w 4270918"/>
              <a:gd name="csY14" fmla="*/ 2713595 h 2713595"/>
              <a:gd name="csX15" fmla="*/ 3245898 w 4270918"/>
              <a:gd name="csY15" fmla="*/ 2713595 h 2713595"/>
              <a:gd name="csX16" fmla="*/ 2754742 w 4270918"/>
              <a:gd name="csY16" fmla="*/ 2713595 h 2713595"/>
              <a:gd name="csX17" fmla="*/ 2349005 w 4270918"/>
              <a:gd name="csY17" fmla="*/ 2713595 h 2713595"/>
              <a:gd name="csX18" fmla="*/ 1943268 w 4270918"/>
              <a:gd name="csY18" fmla="*/ 2713595 h 2713595"/>
              <a:gd name="csX19" fmla="*/ 1409403 w 4270918"/>
              <a:gd name="csY19" fmla="*/ 2713595 h 2713595"/>
              <a:gd name="csX20" fmla="*/ 918247 w 4270918"/>
              <a:gd name="csY20" fmla="*/ 2713595 h 2713595"/>
              <a:gd name="csX21" fmla="*/ 0 w 4270918"/>
              <a:gd name="csY21" fmla="*/ 2713595 h 2713595"/>
              <a:gd name="csX22" fmla="*/ 0 w 4270918"/>
              <a:gd name="csY22" fmla="*/ 2225148 h 2713595"/>
              <a:gd name="csX23" fmla="*/ 0 w 4270918"/>
              <a:gd name="csY23" fmla="*/ 1682429 h 2713595"/>
              <a:gd name="csX24" fmla="*/ 0 w 4270918"/>
              <a:gd name="csY24" fmla="*/ 1139710 h 2713595"/>
              <a:gd name="csX25" fmla="*/ 0 w 4270918"/>
              <a:gd name="csY25" fmla="*/ 596991 h 2713595"/>
              <a:gd name="csX26" fmla="*/ 0 w 4270918"/>
              <a:gd name="csY26" fmla="*/ 0 h 2713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270918" h="2713595" fill="none" extrusionOk="0">
                <a:moveTo>
                  <a:pt x="0" y="0"/>
                </a:moveTo>
                <a:cubicBezTo>
                  <a:pt x="233232" y="-28345"/>
                  <a:pt x="368103" y="26489"/>
                  <a:pt x="491156" y="0"/>
                </a:cubicBezTo>
                <a:cubicBezTo>
                  <a:pt x="614209" y="-26489"/>
                  <a:pt x="754570" y="29579"/>
                  <a:pt x="982311" y="0"/>
                </a:cubicBezTo>
                <a:cubicBezTo>
                  <a:pt x="1210052" y="-29579"/>
                  <a:pt x="1461203" y="17778"/>
                  <a:pt x="1601594" y="0"/>
                </a:cubicBezTo>
                <a:cubicBezTo>
                  <a:pt x="1741985" y="-17778"/>
                  <a:pt x="1932019" y="19273"/>
                  <a:pt x="2092750" y="0"/>
                </a:cubicBezTo>
                <a:cubicBezTo>
                  <a:pt x="2253481" y="-19273"/>
                  <a:pt x="2406162" y="19781"/>
                  <a:pt x="2669324" y="0"/>
                </a:cubicBezTo>
                <a:cubicBezTo>
                  <a:pt x="2932486" y="-19781"/>
                  <a:pt x="2981293" y="7070"/>
                  <a:pt x="3203189" y="0"/>
                </a:cubicBezTo>
                <a:cubicBezTo>
                  <a:pt x="3425086" y="-7070"/>
                  <a:pt x="3547751" y="22197"/>
                  <a:pt x="3651635" y="0"/>
                </a:cubicBezTo>
                <a:cubicBezTo>
                  <a:pt x="3755519" y="-22197"/>
                  <a:pt x="4047573" y="5446"/>
                  <a:pt x="4270918" y="0"/>
                </a:cubicBezTo>
                <a:cubicBezTo>
                  <a:pt x="4300635" y="154295"/>
                  <a:pt x="4226787" y="352755"/>
                  <a:pt x="4270918" y="569855"/>
                </a:cubicBezTo>
                <a:cubicBezTo>
                  <a:pt x="4315049" y="786955"/>
                  <a:pt x="4258292" y="926077"/>
                  <a:pt x="4270918" y="1031166"/>
                </a:cubicBezTo>
                <a:cubicBezTo>
                  <a:pt x="4283544" y="1136255"/>
                  <a:pt x="4232646" y="1375189"/>
                  <a:pt x="4270918" y="1573885"/>
                </a:cubicBezTo>
                <a:cubicBezTo>
                  <a:pt x="4309190" y="1772581"/>
                  <a:pt x="4268927" y="1920787"/>
                  <a:pt x="4270918" y="2116604"/>
                </a:cubicBezTo>
                <a:cubicBezTo>
                  <a:pt x="4272909" y="2312421"/>
                  <a:pt x="4270450" y="2449035"/>
                  <a:pt x="4270918" y="2713595"/>
                </a:cubicBezTo>
                <a:cubicBezTo>
                  <a:pt x="4113160" y="2777586"/>
                  <a:pt x="3888868" y="2650669"/>
                  <a:pt x="3694344" y="2713595"/>
                </a:cubicBezTo>
                <a:cubicBezTo>
                  <a:pt x="3499820" y="2776521"/>
                  <a:pt x="3357078" y="2701317"/>
                  <a:pt x="3245898" y="2713595"/>
                </a:cubicBezTo>
                <a:cubicBezTo>
                  <a:pt x="3134718" y="2725873"/>
                  <a:pt x="2956434" y="2681262"/>
                  <a:pt x="2754742" y="2713595"/>
                </a:cubicBezTo>
                <a:cubicBezTo>
                  <a:pt x="2553050" y="2745928"/>
                  <a:pt x="2457350" y="2670034"/>
                  <a:pt x="2349005" y="2713595"/>
                </a:cubicBezTo>
                <a:cubicBezTo>
                  <a:pt x="2240660" y="2757156"/>
                  <a:pt x="2025899" y="2695602"/>
                  <a:pt x="1943268" y="2713595"/>
                </a:cubicBezTo>
                <a:cubicBezTo>
                  <a:pt x="1860637" y="2731588"/>
                  <a:pt x="1532901" y="2698291"/>
                  <a:pt x="1409403" y="2713595"/>
                </a:cubicBezTo>
                <a:cubicBezTo>
                  <a:pt x="1285905" y="2728899"/>
                  <a:pt x="1122839" y="2678378"/>
                  <a:pt x="918247" y="2713595"/>
                </a:cubicBezTo>
                <a:cubicBezTo>
                  <a:pt x="713655" y="2748812"/>
                  <a:pt x="382614" y="2638253"/>
                  <a:pt x="0" y="2713595"/>
                </a:cubicBezTo>
                <a:cubicBezTo>
                  <a:pt x="-35763" y="2511340"/>
                  <a:pt x="42637" y="2464546"/>
                  <a:pt x="0" y="2225148"/>
                </a:cubicBezTo>
                <a:cubicBezTo>
                  <a:pt x="-42637" y="1985750"/>
                  <a:pt x="1787" y="1892248"/>
                  <a:pt x="0" y="1682429"/>
                </a:cubicBezTo>
                <a:cubicBezTo>
                  <a:pt x="-1787" y="1472610"/>
                  <a:pt x="13598" y="1285135"/>
                  <a:pt x="0" y="1139710"/>
                </a:cubicBezTo>
                <a:cubicBezTo>
                  <a:pt x="-13598" y="994285"/>
                  <a:pt x="53040" y="767703"/>
                  <a:pt x="0" y="596991"/>
                </a:cubicBezTo>
                <a:cubicBezTo>
                  <a:pt x="-53040" y="426279"/>
                  <a:pt x="61956" y="181840"/>
                  <a:pt x="0" y="0"/>
                </a:cubicBezTo>
                <a:close/>
              </a:path>
              <a:path w="4270918" h="2713595" stroke="0" extrusionOk="0">
                <a:moveTo>
                  <a:pt x="0" y="0"/>
                </a:moveTo>
                <a:cubicBezTo>
                  <a:pt x="168506" y="-3524"/>
                  <a:pt x="355526" y="12503"/>
                  <a:pt x="491156" y="0"/>
                </a:cubicBezTo>
                <a:cubicBezTo>
                  <a:pt x="626786" y="-12503"/>
                  <a:pt x="905355" y="60994"/>
                  <a:pt x="1067730" y="0"/>
                </a:cubicBezTo>
                <a:cubicBezTo>
                  <a:pt x="1230105" y="-60994"/>
                  <a:pt x="1406105" y="2541"/>
                  <a:pt x="1516176" y="0"/>
                </a:cubicBezTo>
                <a:cubicBezTo>
                  <a:pt x="1626247" y="-2541"/>
                  <a:pt x="1776029" y="33994"/>
                  <a:pt x="1921913" y="0"/>
                </a:cubicBezTo>
                <a:cubicBezTo>
                  <a:pt x="2067797" y="-33994"/>
                  <a:pt x="2230798" y="16353"/>
                  <a:pt x="2498487" y="0"/>
                </a:cubicBezTo>
                <a:cubicBezTo>
                  <a:pt x="2766176" y="-16353"/>
                  <a:pt x="2815515" y="14951"/>
                  <a:pt x="3032352" y="0"/>
                </a:cubicBezTo>
                <a:cubicBezTo>
                  <a:pt x="3249190" y="-14951"/>
                  <a:pt x="3309617" y="44762"/>
                  <a:pt x="3438089" y="0"/>
                </a:cubicBezTo>
                <a:cubicBezTo>
                  <a:pt x="3566561" y="-44762"/>
                  <a:pt x="3982234" y="63333"/>
                  <a:pt x="4270918" y="0"/>
                </a:cubicBezTo>
                <a:cubicBezTo>
                  <a:pt x="4283142" y="210493"/>
                  <a:pt x="4266251" y="411958"/>
                  <a:pt x="4270918" y="569855"/>
                </a:cubicBezTo>
                <a:cubicBezTo>
                  <a:pt x="4275585" y="727753"/>
                  <a:pt x="4238637" y="815200"/>
                  <a:pt x="4270918" y="1031166"/>
                </a:cubicBezTo>
                <a:cubicBezTo>
                  <a:pt x="4303199" y="1247132"/>
                  <a:pt x="4251282" y="1357622"/>
                  <a:pt x="4270918" y="1519613"/>
                </a:cubicBezTo>
                <a:cubicBezTo>
                  <a:pt x="4290554" y="1681604"/>
                  <a:pt x="4222478" y="1855390"/>
                  <a:pt x="4270918" y="2035196"/>
                </a:cubicBezTo>
                <a:cubicBezTo>
                  <a:pt x="4319358" y="2215002"/>
                  <a:pt x="4255829" y="2518860"/>
                  <a:pt x="4270918" y="2713595"/>
                </a:cubicBezTo>
                <a:cubicBezTo>
                  <a:pt x="4084363" y="2731522"/>
                  <a:pt x="3986396" y="2696054"/>
                  <a:pt x="3865181" y="2713595"/>
                </a:cubicBezTo>
                <a:cubicBezTo>
                  <a:pt x="3743966" y="2731136"/>
                  <a:pt x="3522157" y="2697668"/>
                  <a:pt x="3416734" y="2713595"/>
                </a:cubicBezTo>
                <a:cubicBezTo>
                  <a:pt x="3311311" y="2729522"/>
                  <a:pt x="3115608" y="2702559"/>
                  <a:pt x="3010997" y="2713595"/>
                </a:cubicBezTo>
                <a:cubicBezTo>
                  <a:pt x="2906386" y="2724631"/>
                  <a:pt x="2553365" y="2670931"/>
                  <a:pt x="2434423" y="2713595"/>
                </a:cubicBezTo>
                <a:cubicBezTo>
                  <a:pt x="2315481" y="2756259"/>
                  <a:pt x="2182623" y="2680431"/>
                  <a:pt x="2028686" y="2713595"/>
                </a:cubicBezTo>
                <a:cubicBezTo>
                  <a:pt x="1874749" y="2746759"/>
                  <a:pt x="1624360" y="2664305"/>
                  <a:pt x="1494821" y="2713595"/>
                </a:cubicBezTo>
                <a:cubicBezTo>
                  <a:pt x="1365283" y="2762885"/>
                  <a:pt x="1207839" y="2670938"/>
                  <a:pt x="1003666" y="2713595"/>
                </a:cubicBezTo>
                <a:cubicBezTo>
                  <a:pt x="799494" y="2756252"/>
                  <a:pt x="724456" y="2693276"/>
                  <a:pt x="512510" y="2713595"/>
                </a:cubicBezTo>
                <a:cubicBezTo>
                  <a:pt x="300564" y="2733914"/>
                  <a:pt x="201637" y="2673841"/>
                  <a:pt x="0" y="2713595"/>
                </a:cubicBezTo>
                <a:cubicBezTo>
                  <a:pt x="-37846" y="2440416"/>
                  <a:pt x="44529" y="2279025"/>
                  <a:pt x="0" y="2143740"/>
                </a:cubicBezTo>
                <a:cubicBezTo>
                  <a:pt x="-44529" y="2008455"/>
                  <a:pt x="8666" y="1877582"/>
                  <a:pt x="0" y="1628157"/>
                </a:cubicBezTo>
                <a:cubicBezTo>
                  <a:pt x="-8666" y="1378732"/>
                  <a:pt x="17977" y="1295661"/>
                  <a:pt x="0" y="1139710"/>
                </a:cubicBezTo>
                <a:cubicBezTo>
                  <a:pt x="-17977" y="983759"/>
                  <a:pt x="6202" y="815312"/>
                  <a:pt x="0" y="624127"/>
                </a:cubicBezTo>
                <a:cubicBezTo>
                  <a:pt x="-6202" y="432942"/>
                  <a:pt x="12997" y="209592"/>
                  <a:pt x="0" y="0"/>
                </a:cubicBezTo>
                <a:close/>
              </a:path>
            </a:pathLst>
          </a:custGeom>
          <a:ln w="19050">
            <a:solidFill>
              <a:schemeClr val="accent4">
                <a:lumMod val="90000"/>
              </a:schemeClr>
            </a:solidFill>
            <a:extLst>
              <a:ext uri="{C807C97D-BFC1-408E-A445-0C87EB9F89A2}">
                <ask:lineSketchStyleProps xmlns:ask="http://schemas.microsoft.com/office/drawing/2018/sketchyshapes" sd="1775220768">
                  <a:prstGeom prst="rect">
                    <a:avLst/>
                  </a:prstGeom>
                  <ask:type>
                    <ask:lineSketchScribble/>
                  </ask:type>
                </ask:lineSketchStyleProps>
              </a:ext>
            </a:extLst>
          </a:ln>
        </p:spPr>
      </p:pic>
      <p:sp>
        <p:nvSpPr>
          <p:cNvPr id="3" name="مربع نص 2">
            <a:extLst>
              <a:ext uri="{FF2B5EF4-FFF2-40B4-BE49-F238E27FC236}">
                <a16:creationId xmlns:a16="http://schemas.microsoft.com/office/drawing/2014/main" id="{5B288A78-E1C0-FD73-97F2-5AF66469660E}"/>
              </a:ext>
            </a:extLst>
          </p:cNvPr>
          <p:cNvSpPr txBox="1"/>
          <p:nvPr/>
        </p:nvSpPr>
        <p:spPr>
          <a:xfrm>
            <a:off x="5580081" y="1731135"/>
            <a:ext cx="3029077" cy="1681229"/>
          </a:xfrm>
          <a:prstGeom prst="rect">
            <a:avLst/>
          </a:prstGeom>
          <a:noFill/>
        </p:spPr>
        <p:txBody>
          <a:bodyPr wrap="square">
            <a:spAutoFit/>
          </a:bodyPr>
          <a:lstStyle/>
          <a:p>
            <a:pPr algn="ctr" rtl="1">
              <a:lnSpc>
                <a:spcPct val="150000"/>
              </a:lnSpc>
            </a:pPr>
            <a:r>
              <a:rPr lang="ar-SA" dirty="0">
                <a:latin typeface="Cairo Light" panose="00000400000000000000" pitchFamily="2" charset="-78"/>
                <a:cs typeface="Cairo Light" panose="00000400000000000000" pitchFamily="2" charset="-78"/>
              </a:rPr>
              <a:t>تعتمد خوارزمية</a:t>
            </a:r>
            <a:r>
              <a:rPr lang="en-US" dirty="0">
                <a:latin typeface="Cairo Light" panose="00000400000000000000" pitchFamily="2" charset="-78"/>
                <a:cs typeface="Cairo Light" panose="00000400000000000000" pitchFamily="2" charset="-78"/>
              </a:rPr>
              <a:t>YOLO </a:t>
            </a:r>
            <a:r>
              <a:rPr lang="ar-SA" dirty="0">
                <a:latin typeface="Cairo Light" panose="00000400000000000000" pitchFamily="2" charset="-78"/>
                <a:cs typeface="Cairo Light" panose="00000400000000000000" pitchFamily="2" charset="-78"/>
              </a:rPr>
              <a:t> على معالجة الصورة كاملة في خطوة واحدة، ثم تحدد مواقع الكائنات وتصنفها بسرعة، مما يجعلها مناسبة للتطبيقات التي تتطلب معالجة في الزمن الحقيقي.</a:t>
            </a:r>
            <a:endParaRPr lang="en-US" dirty="0">
              <a:latin typeface="Cairo Light" panose="00000400000000000000" pitchFamily="2" charset="-78"/>
              <a:cs typeface="Cairo Light" panose="00000400000000000000" pitchFamily="2" charset="-78"/>
            </a:endParaRPr>
          </a:p>
        </p:txBody>
      </p:sp>
      <mc:AlternateContent xmlns:mc="http://schemas.openxmlformats.org/markup-compatibility/2006" xmlns:p14="http://schemas.microsoft.com/office/powerpoint/2010/main">
        <mc:Choice Requires="p14">
          <p:contentPart p14:bwMode="auto" r:id="rId4">
            <p14:nvContentPartPr>
              <p14:cNvPr id="49" name="حبر 48">
                <a:extLst>
                  <a:ext uri="{FF2B5EF4-FFF2-40B4-BE49-F238E27FC236}">
                    <a16:creationId xmlns:a16="http://schemas.microsoft.com/office/drawing/2014/main" id="{70600002-13DB-D268-8655-06B0F073A7C8}"/>
                  </a:ext>
                </a:extLst>
              </p14:cNvPr>
              <p14:cNvContentPartPr/>
              <p14:nvPr/>
            </p14:nvContentPartPr>
            <p14:xfrm>
              <a:off x="6808210" y="1948070"/>
              <a:ext cx="353160" cy="11160"/>
            </p14:xfrm>
          </p:contentPart>
        </mc:Choice>
        <mc:Fallback xmlns="">
          <p:pic>
            <p:nvPicPr>
              <p:cNvPr id="49" name="حبر 48">
                <a:extLst>
                  <a:ext uri="{FF2B5EF4-FFF2-40B4-BE49-F238E27FC236}">
                    <a16:creationId xmlns:a16="http://schemas.microsoft.com/office/drawing/2014/main" id="{70600002-13DB-D268-8655-06B0F073A7C8}"/>
                  </a:ext>
                </a:extLst>
              </p:cNvPr>
              <p:cNvPicPr/>
              <p:nvPr/>
            </p:nvPicPr>
            <p:blipFill>
              <a:blip r:embed="rId5"/>
              <a:stretch>
                <a:fillRect/>
              </a:stretch>
            </p:blipFill>
            <p:spPr>
              <a:xfrm>
                <a:off x="6754210" y="1840070"/>
                <a:ext cx="46080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1" name="حبر 50">
                <a:extLst>
                  <a:ext uri="{FF2B5EF4-FFF2-40B4-BE49-F238E27FC236}">
                    <a16:creationId xmlns:a16="http://schemas.microsoft.com/office/drawing/2014/main" id="{520D4CF8-7F7C-615D-5934-41FE1148AE58}"/>
                  </a:ext>
                </a:extLst>
              </p14:cNvPr>
              <p14:cNvContentPartPr/>
              <p14:nvPr/>
            </p14:nvContentPartPr>
            <p14:xfrm>
              <a:off x="6371890" y="2245430"/>
              <a:ext cx="764640" cy="57960"/>
            </p14:xfrm>
          </p:contentPart>
        </mc:Choice>
        <mc:Fallback xmlns="">
          <p:pic>
            <p:nvPicPr>
              <p:cNvPr id="51" name="حبر 50">
                <a:extLst>
                  <a:ext uri="{FF2B5EF4-FFF2-40B4-BE49-F238E27FC236}">
                    <a16:creationId xmlns:a16="http://schemas.microsoft.com/office/drawing/2014/main" id="{520D4CF8-7F7C-615D-5934-41FE1148AE58}"/>
                  </a:ext>
                </a:extLst>
              </p:cNvPr>
              <p:cNvPicPr/>
              <p:nvPr/>
            </p:nvPicPr>
            <p:blipFill>
              <a:blip r:embed="rId7"/>
              <a:stretch>
                <a:fillRect/>
              </a:stretch>
            </p:blipFill>
            <p:spPr>
              <a:xfrm>
                <a:off x="6318250" y="2137790"/>
                <a:ext cx="87228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5" name="حبر 54">
                <a:extLst>
                  <a:ext uri="{FF2B5EF4-FFF2-40B4-BE49-F238E27FC236}">
                    <a16:creationId xmlns:a16="http://schemas.microsoft.com/office/drawing/2014/main" id="{8B286A06-AB97-231C-6547-2CDFA6D500E8}"/>
                  </a:ext>
                </a:extLst>
              </p14:cNvPr>
              <p14:cNvContentPartPr/>
              <p14:nvPr/>
            </p14:nvContentPartPr>
            <p14:xfrm>
              <a:off x="6182170" y="3198350"/>
              <a:ext cx="954360" cy="69480"/>
            </p14:xfrm>
          </p:contentPart>
        </mc:Choice>
        <mc:Fallback xmlns="">
          <p:pic>
            <p:nvPicPr>
              <p:cNvPr id="55" name="حبر 54">
                <a:extLst>
                  <a:ext uri="{FF2B5EF4-FFF2-40B4-BE49-F238E27FC236}">
                    <a16:creationId xmlns:a16="http://schemas.microsoft.com/office/drawing/2014/main" id="{8B286A06-AB97-231C-6547-2CDFA6D500E8}"/>
                  </a:ext>
                </a:extLst>
              </p:cNvPr>
              <p:cNvPicPr/>
              <p:nvPr/>
            </p:nvPicPr>
            <p:blipFill>
              <a:blip r:embed="rId9"/>
              <a:stretch>
                <a:fillRect/>
              </a:stretch>
            </p:blipFill>
            <p:spPr>
              <a:xfrm>
                <a:off x="6128530" y="3090350"/>
                <a:ext cx="1062000" cy="285120"/>
              </a:xfrm>
              <a:prstGeom prst="rect">
                <a:avLst/>
              </a:prstGeom>
            </p:spPr>
          </p:pic>
        </mc:Fallback>
      </mc:AlternateContent>
      <p:sp>
        <p:nvSpPr>
          <p:cNvPr id="57" name="Google Shape;1671;p43">
            <a:extLst>
              <a:ext uri="{FF2B5EF4-FFF2-40B4-BE49-F238E27FC236}">
                <a16:creationId xmlns:a16="http://schemas.microsoft.com/office/drawing/2014/main" id="{84E3F44D-EDE2-E4BB-3FC7-9270D9D70881}"/>
              </a:ext>
            </a:extLst>
          </p:cNvPr>
          <p:cNvSpPr/>
          <p:nvPr/>
        </p:nvSpPr>
        <p:spPr>
          <a:xfrm>
            <a:off x="8369933" y="1634327"/>
            <a:ext cx="239225" cy="369975"/>
          </a:xfrm>
          <a:custGeom>
            <a:avLst/>
            <a:gdLst/>
            <a:ahLst/>
            <a:cxnLst/>
            <a:rect l="l" t="t" r="r" b="b"/>
            <a:pathLst>
              <a:path w="9569" h="14799" extrusionOk="0">
                <a:moveTo>
                  <a:pt x="0" y="0"/>
                </a:moveTo>
                <a:cubicBezTo>
                  <a:pt x="2601" y="372"/>
                  <a:pt x="5528" y="524"/>
                  <a:pt x="7580" y="2166"/>
                </a:cubicBezTo>
                <a:cubicBezTo>
                  <a:pt x="10890" y="4814"/>
                  <a:pt x="9024" y="10561"/>
                  <a:pt x="9024" y="14799"/>
                </a:cubicBezTo>
              </a:path>
            </a:pathLst>
          </a:custGeom>
          <a:noFill/>
          <a:ln w="76200" cap="flat" cmpd="sng">
            <a:solidFill>
              <a:schemeClr val="tx2"/>
            </a:solidFill>
            <a:prstDash val="solid"/>
            <a:round/>
            <a:headEnd type="none" w="med" len="med"/>
            <a:tailEnd type="none" w="med" len="med"/>
          </a:ln>
        </p:spPr>
        <p:txBody>
          <a:bodyPr/>
          <a:lstStyle/>
          <a:p>
            <a:endParaRPr lang="en-US"/>
          </a:p>
        </p:txBody>
      </p:sp>
      <p:sp>
        <p:nvSpPr>
          <p:cNvPr id="58" name="Google Shape;2615;p72">
            <a:extLst>
              <a:ext uri="{FF2B5EF4-FFF2-40B4-BE49-F238E27FC236}">
                <a16:creationId xmlns:a16="http://schemas.microsoft.com/office/drawing/2014/main" id="{76EC5224-EDF0-0A99-95AF-535EB786A425}"/>
              </a:ext>
            </a:extLst>
          </p:cNvPr>
          <p:cNvSpPr/>
          <p:nvPr/>
        </p:nvSpPr>
        <p:spPr>
          <a:xfrm>
            <a:off x="5543700" y="3591996"/>
            <a:ext cx="1115650" cy="669325"/>
          </a:xfrm>
          <a:custGeom>
            <a:avLst/>
            <a:gdLst/>
            <a:ahLst/>
            <a:cxnLst/>
            <a:rect l="l" t="t" r="r" b="b"/>
            <a:pathLst>
              <a:path w="44626" h="26773" extrusionOk="0">
                <a:moveTo>
                  <a:pt x="0" y="26485"/>
                </a:moveTo>
                <a:cubicBezTo>
                  <a:pt x="4596" y="27143"/>
                  <a:pt x="11150" y="26907"/>
                  <a:pt x="13454" y="22876"/>
                </a:cubicBezTo>
                <a:cubicBezTo>
                  <a:pt x="15028" y="20122"/>
                  <a:pt x="9317" y="14739"/>
                  <a:pt x="6563" y="16313"/>
                </a:cubicBezTo>
                <a:cubicBezTo>
                  <a:pt x="4214" y="17656"/>
                  <a:pt x="6020" y="23183"/>
                  <a:pt x="8532" y="24188"/>
                </a:cubicBezTo>
                <a:cubicBezTo>
                  <a:pt x="15485" y="26970"/>
                  <a:pt x="26992" y="27985"/>
                  <a:pt x="30845" y="21563"/>
                </a:cubicBezTo>
                <a:cubicBezTo>
                  <a:pt x="32235" y="19247"/>
                  <a:pt x="29269" y="14917"/>
                  <a:pt x="26579" y="14673"/>
                </a:cubicBezTo>
                <a:cubicBezTo>
                  <a:pt x="24233" y="14460"/>
                  <a:pt x="23773" y="18886"/>
                  <a:pt x="23954" y="21235"/>
                </a:cubicBezTo>
                <a:cubicBezTo>
                  <a:pt x="24315" y="25926"/>
                  <a:pt x="33906" y="23764"/>
                  <a:pt x="38064" y="21563"/>
                </a:cubicBezTo>
                <a:cubicBezTo>
                  <a:pt x="42537" y="19195"/>
                  <a:pt x="43283" y="10048"/>
                  <a:pt x="39704" y="6469"/>
                </a:cubicBezTo>
                <a:cubicBezTo>
                  <a:pt x="38524" y="5289"/>
                  <a:pt x="34007" y="9952"/>
                  <a:pt x="35439" y="9094"/>
                </a:cubicBezTo>
                <a:cubicBezTo>
                  <a:pt x="37663" y="7761"/>
                  <a:pt x="38540" y="4746"/>
                  <a:pt x="39048" y="2203"/>
                </a:cubicBezTo>
                <a:cubicBezTo>
                  <a:pt x="39178" y="1551"/>
                  <a:pt x="38906" y="-235"/>
                  <a:pt x="39376" y="235"/>
                </a:cubicBezTo>
                <a:cubicBezTo>
                  <a:pt x="41298" y="2155"/>
                  <a:pt x="42705" y="4548"/>
                  <a:pt x="44626" y="6469"/>
                </a:cubicBezTo>
              </a:path>
            </a:pathLst>
          </a:custGeom>
          <a:noFill/>
          <a:ln w="76200" cap="flat" cmpd="sng">
            <a:solidFill>
              <a:schemeClr val="lt2"/>
            </a:solidFill>
            <a:prstDash val="solid"/>
            <a:round/>
            <a:headEnd type="none" w="med" len="med"/>
            <a:tailEnd type="none" w="med" len="med"/>
          </a:ln>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82">
          <a:extLst>
            <a:ext uri="{FF2B5EF4-FFF2-40B4-BE49-F238E27FC236}">
              <a16:creationId xmlns:a16="http://schemas.microsoft.com/office/drawing/2014/main" id="{5067C33D-77B8-878A-CEAE-5C8963D07979}"/>
            </a:ext>
          </a:extLst>
        </p:cNvPr>
        <p:cNvGrpSpPr/>
        <p:nvPr/>
      </p:nvGrpSpPr>
      <p:grpSpPr>
        <a:xfrm>
          <a:off x="0" y="0"/>
          <a:ext cx="0" cy="0"/>
          <a:chOff x="0" y="0"/>
          <a:chExt cx="0" cy="0"/>
        </a:xfrm>
      </p:grpSpPr>
      <p:sp>
        <p:nvSpPr>
          <p:cNvPr id="1695" name="Google Shape;1695;p44">
            <a:extLst>
              <a:ext uri="{FF2B5EF4-FFF2-40B4-BE49-F238E27FC236}">
                <a16:creationId xmlns:a16="http://schemas.microsoft.com/office/drawing/2014/main" id="{1C8B126E-5B51-D887-D6A7-7072002DB808}"/>
              </a:ext>
            </a:extLst>
          </p:cNvPr>
          <p:cNvSpPr/>
          <p:nvPr/>
        </p:nvSpPr>
        <p:spPr>
          <a:xfrm rot="691964">
            <a:off x="1484193" y="1210684"/>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44">
            <a:extLst>
              <a:ext uri="{FF2B5EF4-FFF2-40B4-BE49-F238E27FC236}">
                <a16:creationId xmlns:a16="http://schemas.microsoft.com/office/drawing/2014/main" id="{261CF258-3076-E335-52B9-7FC8FAF2DE9D}"/>
              </a:ext>
            </a:extLst>
          </p:cNvPr>
          <p:cNvSpPr/>
          <p:nvPr/>
        </p:nvSpPr>
        <p:spPr>
          <a:xfrm>
            <a:off x="1053593" y="1673477"/>
            <a:ext cx="181500" cy="172500"/>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44">
            <a:extLst>
              <a:ext uri="{FF2B5EF4-FFF2-40B4-BE49-F238E27FC236}">
                <a16:creationId xmlns:a16="http://schemas.microsoft.com/office/drawing/2014/main" id="{1F00D839-99F0-3D26-0B04-424E8DD07B48}"/>
              </a:ext>
            </a:extLst>
          </p:cNvPr>
          <p:cNvSpPr/>
          <p:nvPr/>
        </p:nvSpPr>
        <p:spPr>
          <a:xfrm>
            <a:off x="1564318" y="2060402"/>
            <a:ext cx="181500" cy="172500"/>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538;p39">
            <a:extLst>
              <a:ext uri="{FF2B5EF4-FFF2-40B4-BE49-F238E27FC236}">
                <a16:creationId xmlns:a16="http://schemas.microsoft.com/office/drawing/2014/main" id="{35C8B6BD-748B-EFF1-2D85-900402433BAB}"/>
              </a:ext>
            </a:extLst>
          </p:cNvPr>
          <p:cNvSpPr txBox="1">
            <a:spLocks/>
          </p:cNvSpPr>
          <p:nvPr/>
        </p:nvSpPr>
        <p:spPr>
          <a:xfrm>
            <a:off x="720000" y="445025"/>
            <a:ext cx="7704000"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dirty="0">
                <a:latin typeface="Cairo Black" panose="00000A00000000000000" pitchFamily="2" charset="-78"/>
                <a:cs typeface="Cairo Black" panose="00000A00000000000000" pitchFamily="2" charset="-78"/>
              </a:rPr>
              <a:t>Optical Character Recognition</a:t>
            </a:r>
            <a:r>
              <a:rPr lang="ar-SA" sz="2800" dirty="0">
                <a:latin typeface="Cairo Black" panose="00000A00000000000000" pitchFamily="2" charset="-78"/>
                <a:cs typeface="Cairo Black" panose="00000A00000000000000" pitchFamily="2" charset="-78"/>
              </a:rPr>
              <a:t> </a:t>
            </a:r>
            <a:r>
              <a:rPr lang="en-US" sz="2800" dirty="0">
                <a:latin typeface="Cairo Black" panose="00000A00000000000000" pitchFamily="2" charset="-78"/>
                <a:cs typeface="Cairo Black" panose="00000A00000000000000" pitchFamily="2" charset="-78"/>
              </a:rPr>
              <a:t>(</a:t>
            </a:r>
            <a:r>
              <a:rPr lang="en-US" sz="2800" dirty="0" err="1">
                <a:latin typeface="Cairo Black" panose="00000A00000000000000" pitchFamily="2" charset="-78"/>
                <a:cs typeface="Cairo Black" panose="00000A00000000000000" pitchFamily="2" charset="-78"/>
              </a:rPr>
              <a:t>EasyOCR</a:t>
            </a:r>
            <a:r>
              <a:rPr lang="en-US" sz="2800" dirty="0">
                <a:latin typeface="Cairo Black" panose="00000A00000000000000" pitchFamily="2" charset="-78"/>
                <a:cs typeface="Cairo Black" panose="00000A00000000000000" pitchFamily="2" charset="-78"/>
              </a:rPr>
              <a:t>)</a:t>
            </a:r>
            <a:endParaRPr lang="ar-SA" sz="2800" dirty="0">
              <a:latin typeface="Cairo Black" panose="00000A00000000000000" pitchFamily="2" charset="-78"/>
              <a:cs typeface="Cairo Black" panose="00000A00000000000000" pitchFamily="2" charset="-78"/>
            </a:endParaRPr>
          </a:p>
        </p:txBody>
      </p:sp>
      <p:sp>
        <p:nvSpPr>
          <p:cNvPr id="13" name="Google Shape;1495;p37">
            <a:extLst>
              <a:ext uri="{FF2B5EF4-FFF2-40B4-BE49-F238E27FC236}">
                <a16:creationId xmlns:a16="http://schemas.microsoft.com/office/drawing/2014/main" id="{12A83EFB-9104-C14D-7AC3-BA9E960FE152}"/>
              </a:ext>
            </a:extLst>
          </p:cNvPr>
          <p:cNvSpPr/>
          <p:nvPr/>
        </p:nvSpPr>
        <p:spPr>
          <a:xfrm>
            <a:off x="3563919" y="1011844"/>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
        <p:nvSpPr>
          <p:cNvPr id="15" name="Google Shape;1653;p42">
            <a:extLst>
              <a:ext uri="{FF2B5EF4-FFF2-40B4-BE49-F238E27FC236}">
                <a16:creationId xmlns:a16="http://schemas.microsoft.com/office/drawing/2014/main" id="{BFA7DC85-31FD-CA6F-4083-D4096292A797}"/>
              </a:ext>
            </a:extLst>
          </p:cNvPr>
          <p:cNvSpPr/>
          <p:nvPr/>
        </p:nvSpPr>
        <p:spPr>
          <a:xfrm>
            <a:off x="3780300" y="4658800"/>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09/20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pic>
        <p:nvPicPr>
          <p:cNvPr id="3" name="صورة 2">
            <a:extLst>
              <a:ext uri="{FF2B5EF4-FFF2-40B4-BE49-F238E27FC236}">
                <a16:creationId xmlns:a16="http://schemas.microsoft.com/office/drawing/2014/main" id="{E427E104-2E9B-6606-E541-6CE84511A39E}"/>
              </a:ext>
            </a:extLst>
          </p:cNvPr>
          <p:cNvPicPr>
            <a:picLocks noChangeAspect="1"/>
          </p:cNvPicPr>
          <p:nvPr/>
        </p:nvPicPr>
        <p:blipFill>
          <a:blip r:embed="rId3"/>
          <a:stretch>
            <a:fillRect/>
          </a:stretch>
        </p:blipFill>
        <p:spPr>
          <a:xfrm>
            <a:off x="1118152" y="1619442"/>
            <a:ext cx="4269600" cy="2499790"/>
          </a:xfrm>
          <a:custGeom>
            <a:avLst/>
            <a:gdLst>
              <a:gd name="csX0" fmla="*/ 0 w 4269600"/>
              <a:gd name="csY0" fmla="*/ 0 h 2499790"/>
              <a:gd name="csX1" fmla="*/ 491004 w 4269600"/>
              <a:gd name="csY1" fmla="*/ 0 h 2499790"/>
              <a:gd name="csX2" fmla="*/ 982008 w 4269600"/>
              <a:gd name="csY2" fmla="*/ 0 h 2499790"/>
              <a:gd name="csX3" fmla="*/ 1601100 w 4269600"/>
              <a:gd name="csY3" fmla="*/ 0 h 2499790"/>
              <a:gd name="csX4" fmla="*/ 2092104 w 4269600"/>
              <a:gd name="csY4" fmla="*/ 0 h 2499790"/>
              <a:gd name="csX5" fmla="*/ 2668500 w 4269600"/>
              <a:gd name="csY5" fmla="*/ 0 h 2499790"/>
              <a:gd name="csX6" fmla="*/ 3202200 w 4269600"/>
              <a:gd name="csY6" fmla="*/ 0 h 2499790"/>
              <a:gd name="csX7" fmla="*/ 3650508 w 4269600"/>
              <a:gd name="csY7" fmla="*/ 0 h 2499790"/>
              <a:gd name="csX8" fmla="*/ 4269600 w 4269600"/>
              <a:gd name="csY8" fmla="*/ 0 h 2499790"/>
              <a:gd name="csX9" fmla="*/ 4269600 w 4269600"/>
              <a:gd name="csY9" fmla="*/ 524956 h 2499790"/>
              <a:gd name="csX10" fmla="*/ 4269600 w 4269600"/>
              <a:gd name="csY10" fmla="*/ 949920 h 2499790"/>
              <a:gd name="csX11" fmla="*/ 4269600 w 4269600"/>
              <a:gd name="csY11" fmla="*/ 1449878 h 2499790"/>
              <a:gd name="csX12" fmla="*/ 4269600 w 4269600"/>
              <a:gd name="csY12" fmla="*/ 1949836 h 2499790"/>
              <a:gd name="csX13" fmla="*/ 4269600 w 4269600"/>
              <a:gd name="csY13" fmla="*/ 2499790 h 2499790"/>
              <a:gd name="csX14" fmla="*/ 3693204 w 4269600"/>
              <a:gd name="csY14" fmla="*/ 2499790 h 2499790"/>
              <a:gd name="csX15" fmla="*/ 3244896 w 4269600"/>
              <a:gd name="csY15" fmla="*/ 2499790 h 2499790"/>
              <a:gd name="csX16" fmla="*/ 2753892 w 4269600"/>
              <a:gd name="csY16" fmla="*/ 2499790 h 2499790"/>
              <a:gd name="csX17" fmla="*/ 2348280 w 4269600"/>
              <a:gd name="csY17" fmla="*/ 2499790 h 2499790"/>
              <a:gd name="csX18" fmla="*/ 1942668 w 4269600"/>
              <a:gd name="csY18" fmla="*/ 2499790 h 2499790"/>
              <a:gd name="csX19" fmla="*/ 1408968 w 4269600"/>
              <a:gd name="csY19" fmla="*/ 2499790 h 2499790"/>
              <a:gd name="csX20" fmla="*/ 917964 w 4269600"/>
              <a:gd name="csY20" fmla="*/ 2499790 h 2499790"/>
              <a:gd name="csX21" fmla="*/ 0 w 4269600"/>
              <a:gd name="csY21" fmla="*/ 2499790 h 2499790"/>
              <a:gd name="csX22" fmla="*/ 0 w 4269600"/>
              <a:gd name="csY22" fmla="*/ 2049828 h 2499790"/>
              <a:gd name="csX23" fmla="*/ 0 w 4269600"/>
              <a:gd name="csY23" fmla="*/ 1549870 h 2499790"/>
              <a:gd name="csX24" fmla="*/ 0 w 4269600"/>
              <a:gd name="csY24" fmla="*/ 1049912 h 2499790"/>
              <a:gd name="csX25" fmla="*/ 0 w 4269600"/>
              <a:gd name="csY25" fmla="*/ 549954 h 2499790"/>
              <a:gd name="csX26" fmla="*/ 0 w 4269600"/>
              <a:gd name="csY26" fmla="*/ 0 h 24997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269600" h="2499790" fill="none" extrusionOk="0">
                <a:moveTo>
                  <a:pt x="0" y="0"/>
                </a:moveTo>
                <a:cubicBezTo>
                  <a:pt x="232081" y="-31394"/>
                  <a:pt x="332952" y="48671"/>
                  <a:pt x="491004" y="0"/>
                </a:cubicBezTo>
                <a:cubicBezTo>
                  <a:pt x="649056" y="-48671"/>
                  <a:pt x="872896" y="39369"/>
                  <a:pt x="982008" y="0"/>
                </a:cubicBezTo>
                <a:cubicBezTo>
                  <a:pt x="1091120" y="-39369"/>
                  <a:pt x="1299714" y="42937"/>
                  <a:pt x="1601100" y="0"/>
                </a:cubicBezTo>
                <a:cubicBezTo>
                  <a:pt x="1902486" y="-42937"/>
                  <a:pt x="1947837" y="35738"/>
                  <a:pt x="2092104" y="0"/>
                </a:cubicBezTo>
                <a:cubicBezTo>
                  <a:pt x="2236371" y="-35738"/>
                  <a:pt x="2501889" y="36318"/>
                  <a:pt x="2668500" y="0"/>
                </a:cubicBezTo>
                <a:cubicBezTo>
                  <a:pt x="2835111" y="-36318"/>
                  <a:pt x="3067011" y="61439"/>
                  <a:pt x="3202200" y="0"/>
                </a:cubicBezTo>
                <a:cubicBezTo>
                  <a:pt x="3337389" y="-61439"/>
                  <a:pt x="3496840" y="31609"/>
                  <a:pt x="3650508" y="0"/>
                </a:cubicBezTo>
                <a:cubicBezTo>
                  <a:pt x="3804176" y="-31609"/>
                  <a:pt x="3999822" y="41745"/>
                  <a:pt x="4269600" y="0"/>
                </a:cubicBezTo>
                <a:cubicBezTo>
                  <a:pt x="4280473" y="210830"/>
                  <a:pt x="4232496" y="324044"/>
                  <a:pt x="4269600" y="524956"/>
                </a:cubicBezTo>
                <a:cubicBezTo>
                  <a:pt x="4306704" y="725868"/>
                  <a:pt x="4241426" y="851622"/>
                  <a:pt x="4269600" y="949920"/>
                </a:cubicBezTo>
                <a:cubicBezTo>
                  <a:pt x="4297774" y="1048218"/>
                  <a:pt x="4240010" y="1260247"/>
                  <a:pt x="4269600" y="1449878"/>
                </a:cubicBezTo>
                <a:cubicBezTo>
                  <a:pt x="4299190" y="1639509"/>
                  <a:pt x="4236055" y="1840882"/>
                  <a:pt x="4269600" y="1949836"/>
                </a:cubicBezTo>
                <a:cubicBezTo>
                  <a:pt x="4303145" y="2058790"/>
                  <a:pt x="4212430" y="2240072"/>
                  <a:pt x="4269600" y="2499790"/>
                </a:cubicBezTo>
                <a:cubicBezTo>
                  <a:pt x="4089941" y="2533770"/>
                  <a:pt x="3834516" y="2438347"/>
                  <a:pt x="3693204" y="2499790"/>
                </a:cubicBezTo>
                <a:cubicBezTo>
                  <a:pt x="3551892" y="2561233"/>
                  <a:pt x="3436319" y="2446085"/>
                  <a:pt x="3244896" y="2499790"/>
                </a:cubicBezTo>
                <a:cubicBezTo>
                  <a:pt x="3053473" y="2553495"/>
                  <a:pt x="2894980" y="2495323"/>
                  <a:pt x="2753892" y="2499790"/>
                </a:cubicBezTo>
                <a:cubicBezTo>
                  <a:pt x="2612804" y="2504257"/>
                  <a:pt x="2540176" y="2460776"/>
                  <a:pt x="2348280" y="2499790"/>
                </a:cubicBezTo>
                <a:cubicBezTo>
                  <a:pt x="2156384" y="2538804"/>
                  <a:pt x="2110687" y="2485414"/>
                  <a:pt x="1942668" y="2499790"/>
                </a:cubicBezTo>
                <a:cubicBezTo>
                  <a:pt x="1774649" y="2514166"/>
                  <a:pt x="1526790" y="2485424"/>
                  <a:pt x="1408968" y="2499790"/>
                </a:cubicBezTo>
                <a:cubicBezTo>
                  <a:pt x="1291146" y="2514156"/>
                  <a:pt x="1104995" y="2480391"/>
                  <a:pt x="917964" y="2499790"/>
                </a:cubicBezTo>
                <a:cubicBezTo>
                  <a:pt x="730933" y="2519189"/>
                  <a:pt x="346424" y="2455051"/>
                  <a:pt x="0" y="2499790"/>
                </a:cubicBezTo>
                <a:cubicBezTo>
                  <a:pt x="-9982" y="2286335"/>
                  <a:pt x="27018" y="2211846"/>
                  <a:pt x="0" y="2049828"/>
                </a:cubicBezTo>
                <a:cubicBezTo>
                  <a:pt x="-27018" y="1887810"/>
                  <a:pt x="5299" y="1729484"/>
                  <a:pt x="0" y="1549870"/>
                </a:cubicBezTo>
                <a:cubicBezTo>
                  <a:pt x="-5299" y="1370256"/>
                  <a:pt x="25258" y="1199027"/>
                  <a:pt x="0" y="1049912"/>
                </a:cubicBezTo>
                <a:cubicBezTo>
                  <a:pt x="-25258" y="900797"/>
                  <a:pt x="9870" y="784136"/>
                  <a:pt x="0" y="549954"/>
                </a:cubicBezTo>
                <a:cubicBezTo>
                  <a:pt x="-9870" y="315772"/>
                  <a:pt x="20193" y="144162"/>
                  <a:pt x="0" y="0"/>
                </a:cubicBezTo>
                <a:close/>
              </a:path>
              <a:path w="4269600" h="2499790" stroke="0" extrusionOk="0">
                <a:moveTo>
                  <a:pt x="0" y="0"/>
                </a:moveTo>
                <a:cubicBezTo>
                  <a:pt x="170562" y="-70"/>
                  <a:pt x="277203" y="21964"/>
                  <a:pt x="491004" y="0"/>
                </a:cubicBezTo>
                <a:cubicBezTo>
                  <a:pt x="704805" y="-21964"/>
                  <a:pt x="863014" y="37714"/>
                  <a:pt x="1067400" y="0"/>
                </a:cubicBezTo>
                <a:cubicBezTo>
                  <a:pt x="1271786" y="-37714"/>
                  <a:pt x="1349448" y="24535"/>
                  <a:pt x="1515708" y="0"/>
                </a:cubicBezTo>
                <a:cubicBezTo>
                  <a:pt x="1681968" y="-24535"/>
                  <a:pt x="1780953" y="46501"/>
                  <a:pt x="1921320" y="0"/>
                </a:cubicBezTo>
                <a:cubicBezTo>
                  <a:pt x="2061687" y="-46501"/>
                  <a:pt x="2242184" y="46993"/>
                  <a:pt x="2497716" y="0"/>
                </a:cubicBezTo>
                <a:cubicBezTo>
                  <a:pt x="2753248" y="-46993"/>
                  <a:pt x="2906477" y="19323"/>
                  <a:pt x="3031416" y="0"/>
                </a:cubicBezTo>
                <a:cubicBezTo>
                  <a:pt x="3156355" y="-19323"/>
                  <a:pt x="3328889" y="4169"/>
                  <a:pt x="3437028" y="0"/>
                </a:cubicBezTo>
                <a:cubicBezTo>
                  <a:pt x="3545167" y="-4169"/>
                  <a:pt x="3905395" y="83567"/>
                  <a:pt x="4269600" y="0"/>
                </a:cubicBezTo>
                <a:cubicBezTo>
                  <a:pt x="4281187" y="204520"/>
                  <a:pt x="4264472" y="360559"/>
                  <a:pt x="4269600" y="524956"/>
                </a:cubicBezTo>
                <a:cubicBezTo>
                  <a:pt x="4274728" y="689353"/>
                  <a:pt x="4256965" y="763230"/>
                  <a:pt x="4269600" y="949920"/>
                </a:cubicBezTo>
                <a:cubicBezTo>
                  <a:pt x="4282235" y="1136610"/>
                  <a:pt x="4249324" y="1264343"/>
                  <a:pt x="4269600" y="1399882"/>
                </a:cubicBezTo>
                <a:cubicBezTo>
                  <a:pt x="4289876" y="1535421"/>
                  <a:pt x="4218417" y="1767119"/>
                  <a:pt x="4269600" y="1874843"/>
                </a:cubicBezTo>
                <a:cubicBezTo>
                  <a:pt x="4320783" y="1982567"/>
                  <a:pt x="4213711" y="2305573"/>
                  <a:pt x="4269600" y="2499790"/>
                </a:cubicBezTo>
                <a:cubicBezTo>
                  <a:pt x="4131676" y="2540754"/>
                  <a:pt x="4051962" y="2458697"/>
                  <a:pt x="3863988" y="2499790"/>
                </a:cubicBezTo>
                <a:cubicBezTo>
                  <a:pt x="3676014" y="2540883"/>
                  <a:pt x="3566168" y="2464302"/>
                  <a:pt x="3415680" y="2499790"/>
                </a:cubicBezTo>
                <a:cubicBezTo>
                  <a:pt x="3265192" y="2535278"/>
                  <a:pt x="3151202" y="2493642"/>
                  <a:pt x="3010068" y="2499790"/>
                </a:cubicBezTo>
                <a:cubicBezTo>
                  <a:pt x="2868934" y="2505938"/>
                  <a:pt x="2689400" y="2449925"/>
                  <a:pt x="2433672" y="2499790"/>
                </a:cubicBezTo>
                <a:cubicBezTo>
                  <a:pt x="2177944" y="2549655"/>
                  <a:pt x="2167318" y="2483150"/>
                  <a:pt x="2028060" y="2499790"/>
                </a:cubicBezTo>
                <a:cubicBezTo>
                  <a:pt x="1888802" y="2516430"/>
                  <a:pt x="1607395" y="2493378"/>
                  <a:pt x="1494360" y="2499790"/>
                </a:cubicBezTo>
                <a:cubicBezTo>
                  <a:pt x="1381325" y="2506202"/>
                  <a:pt x="1200849" y="2492371"/>
                  <a:pt x="1003356" y="2499790"/>
                </a:cubicBezTo>
                <a:cubicBezTo>
                  <a:pt x="805863" y="2507209"/>
                  <a:pt x="666929" y="2478508"/>
                  <a:pt x="512352" y="2499790"/>
                </a:cubicBezTo>
                <a:cubicBezTo>
                  <a:pt x="357775" y="2521072"/>
                  <a:pt x="239266" y="2472617"/>
                  <a:pt x="0" y="2499790"/>
                </a:cubicBezTo>
                <a:cubicBezTo>
                  <a:pt x="-19161" y="2344775"/>
                  <a:pt x="41005" y="2166139"/>
                  <a:pt x="0" y="1974834"/>
                </a:cubicBezTo>
                <a:cubicBezTo>
                  <a:pt x="-41005" y="1783529"/>
                  <a:pt x="31252" y="1620107"/>
                  <a:pt x="0" y="1499874"/>
                </a:cubicBezTo>
                <a:cubicBezTo>
                  <a:pt x="-31252" y="1379641"/>
                  <a:pt x="27961" y="1160493"/>
                  <a:pt x="0" y="1049912"/>
                </a:cubicBezTo>
                <a:cubicBezTo>
                  <a:pt x="-27961" y="939331"/>
                  <a:pt x="14515" y="763590"/>
                  <a:pt x="0" y="574952"/>
                </a:cubicBezTo>
                <a:cubicBezTo>
                  <a:pt x="-14515" y="386314"/>
                  <a:pt x="7237" y="285390"/>
                  <a:pt x="0" y="0"/>
                </a:cubicBezTo>
                <a:close/>
              </a:path>
            </a:pathLst>
          </a:custGeom>
          <a:ln w="19050">
            <a:solidFill>
              <a:schemeClr val="accent4">
                <a:lumMod val="90000"/>
              </a:schemeClr>
            </a:solidFill>
            <a:extLst>
              <a:ext uri="{C807C97D-BFC1-408E-A445-0C87EB9F89A2}">
                <ask:lineSketchStyleProps xmlns:ask="http://schemas.microsoft.com/office/drawing/2018/sketchyshapes" sd="1775220768">
                  <a:prstGeom prst="rect">
                    <a:avLst/>
                  </a:prstGeom>
                  <ask:type>
                    <ask:lineSketchScribble/>
                  </ask:type>
                </ask:lineSketchStyleProps>
              </a:ext>
            </a:extLst>
          </a:ln>
        </p:spPr>
      </p:pic>
      <p:sp>
        <p:nvSpPr>
          <p:cNvPr id="2" name="مربع نص 1">
            <a:extLst>
              <a:ext uri="{FF2B5EF4-FFF2-40B4-BE49-F238E27FC236}">
                <a16:creationId xmlns:a16="http://schemas.microsoft.com/office/drawing/2014/main" id="{B8B63496-08E0-293A-11D2-1230E83D0709}"/>
              </a:ext>
            </a:extLst>
          </p:cNvPr>
          <p:cNvSpPr txBox="1"/>
          <p:nvPr/>
        </p:nvSpPr>
        <p:spPr>
          <a:xfrm>
            <a:off x="5580081" y="1845977"/>
            <a:ext cx="3029077" cy="2004395"/>
          </a:xfrm>
          <a:prstGeom prst="rect">
            <a:avLst/>
          </a:prstGeom>
          <a:noFill/>
        </p:spPr>
        <p:txBody>
          <a:bodyPr wrap="square">
            <a:spAutoFit/>
          </a:bodyPr>
          <a:lstStyle/>
          <a:p>
            <a:pPr algn="ctr" rtl="1">
              <a:lnSpc>
                <a:spcPct val="150000"/>
              </a:lnSpc>
            </a:pPr>
            <a:r>
              <a:rPr lang="ar-SA" dirty="0">
                <a:latin typeface="Cairo Light" panose="00000400000000000000" pitchFamily="2" charset="-78"/>
                <a:cs typeface="Cairo Light" panose="00000400000000000000" pitchFamily="2" charset="-78"/>
              </a:rPr>
              <a:t>تبدأ العملية بمعالجة الصورة لتحسين جودتها، ثم يتم اكتشاف النصوص وتحديد أماكنها، وبعدها تحليل ترتيبها، ثم التعرف على محتوى النص، وأخيرًا استخدام نموذج اللغة لإخراج النص النهائي بشكل صحيح.</a:t>
            </a:r>
            <a:endParaRPr lang="en-US" dirty="0">
              <a:latin typeface="Cairo Light" panose="00000400000000000000" pitchFamily="2" charset="-78"/>
              <a:cs typeface="Cairo Light" panose="00000400000000000000" pitchFamily="2" charset="-78"/>
            </a:endParaRPr>
          </a:p>
        </p:txBody>
      </p:sp>
      <p:sp>
        <p:nvSpPr>
          <p:cNvPr id="7" name="Google Shape;1671;p43">
            <a:extLst>
              <a:ext uri="{FF2B5EF4-FFF2-40B4-BE49-F238E27FC236}">
                <a16:creationId xmlns:a16="http://schemas.microsoft.com/office/drawing/2014/main" id="{0C84469C-FEFF-60B1-24DD-1055627D5C31}"/>
              </a:ext>
            </a:extLst>
          </p:cNvPr>
          <p:cNvSpPr/>
          <p:nvPr/>
        </p:nvSpPr>
        <p:spPr>
          <a:xfrm>
            <a:off x="8369933" y="1702092"/>
            <a:ext cx="239225" cy="369975"/>
          </a:xfrm>
          <a:custGeom>
            <a:avLst/>
            <a:gdLst/>
            <a:ahLst/>
            <a:cxnLst/>
            <a:rect l="l" t="t" r="r" b="b"/>
            <a:pathLst>
              <a:path w="9569" h="14799" extrusionOk="0">
                <a:moveTo>
                  <a:pt x="0" y="0"/>
                </a:moveTo>
                <a:cubicBezTo>
                  <a:pt x="2601" y="372"/>
                  <a:pt x="5528" y="524"/>
                  <a:pt x="7580" y="2166"/>
                </a:cubicBezTo>
                <a:cubicBezTo>
                  <a:pt x="10890" y="4814"/>
                  <a:pt x="9024" y="10561"/>
                  <a:pt x="9024" y="14799"/>
                </a:cubicBezTo>
              </a:path>
            </a:pathLst>
          </a:custGeom>
          <a:noFill/>
          <a:ln w="76200" cap="flat" cmpd="sng">
            <a:solidFill>
              <a:schemeClr val="accent3">
                <a:lumMod val="75000"/>
              </a:schemeClr>
            </a:solidFill>
            <a:prstDash val="solid"/>
            <a:round/>
            <a:headEnd type="none" w="med" len="med"/>
            <a:tailEnd type="none" w="med" len="med"/>
          </a:ln>
        </p:spPr>
        <p:txBody>
          <a:bodyPr/>
          <a:lstStyle/>
          <a:p>
            <a:endParaRPr lang="en-US"/>
          </a:p>
        </p:txBody>
      </p:sp>
      <p:sp>
        <p:nvSpPr>
          <p:cNvPr id="8" name="Google Shape;2615;p72">
            <a:extLst>
              <a:ext uri="{FF2B5EF4-FFF2-40B4-BE49-F238E27FC236}">
                <a16:creationId xmlns:a16="http://schemas.microsoft.com/office/drawing/2014/main" id="{1ED2EA03-1F4B-6FDE-EECE-A3334D257FD6}"/>
              </a:ext>
            </a:extLst>
          </p:cNvPr>
          <p:cNvSpPr/>
          <p:nvPr/>
        </p:nvSpPr>
        <p:spPr>
          <a:xfrm>
            <a:off x="5543700" y="3591996"/>
            <a:ext cx="1115650" cy="669325"/>
          </a:xfrm>
          <a:custGeom>
            <a:avLst/>
            <a:gdLst/>
            <a:ahLst/>
            <a:cxnLst/>
            <a:rect l="l" t="t" r="r" b="b"/>
            <a:pathLst>
              <a:path w="44626" h="26773" extrusionOk="0">
                <a:moveTo>
                  <a:pt x="0" y="26485"/>
                </a:moveTo>
                <a:cubicBezTo>
                  <a:pt x="4596" y="27143"/>
                  <a:pt x="11150" y="26907"/>
                  <a:pt x="13454" y="22876"/>
                </a:cubicBezTo>
                <a:cubicBezTo>
                  <a:pt x="15028" y="20122"/>
                  <a:pt x="9317" y="14739"/>
                  <a:pt x="6563" y="16313"/>
                </a:cubicBezTo>
                <a:cubicBezTo>
                  <a:pt x="4214" y="17656"/>
                  <a:pt x="6020" y="23183"/>
                  <a:pt x="8532" y="24188"/>
                </a:cubicBezTo>
                <a:cubicBezTo>
                  <a:pt x="15485" y="26970"/>
                  <a:pt x="26992" y="27985"/>
                  <a:pt x="30845" y="21563"/>
                </a:cubicBezTo>
                <a:cubicBezTo>
                  <a:pt x="32235" y="19247"/>
                  <a:pt x="29269" y="14917"/>
                  <a:pt x="26579" y="14673"/>
                </a:cubicBezTo>
                <a:cubicBezTo>
                  <a:pt x="24233" y="14460"/>
                  <a:pt x="23773" y="18886"/>
                  <a:pt x="23954" y="21235"/>
                </a:cubicBezTo>
                <a:cubicBezTo>
                  <a:pt x="24315" y="25926"/>
                  <a:pt x="33906" y="23764"/>
                  <a:pt x="38064" y="21563"/>
                </a:cubicBezTo>
                <a:cubicBezTo>
                  <a:pt x="42537" y="19195"/>
                  <a:pt x="43283" y="10048"/>
                  <a:pt x="39704" y="6469"/>
                </a:cubicBezTo>
                <a:cubicBezTo>
                  <a:pt x="38524" y="5289"/>
                  <a:pt x="34007" y="9952"/>
                  <a:pt x="35439" y="9094"/>
                </a:cubicBezTo>
                <a:cubicBezTo>
                  <a:pt x="37663" y="7761"/>
                  <a:pt x="38540" y="4746"/>
                  <a:pt x="39048" y="2203"/>
                </a:cubicBezTo>
                <a:cubicBezTo>
                  <a:pt x="39178" y="1551"/>
                  <a:pt x="38906" y="-235"/>
                  <a:pt x="39376" y="235"/>
                </a:cubicBezTo>
                <a:cubicBezTo>
                  <a:pt x="41298" y="2155"/>
                  <a:pt x="42705" y="4548"/>
                  <a:pt x="44626" y="6469"/>
                </a:cubicBezTo>
              </a:path>
            </a:pathLst>
          </a:custGeom>
          <a:noFill/>
          <a:ln w="76200" cap="flat" cmpd="sng">
            <a:solidFill>
              <a:schemeClr val="accent3">
                <a:lumMod val="75000"/>
              </a:schemeClr>
            </a:solidFill>
            <a:prstDash val="solid"/>
            <a:round/>
            <a:headEnd type="none" w="med" len="med"/>
            <a:tailEnd type="none" w="med" len="med"/>
          </a:ln>
        </p:spPr>
        <p:txBody>
          <a:bodyPr/>
          <a:lstStyle/>
          <a:p>
            <a:endParaRPr lang="en-US"/>
          </a:p>
        </p:txBody>
      </p:sp>
    </p:spTree>
    <p:extLst>
      <p:ext uri="{BB962C8B-B14F-4D97-AF65-F5344CB8AC3E}">
        <p14:creationId xmlns:p14="http://schemas.microsoft.com/office/powerpoint/2010/main" val="949119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82">
          <a:extLst>
            <a:ext uri="{FF2B5EF4-FFF2-40B4-BE49-F238E27FC236}">
              <a16:creationId xmlns:a16="http://schemas.microsoft.com/office/drawing/2014/main" id="{4B2F620D-4B40-481A-78D2-163BE67B5896}"/>
            </a:ext>
          </a:extLst>
        </p:cNvPr>
        <p:cNvGrpSpPr/>
        <p:nvPr/>
      </p:nvGrpSpPr>
      <p:grpSpPr>
        <a:xfrm>
          <a:off x="0" y="0"/>
          <a:ext cx="0" cy="0"/>
          <a:chOff x="0" y="0"/>
          <a:chExt cx="0" cy="0"/>
        </a:xfrm>
      </p:grpSpPr>
      <p:sp>
        <p:nvSpPr>
          <p:cNvPr id="1695" name="Google Shape;1695;p44">
            <a:extLst>
              <a:ext uri="{FF2B5EF4-FFF2-40B4-BE49-F238E27FC236}">
                <a16:creationId xmlns:a16="http://schemas.microsoft.com/office/drawing/2014/main" id="{9EE0562E-D6AE-422A-8FD2-26106D291261}"/>
              </a:ext>
            </a:extLst>
          </p:cNvPr>
          <p:cNvSpPr/>
          <p:nvPr/>
        </p:nvSpPr>
        <p:spPr>
          <a:xfrm rot="691964">
            <a:off x="1484193" y="1210684"/>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44">
            <a:extLst>
              <a:ext uri="{FF2B5EF4-FFF2-40B4-BE49-F238E27FC236}">
                <a16:creationId xmlns:a16="http://schemas.microsoft.com/office/drawing/2014/main" id="{D3F76E66-8381-02D3-BABE-C34C2D57FA1F}"/>
              </a:ext>
            </a:extLst>
          </p:cNvPr>
          <p:cNvSpPr/>
          <p:nvPr/>
        </p:nvSpPr>
        <p:spPr>
          <a:xfrm>
            <a:off x="1053593" y="1673477"/>
            <a:ext cx="181500" cy="172500"/>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44">
            <a:extLst>
              <a:ext uri="{FF2B5EF4-FFF2-40B4-BE49-F238E27FC236}">
                <a16:creationId xmlns:a16="http://schemas.microsoft.com/office/drawing/2014/main" id="{FD0E6439-6568-2595-4CFF-4EC2810B36C7}"/>
              </a:ext>
            </a:extLst>
          </p:cNvPr>
          <p:cNvSpPr/>
          <p:nvPr/>
        </p:nvSpPr>
        <p:spPr>
          <a:xfrm>
            <a:off x="1564318" y="2060402"/>
            <a:ext cx="181500" cy="172500"/>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538;p39">
            <a:extLst>
              <a:ext uri="{FF2B5EF4-FFF2-40B4-BE49-F238E27FC236}">
                <a16:creationId xmlns:a16="http://schemas.microsoft.com/office/drawing/2014/main" id="{4C0A0214-2191-D53E-2AB9-7E694722695D}"/>
              </a:ext>
            </a:extLst>
          </p:cNvPr>
          <p:cNvSpPr txBox="1">
            <a:spLocks/>
          </p:cNvSpPr>
          <p:nvPr/>
        </p:nvSpPr>
        <p:spPr>
          <a:xfrm>
            <a:off x="720000" y="445025"/>
            <a:ext cx="7704000"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dirty="0">
                <a:latin typeface="Cairo Black" panose="00000A00000000000000" pitchFamily="2" charset="-78"/>
                <a:cs typeface="Cairo Black" panose="00000A00000000000000" pitchFamily="2" charset="-78"/>
              </a:rPr>
              <a:t>HSV Color System</a:t>
            </a:r>
            <a:endParaRPr lang="ar-SA" sz="2800" dirty="0">
              <a:latin typeface="Cairo Black" panose="00000A00000000000000" pitchFamily="2" charset="-78"/>
              <a:cs typeface="Cairo Black" panose="00000A00000000000000" pitchFamily="2" charset="-78"/>
            </a:endParaRPr>
          </a:p>
        </p:txBody>
      </p:sp>
      <p:sp>
        <p:nvSpPr>
          <p:cNvPr id="13" name="Google Shape;1495;p37">
            <a:extLst>
              <a:ext uri="{FF2B5EF4-FFF2-40B4-BE49-F238E27FC236}">
                <a16:creationId xmlns:a16="http://schemas.microsoft.com/office/drawing/2014/main" id="{998741EA-C3D8-2DBB-2696-384FE5766F30}"/>
              </a:ext>
            </a:extLst>
          </p:cNvPr>
          <p:cNvSpPr/>
          <p:nvPr/>
        </p:nvSpPr>
        <p:spPr>
          <a:xfrm>
            <a:off x="3563919" y="1011844"/>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
        <p:nvSpPr>
          <p:cNvPr id="15" name="Google Shape;1653;p42">
            <a:extLst>
              <a:ext uri="{FF2B5EF4-FFF2-40B4-BE49-F238E27FC236}">
                <a16:creationId xmlns:a16="http://schemas.microsoft.com/office/drawing/2014/main" id="{2A0BAD66-63AD-E39A-3A43-128789B6C5E5}"/>
              </a:ext>
            </a:extLst>
          </p:cNvPr>
          <p:cNvSpPr/>
          <p:nvPr/>
        </p:nvSpPr>
        <p:spPr>
          <a:xfrm>
            <a:off x="3780300" y="4658800"/>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10/20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pic>
        <p:nvPicPr>
          <p:cNvPr id="4" name="صورة 3">
            <a:extLst>
              <a:ext uri="{FF2B5EF4-FFF2-40B4-BE49-F238E27FC236}">
                <a16:creationId xmlns:a16="http://schemas.microsoft.com/office/drawing/2014/main" id="{B7783ABC-E2DC-8F43-A0CE-29EAB2013FA4}"/>
              </a:ext>
            </a:extLst>
          </p:cNvPr>
          <p:cNvPicPr>
            <a:picLocks noChangeAspect="1"/>
          </p:cNvPicPr>
          <p:nvPr/>
        </p:nvPicPr>
        <p:blipFill>
          <a:blip r:embed="rId3"/>
          <a:stretch>
            <a:fillRect/>
          </a:stretch>
        </p:blipFill>
        <p:spPr>
          <a:xfrm>
            <a:off x="1351208" y="1455325"/>
            <a:ext cx="3830991" cy="2873243"/>
          </a:xfrm>
          <a:custGeom>
            <a:avLst/>
            <a:gdLst>
              <a:gd name="csX0" fmla="*/ 0 w 3830991"/>
              <a:gd name="csY0" fmla="*/ 0 h 2873243"/>
              <a:gd name="csX1" fmla="*/ 470665 w 3830991"/>
              <a:gd name="csY1" fmla="*/ 0 h 2873243"/>
              <a:gd name="csX2" fmla="*/ 941329 w 3830991"/>
              <a:gd name="csY2" fmla="*/ 0 h 2873243"/>
              <a:gd name="csX3" fmla="*/ 1373684 w 3830991"/>
              <a:gd name="csY3" fmla="*/ 0 h 2873243"/>
              <a:gd name="csX4" fmla="*/ 1882658 w 3830991"/>
              <a:gd name="csY4" fmla="*/ 0 h 2873243"/>
              <a:gd name="csX5" fmla="*/ 2391633 w 3830991"/>
              <a:gd name="csY5" fmla="*/ 0 h 2873243"/>
              <a:gd name="csX6" fmla="*/ 3015537 w 3830991"/>
              <a:gd name="csY6" fmla="*/ 0 h 2873243"/>
              <a:gd name="csX7" fmla="*/ 3830991 w 3830991"/>
              <a:gd name="csY7" fmla="*/ 0 h 2873243"/>
              <a:gd name="csX8" fmla="*/ 3830991 w 3830991"/>
              <a:gd name="csY8" fmla="*/ 603381 h 2873243"/>
              <a:gd name="csX9" fmla="*/ 3830991 w 3830991"/>
              <a:gd name="csY9" fmla="*/ 1235494 h 2873243"/>
              <a:gd name="csX10" fmla="*/ 3830991 w 3830991"/>
              <a:gd name="csY10" fmla="*/ 1838876 h 2873243"/>
              <a:gd name="csX11" fmla="*/ 3830991 w 3830991"/>
              <a:gd name="csY11" fmla="*/ 2327327 h 2873243"/>
              <a:gd name="csX12" fmla="*/ 3830991 w 3830991"/>
              <a:gd name="csY12" fmla="*/ 2873243 h 2873243"/>
              <a:gd name="csX13" fmla="*/ 3398636 w 3830991"/>
              <a:gd name="csY13" fmla="*/ 2873243 h 2873243"/>
              <a:gd name="csX14" fmla="*/ 2813042 w 3830991"/>
              <a:gd name="csY14" fmla="*/ 2873243 h 2873243"/>
              <a:gd name="csX15" fmla="*/ 2380687 w 3830991"/>
              <a:gd name="csY15" fmla="*/ 2873243 h 2873243"/>
              <a:gd name="csX16" fmla="*/ 1871713 w 3830991"/>
              <a:gd name="csY16" fmla="*/ 2873243 h 2873243"/>
              <a:gd name="csX17" fmla="*/ 1247808 w 3830991"/>
              <a:gd name="csY17" fmla="*/ 2873243 h 2873243"/>
              <a:gd name="csX18" fmla="*/ 777144 w 3830991"/>
              <a:gd name="csY18" fmla="*/ 2873243 h 2873243"/>
              <a:gd name="csX19" fmla="*/ 0 w 3830991"/>
              <a:gd name="csY19" fmla="*/ 2873243 h 2873243"/>
              <a:gd name="csX20" fmla="*/ 0 w 3830991"/>
              <a:gd name="csY20" fmla="*/ 2384792 h 2873243"/>
              <a:gd name="csX21" fmla="*/ 0 w 3830991"/>
              <a:gd name="csY21" fmla="*/ 1867608 h 2873243"/>
              <a:gd name="csX22" fmla="*/ 0 w 3830991"/>
              <a:gd name="csY22" fmla="*/ 1321692 h 2873243"/>
              <a:gd name="csX23" fmla="*/ 0 w 3830991"/>
              <a:gd name="csY23" fmla="*/ 689578 h 2873243"/>
              <a:gd name="csX24" fmla="*/ 0 w 3830991"/>
              <a:gd name="csY24" fmla="*/ 0 h 28732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830991" h="2873243" fill="none" extrusionOk="0">
                <a:moveTo>
                  <a:pt x="0" y="0"/>
                </a:moveTo>
                <a:cubicBezTo>
                  <a:pt x="226462" y="-11677"/>
                  <a:pt x="360425" y="55630"/>
                  <a:pt x="470665" y="0"/>
                </a:cubicBezTo>
                <a:cubicBezTo>
                  <a:pt x="580906" y="-55630"/>
                  <a:pt x="830741" y="38978"/>
                  <a:pt x="941329" y="0"/>
                </a:cubicBezTo>
                <a:cubicBezTo>
                  <a:pt x="1051917" y="-38978"/>
                  <a:pt x="1248401" y="34243"/>
                  <a:pt x="1373684" y="0"/>
                </a:cubicBezTo>
                <a:cubicBezTo>
                  <a:pt x="1498968" y="-34243"/>
                  <a:pt x="1648728" y="36946"/>
                  <a:pt x="1882658" y="0"/>
                </a:cubicBezTo>
                <a:cubicBezTo>
                  <a:pt x="2116588" y="-36946"/>
                  <a:pt x="2223370" y="44007"/>
                  <a:pt x="2391633" y="0"/>
                </a:cubicBezTo>
                <a:cubicBezTo>
                  <a:pt x="2559897" y="-44007"/>
                  <a:pt x="2838243" y="5885"/>
                  <a:pt x="3015537" y="0"/>
                </a:cubicBezTo>
                <a:cubicBezTo>
                  <a:pt x="3192831" y="-5885"/>
                  <a:pt x="3450489" y="95375"/>
                  <a:pt x="3830991" y="0"/>
                </a:cubicBezTo>
                <a:cubicBezTo>
                  <a:pt x="3887537" y="172601"/>
                  <a:pt x="3787622" y="456876"/>
                  <a:pt x="3830991" y="603381"/>
                </a:cubicBezTo>
                <a:cubicBezTo>
                  <a:pt x="3874360" y="749886"/>
                  <a:pt x="3759654" y="1069588"/>
                  <a:pt x="3830991" y="1235494"/>
                </a:cubicBezTo>
                <a:cubicBezTo>
                  <a:pt x="3902328" y="1401400"/>
                  <a:pt x="3797503" y="1676040"/>
                  <a:pt x="3830991" y="1838876"/>
                </a:cubicBezTo>
                <a:cubicBezTo>
                  <a:pt x="3864479" y="2001712"/>
                  <a:pt x="3813566" y="2167247"/>
                  <a:pt x="3830991" y="2327327"/>
                </a:cubicBezTo>
                <a:cubicBezTo>
                  <a:pt x="3848416" y="2487407"/>
                  <a:pt x="3801294" y="2740158"/>
                  <a:pt x="3830991" y="2873243"/>
                </a:cubicBezTo>
                <a:cubicBezTo>
                  <a:pt x="3740986" y="2916739"/>
                  <a:pt x="3604023" y="2847911"/>
                  <a:pt x="3398636" y="2873243"/>
                </a:cubicBezTo>
                <a:cubicBezTo>
                  <a:pt x="3193249" y="2898575"/>
                  <a:pt x="3098358" y="2870799"/>
                  <a:pt x="2813042" y="2873243"/>
                </a:cubicBezTo>
                <a:cubicBezTo>
                  <a:pt x="2527726" y="2875687"/>
                  <a:pt x="2514600" y="2849164"/>
                  <a:pt x="2380687" y="2873243"/>
                </a:cubicBezTo>
                <a:cubicBezTo>
                  <a:pt x="2246774" y="2897322"/>
                  <a:pt x="2043583" y="2820071"/>
                  <a:pt x="1871713" y="2873243"/>
                </a:cubicBezTo>
                <a:cubicBezTo>
                  <a:pt x="1699843" y="2926415"/>
                  <a:pt x="1489262" y="2809107"/>
                  <a:pt x="1247808" y="2873243"/>
                </a:cubicBezTo>
                <a:cubicBezTo>
                  <a:pt x="1006355" y="2937379"/>
                  <a:pt x="967872" y="2852444"/>
                  <a:pt x="777144" y="2873243"/>
                </a:cubicBezTo>
                <a:cubicBezTo>
                  <a:pt x="586416" y="2894042"/>
                  <a:pt x="335772" y="2864151"/>
                  <a:pt x="0" y="2873243"/>
                </a:cubicBezTo>
                <a:cubicBezTo>
                  <a:pt x="-42363" y="2737614"/>
                  <a:pt x="28227" y="2553374"/>
                  <a:pt x="0" y="2384792"/>
                </a:cubicBezTo>
                <a:cubicBezTo>
                  <a:pt x="-28227" y="2216210"/>
                  <a:pt x="57382" y="1996567"/>
                  <a:pt x="0" y="1867608"/>
                </a:cubicBezTo>
                <a:cubicBezTo>
                  <a:pt x="-57382" y="1738649"/>
                  <a:pt x="57424" y="1495852"/>
                  <a:pt x="0" y="1321692"/>
                </a:cubicBezTo>
                <a:cubicBezTo>
                  <a:pt x="-57424" y="1147532"/>
                  <a:pt x="5472" y="873831"/>
                  <a:pt x="0" y="689578"/>
                </a:cubicBezTo>
                <a:cubicBezTo>
                  <a:pt x="-5472" y="505325"/>
                  <a:pt x="64695" y="259302"/>
                  <a:pt x="0" y="0"/>
                </a:cubicBezTo>
                <a:close/>
              </a:path>
              <a:path w="3830991" h="2873243" stroke="0" extrusionOk="0">
                <a:moveTo>
                  <a:pt x="0" y="0"/>
                </a:moveTo>
                <a:cubicBezTo>
                  <a:pt x="177227" y="-8829"/>
                  <a:pt x="333965" y="41572"/>
                  <a:pt x="508975" y="0"/>
                </a:cubicBezTo>
                <a:cubicBezTo>
                  <a:pt x="683986" y="-41572"/>
                  <a:pt x="927001" y="18609"/>
                  <a:pt x="1094569" y="0"/>
                </a:cubicBezTo>
                <a:cubicBezTo>
                  <a:pt x="1262137" y="-18609"/>
                  <a:pt x="1456623" y="16357"/>
                  <a:pt x="1565233" y="0"/>
                </a:cubicBezTo>
                <a:cubicBezTo>
                  <a:pt x="1673843" y="-16357"/>
                  <a:pt x="1891434" y="9939"/>
                  <a:pt x="1997588" y="0"/>
                </a:cubicBezTo>
                <a:cubicBezTo>
                  <a:pt x="2103742" y="-9939"/>
                  <a:pt x="2402078" y="34018"/>
                  <a:pt x="2583183" y="0"/>
                </a:cubicBezTo>
                <a:cubicBezTo>
                  <a:pt x="2764289" y="-34018"/>
                  <a:pt x="2890978" y="38004"/>
                  <a:pt x="3130467" y="0"/>
                </a:cubicBezTo>
                <a:cubicBezTo>
                  <a:pt x="3369956" y="-38004"/>
                  <a:pt x="3581765" y="38189"/>
                  <a:pt x="3830991" y="0"/>
                </a:cubicBezTo>
                <a:cubicBezTo>
                  <a:pt x="3840243" y="121259"/>
                  <a:pt x="3800261" y="297745"/>
                  <a:pt x="3830991" y="488451"/>
                </a:cubicBezTo>
                <a:cubicBezTo>
                  <a:pt x="3861721" y="679157"/>
                  <a:pt x="3787996" y="890383"/>
                  <a:pt x="3830991" y="1120565"/>
                </a:cubicBezTo>
                <a:cubicBezTo>
                  <a:pt x="3873986" y="1350747"/>
                  <a:pt x="3775344" y="1500676"/>
                  <a:pt x="3830991" y="1609016"/>
                </a:cubicBezTo>
                <a:cubicBezTo>
                  <a:pt x="3886638" y="1717356"/>
                  <a:pt x="3772055" y="1989075"/>
                  <a:pt x="3830991" y="2126200"/>
                </a:cubicBezTo>
                <a:cubicBezTo>
                  <a:pt x="3889927" y="2263325"/>
                  <a:pt x="3813969" y="2686728"/>
                  <a:pt x="3830991" y="2873243"/>
                </a:cubicBezTo>
                <a:cubicBezTo>
                  <a:pt x="3581401" y="2918168"/>
                  <a:pt x="3443070" y="2814988"/>
                  <a:pt x="3245397" y="2873243"/>
                </a:cubicBezTo>
                <a:cubicBezTo>
                  <a:pt x="3047724" y="2931498"/>
                  <a:pt x="2870445" y="2834389"/>
                  <a:pt x="2736422" y="2873243"/>
                </a:cubicBezTo>
                <a:cubicBezTo>
                  <a:pt x="2602400" y="2912097"/>
                  <a:pt x="2395445" y="2841682"/>
                  <a:pt x="2265758" y="2873243"/>
                </a:cubicBezTo>
                <a:cubicBezTo>
                  <a:pt x="2136071" y="2904804"/>
                  <a:pt x="1925346" y="2830289"/>
                  <a:pt x="1833403" y="2873243"/>
                </a:cubicBezTo>
                <a:cubicBezTo>
                  <a:pt x="1741461" y="2916197"/>
                  <a:pt x="1441218" y="2803262"/>
                  <a:pt x="1247808" y="2873243"/>
                </a:cubicBezTo>
                <a:cubicBezTo>
                  <a:pt x="1054398" y="2943224"/>
                  <a:pt x="937440" y="2829047"/>
                  <a:pt x="815454" y="2873243"/>
                </a:cubicBezTo>
                <a:cubicBezTo>
                  <a:pt x="693468" y="2917439"/>
                  <a:pt x="348492" y="2837887"/>
                  <a:pt x="0" y="2873243"/>
                </a:cubicBezTo>
                <a:cubicBezTo>
                  <a:pt x="-23102" y="2671442"/>
                  <a:pt x="23216" y="2579598"/>
                  <a:pt x="0" y="2327327"/>
                </a:cubicBezTo>
                <a:cubicBezTo>
                  <a:pt x="-23216" y="2075056"/>
                  <a:pt x="16712" y="1940792"/>
                  <a:pt x="0" y="1695213"/>
                </a:cubicBezTo>
                <a:cubicBezTo>
                  <a:pt x="-16712" y="1449634"/>
                  <a:pt x="27405" y="1372724"/>
                  <a:pt x="0" y="1206762"/>
                </a:cubicBezTo>
                <a:cubicBezTo>
                  <a:pt x="-27405" y="1040800"/>
                  <a:pt x="28881" y="826265"/>
                  <a:pt x="0" y="689578"/>
                </a:cubicBezTo>
                <a:cubicBezTo>
                  <a:pt x="-28881" y="552891"/>
                  <a:pt x="20321" y="200193"/>
                  <a:pt x="0" y="0"/>
                </a:cubicBezTo>
                <a:close/>
              </a:path>
            </a:pathLst>
          </a:custGeom>
          <a:ln w="19050">
            <a:solidFill>
              <a:schemeClr val="accent4">
                <a:lumMod val="90000"/>
              </a:schemeClr>
            </a:solidFill>
            <a:extLst>
              <a:ext uri="{C807C97D-BFC1-408E-A445-0C87EB9F89A2}">
                <ask:lineSketchStyleProps xmlns:ask="http://schemas.microsoft.com/office/drawing/2018/sketchyshapes" sd="1775220768">
                  <a:prstGeom prst="rect">
                    <a:avLst/>
                  </a:prstGeom>
                  <ask:type>
                    <ask:lineSketchScribble/>
                  </ask:type>
                </ask:lineSketchStyleProps>
              </a:ext>
            </a:extLst>
          </a:ln>
        </p:spPr>
      </p:pic>
      <p:sp>
        <p:nvSpPr>
          <p:cNvPr id="3" name="مربع نص 2">
            <a:extLst>
              <a:ext uri="{FF2B5EF4-FFF2-40B4-BE49-F238E27FC236}">
                <a16:creationId xmlns:a16="http://schemas.microsoft.com/office/drawing/2014/main" id="{9C5A0C27-DBD1-E16B-FA20-1270A2352013}"/>
              </a:ext>
            </a:extLst>
          </p:cNvPr>
          <p:cNvSpPr txBox="1"/>
          <p:nvPr/>
        </p:nvSpPr>
        <p:spPr>
          <a:xfrm>
            <a:off x="5365571" y="1915819"/>
            <a:ext cx="3029077" cy="1681229"/>
          </a:xfrm>
          <a:prstGeom prst="rect">
            <a:avLst/>
          </a:prstGeom>
          <a:noFill/>
        </p:spPr>
        <p:txBody>
          <a:bodyPr wrap="square">
            <a:spAutoFit/>
          </a:bodyPr>
          <a:lstStyle/>
          <a:p>
            <a:pPr algn="ctr" rtl="1">
              <a:lnSpc>
                <a:spcPct val="150000"/>
              </a:lnSpc>
            </a:pPr>
            <a:r>
              <a:rPr lang="ar-SA" dirty="0">
                <a:latin typeface="Cairo Light" panose="00000400000000000000" pitchFamily="2" charset="-78"/>
                <a:cs typeface="Cairo Light" panose="00000400000000000000" pitchFamily="2" charset="-78"/>
              </a:rPr>
              <a:t>يعتمد نظام الألوان </a:t>
            </a:r>
            <a:r>
              <a:rPr lang="en-US" dirty="0">
                <a:latin typeface="Cairo Light" panose="00000400000000000000" pitchFamily="2" charset="-78"/>
                <a:cs typeface="Cairo Light" panose="00000400000000000000" pitchFamily="2" charset="-78"/>
              </a:rPr>
              <a:t>HSV </a:t>
            </a:r>
            <a:r>
              <a:rPr lang="ar-SA" dirty="0">
                <a:latin typeface="Cairo Light" panose="00000400000000000000" pitchFamily="2" charset="-78"/>
                <a:cs typeface="Cairo Light" panose="00000400000000000000" pitchFamily="2" charset="-78"/>
              </a:rPr>
              <a:t>على تمثيل اللون وفق ثلاث مكونات هي: درجة اللون (</a:t>
            </a:r>
            <a:r>
              <a:rPr lang="en-US" dirty="0">
                <a:latin typeface="Cairo Light" panose="00000400000000000000" pitchFamily="2" charset="-78"/>
                <a:cs typeface="Cairo Light" panose="00000400000000000000" pitchFamily="2" charset="-78"/>
              </a:rPr>
              <a:t>Hue</a:t>
            </a:r>
            <a:r>
              <a:rPr lang="ar-SA" dirty="0">
                <a:latin typeface="Cairo Light" panose="00000400000000000000" pitchFamily="2" charset="-78"/>
                <a:cs typeface="Cairo Light" panose="00000400000000000000" pitchFamily="2" charset="-78"/>
              </a:rPr>
              <a:t>)</a:t>
            </a:r>
            <a:r>
              <a:rPr lang="en-US" dirty="0">
                <a:latin typeface="Cairo Light" panose="00000400000000000000" pitchFamily="2" charset="-78"/>
                <a:cs typeface="Cairo Light" panose="00000400000000000000" pitchFamily="2" charset="-78"/>
              </a:rPr>
              <a:t>، </a:t>
            </a:r>
            <a:r>
              <a:rPr lang="ar-SA" dirty="0">
                <a:latin typeface="Cairo Light" panose="00000400000000000000" pitchFamily="2" charset="-78"/>
                <a:cs typeface="Cairo Light" panose="00000400000000000000" pitchFamily="2" charset="-78"/>
              </a:rPr>
              <a:t>والتشبع (</a:t>
            </a:r>
            <a:r>
              <a:rPr lang="en-US" dirty="0">
                <a:latin typeface="Cairo Light" panose="00000400000000000000" pitchFamily="2" charset="-78"/>
                <a:cs typeface="Cairo Light" panose="00000400000000000000" pitchFamily="2" charset="-78"/>
              </a:rPr>
              <a:t>Saturation</a:t>
            </a:r>
            <a:r>
              <a:rPr lang="ar-SA" dirty="0">
                <a:latin typeface="Cairo Light" panose="00000400000000000000" pitchFamily="2" charset="-78"/>
                <a:cs typeface="Cairo Light" panose="00000400000000000000" pitchFamily="2" charset="-78"/>
              </a:rPr>
              <a:t>)</a:t>
            </a:r>
            <a:r>
              <a:rPr lang="en-US" dirty="0">
                <a:latin typeface="Cairo Light" panose="00000400000000000000" pitchFamily="2" charset="-78"/>
                <a:cs typeface="Cairo Light" panose="00000400000000000000" pitchFamily="2" charset="-78"/>
              </a:rPr>
              <a:t>، </a:t>
            </a:r>
            <a:r>
              <a:rPr lang="ar-SA" dirty="0">
                <a:latin typeface="Cairo Light" panose="00000400000000000000" pitchFamily="2" charset="-78"/>
                <a:cs typeface="Cairo Light" panose="00000400000000000000" pitchFamily="2" charset="-78"/>
              </a:rPr>
              <a:t>والسطوع (</a:t>
            </a:r>
            <a:r>
              <a:rPr lang="en-US" dirty="0">
                <a:latin typeface="Cairo Light" panose="00000400000000000000" pitchFamily="2" charset="-78"/>
                <a:cs typeface="Cairo Light" panose="00000400000000000000" pitchFamily="2" charset="-78"/>
              </a:rPr>
              <a:t>Value</a:t>
            </a:r>
            <a:r>
              <a:rPr lang="ar-SA" dirty="0">
                <a:latin typeface="Cairo Light" panose="00000400000000000000" pitchFamily="2" charset="-78"/>
                <a:cs typeface="Cairo Light" panose="00000400000000000000" pitchFamily="2" charset="-78"/>
              </a:rPr>
              <a:t>)</a:t>
            </a:r>
            <a:r>
              <a:rPr lang="en-US" dirty="0">
                <a:latin typeface="Cairo Light" panose="00000400000000000000" pitchFamily="2" charset="-78"/>
                <a:cs typeface="Cairo Light" panose="00000400000000000000" pitchFamily="2" charset="-78"/>
              </a:rPr>
              <a:t>، </a:t>
            </a:r>
            <a:r>
              <a:rPr lang="ar-SA" dirty="0">
                <a:latin typeface="Cairo Light" panose="00000400000000000000" pitchFamily="2" charset="-78"/>
                <a:cs typeface="Cairo Light" panose="00000400000000000000" pitchFamily="2" charset="-78"/>
              </a:rPr>
              <a:t>مما يسهّل تمييز الألوان واكتشافها بدقة في الصور.</a:t>
            </a:r>
            <a:endParaRPr lang="en-US" dirty="0">
              <a:latin typeface="Cairo Light" panose="00000400000000000000" pitchFamily="2" charset="-78"/>
              <a:cs typeface="Cairo Light" panose="00000400000000000000" pitchFamily="2" charset="-78"/>
            </a:endParaRPr>
          </a:p>
        </p:txBody>
      </p:sp>
      <p:sp>
        <p:nvSpPr>
          <p:cNvPr id="6" name="Google Shape;1671;p43">
            <a:extLst>
              <a:ext uri="{FF2B5EF4-FFF2-40B4-BE49-F238E27FC236}">
                <a16:creationId xmlns:a16="http://schemas.microsoft.com/office/drawing/2014/main" id="{EAAD1275-E6CE-B404-52C7-0ECF953DDBFE}"/>
              </a:ext>
            </a:extLst>
          </p:cNvPr>
          <p:cNvSpPr/>
          <p:nvPr/>
        </p:nvSpPr>
        <p:spPr>
          <a:xfrm>
            <a:off x="8155423" y="1898441"/>
            <a:ext cx="239225" cy="369975"/>
          </a:xfrm>
          <a:custGeom>
            <a:avLst/>
            <a:gdLst/>
            <a:ahLst/>
            <a:cxnLst/>
            <a:rect l="l" t="t" r="r" b="b"/>
            <a:pathLst>
              <a:path w="9569" h="14799" extrusionOk="0">
                <a:moveTo>
                  <a:pt x="0" y="0"/>
                </a:moveTo>
                <a:cubicBezTo>
                  <a:pt x="2601" y="372"/>
                  <a:pt x="5528" y="524"/>
                  <a:pt x="7580" y="2166"/>
                </a:cubicBezTo>
                <a:cubicBezTo>
                  <a:pt x="10890" y="4814"/>
                  <a:pt x="9024" y="10561"/>
                  <a:pt x="9024" y="14799"/>
                </a:cubicBezTo>
              </a:path>
            </a:pathLst>
          </a:custGeom>
          <a:noFill/>
          <a:ln w="76200" cap="flat" cmpd="sng">
            <a:solidFill>
              <a:schemeClr val="accent6">
                <a:lumMod val="75000"/>
              </a:schemeClr>
            </a:solidFill>
            <a:prstDash val="solid"/>
            <a:round/>
            <a:headEnd type="none" w="med" len="med"/>
            <a:tailEnd type="none" w="med" len="med"/>
          </a:ln>
        </p:spPr>
        <p:txBody>
          <a:bodyPr/>
          <a:lstStyle/>
          <a:p>
            <a:endParaRPr lang="en-US"/>
          </a:p>
        </p:txBody>
      </p:sp>
      <p:sp>
        <p:nvSpPr>
          <p:cNvPr id="8" name="Google Shape;2615;p72">
            <a:extLst>
              <a:ext uri="{FF2B5EF4-FFF2-40B4-BE49-F238E27FC236}">
                <a16:creationId xmlns:a16="http://schemas.microsoft.com/office/drawing/2014/main" id="{613F8F3B-F6FF-A1EA-D6AB-AD10918FFBAB}"/>
              </a:ext>
            </a:extLst>
          </p:cNvPr>
          <p:cNvSpPr/>
          <p:nvPr/>
        </p:nvSpPr>
        <p:spPr>
          <a:xfrm>
            <a:off x="5660416" y="3821757"/>
            <a:ext cx="1115650" cy="669325"/>
          </a:xfrm>
          <a:custGeom>
            <a:avLst/>
            <a:gdLst/>
            <a:ahLst/>
            <a:cxnLst/>
            <a:rect l="l" t="t" r="r" b="b"/>
            <a:pathLst>
              <a:path w="44626" h="26773" extrusionOk="0">
                <a:moveTo>
                  <a:pt x="0" y="26485"/>
                </a:moveTo>
                <a:cubicBezTo>
                  <a:pt x="4596" y="27143"/>
                  <a:pt x="11150" y="26907"/>
                  <a:pt x="13454" y="22876"/>
                </a:cubicBezTo>
                <a:cubicBezTo>
                  <a:pt x="15028" y="20122"/>
                  <a:pt x="9317" y="14739"/>
                  <a:pt x="6563" y="16313"/>
                </a:cubicBezTo>
                <a:cubicBezTo>
                  <a:pt x="4214" y="17656"/>
                  <a:pt x="6020" y="23183"/>
                  <a:pt x="8532" y="24188"/>
                </a:cubicBezTo>
                <a:cubicBezTo>
                  <a:pt x="15485" y="26970"/>
                  <a:pt x="26992" y="27985"/>
                  <a:pt x="30845" y="21563"/>
                </a:cubicBezTo>
                <a:cubicBezTo>
                  <a:pt x="32235" y="19247"/>
                  <a:pt x="29269" y="14917"/>
                  <a:pt x="26579" y="14673"/>
                </a:cubicBezTo>
                <a:cubicBezTo>
                  <a:pt x="24233" y="14460"/>
                  <a:pt x="23773" y="18886"/>
                  <a:pt x="23954" y="21235"/>
                </a:cubicBezTo>
                <a:cubicBezTo>
                  <a:pt x="24315" y="25926"/>
                  <a:pt x="33906" y="23764"/>
                  <a:pt x="38064" y="21563"/>
                </a:cubicBezTo>
                <a:cubicBezTo>
                  <a:pt x="42537" y="19195"/>
                  <a:pt x="43283" y="10048"/>
                  <a:pt x="39704" y="6469"/>
                </a:cubicBezTo>
                <a:cubicBezTo>
                  <a:pt x="38524" y="5289"/>
                  <a:pt x="34007" y="9952"/>
                  <a:pt x="35439" y="9094"/>
                </a:cubicBezTo>
                <a:cubicBezTo>
                  <a:pt x="37663" y="7761"/>
                  <a:pt x="38540" y="4746"/>
                  <a:pt x="39048" y="2203"/>
                </a:cubicBezTo>
                <a:cubicBezTo>
                  <a:pt x="39178" y="1551"/>
                  <a:pt x="38906" y="-235"/>
                  <a:pt x="39376" y="235"/>
                </a:cubicBezTo>
                <a:cubicBezTo>
                  <a:pt x="41298" y="2155"/>
                  <a:pt x="42705" y="4548"/>
                  <a:pt x="44626" y="6469"/>
                </a:cubicBezTo>
              </a:path>
            </a:pathLst>
          </a:custGeom>
          <a:noFill/>
          <a:ln w="76200" cap="flat" cmpd="sng">
            <a:solidFill>
              <a:schemeClr val="accent6">
                <a:lumMod val="75000"/>
              </a:schemeClr>
            </a:solidFill>
            <a:prstDash val="solid"/>
            <a:round/>
            <a:headEnd type="none" w="med" len="med"/>
            <a:tailEnd type="none" w="med" len="med"/>
          </a:ln>
        </p:spPr>
        <p:txBody>
          <a:bodyPr/>
          <a:lstStyle/>
          <a:p>
            <a:endParaRPr lang="en-US"/>
          </a:p>
        </p:txBody>
      </p:sp>
    </p:spTree>
    <p:extLst>
      <p:ext uri="{BB962C8B-B14F-4D97-AF65-F5344CB8AC3E}">
        <p14:creationId xmlns:p14="http://schemas.microsoft.com/office/powerpoint/2010/main" val="1028666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40">
          <a:extLst>
            <a:ext uri="{FF2B5EF4-FFF2-40B4-BE49-F238E27FC236}">
              <a16:creationId xmlns:a16="http://schemas.microsoft.com/office/drawing/2014/main" id="{580DCF4A-2431-B421-2544-22F1BB54F61E}"/>
            </a:ext>
          </a:extLst>
        </p:cNvPr>
        <p:cNvGrpSpPr/>
        <p:nvPr/>
      </p:nvGrpSpPr>
      <p:grpSpPr>
        <a:xfrm>
          <a:off x="0" y="0"/>
          <a:ext cx="0" cy="0"/>
          <a:chOff x="0" y="0"/>
          <a:chExt cx="0" cy="0"/>
        </a:xfrm>
      </p:grpSpPr>
      <p:sp>
        <p:nvSpPr>
          <p:cNvPr id="1841" name="Google Shape;1841;p49">
            <a:extLst>
              <a:ext uri="{FF2B5EF4-FFF2-40B4-BE49-F238E27FC236}">
                <a16:creationId xmlns:a16="http://schemas.microsoft.com/office/drawing/2014/main" id="{1A41052B-48E8-B6A3-4B26-183BD15DE698}"/>
              </a:ext>
            </a:extLst>
          </p:cNvPr>
          <p:cNvSpPr txBox="1">
            <a:spLocks noGrp="1"/>
          </p:cNvSpPr>
          <p:nvPr>
            <p:ph type="title"/>
          </p:nvPr>
        </p:nvSpPr>
        <p:spPr>
          <a:xfrm>
            <a:off x="1055500" y="1307100"/>
            <a:ext cx="7032900" cy="25293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en-US" sz="4800" b="0" dirty="0">
                <a:solidFill>
                  <a:schemeClr val="tx2"/>
                </a:solidFill>
                <a:latin typeface="Cairo Black" panose="00000A00000000000000" pitchFamily="2" charset="-78"/>
                <a:ea typeface="Bebas Neue"/>
                <a:cs typeface="Cairo Black" panose="00000A00000000000000" pitchFamily="2" charset="-78"/>
                <a:sym typeface="Bebas Neue"/>
              </a:rPr>
              <a:t>04</a:t>
            </a:r>
            <a:br>
              <a:rPr lang="ar-SA" sz="3600" b="0" dirty="0">
                <a:latin typeface="Cairo Black" panose="00000A00000000000000" pitchFamily="2" charset="-78"/>
                <a:ea typeface="Bebas Neue"/>
                <a:cs typeface="Cairo Black" panose="00000A00000000000000" pitchFamily="2" charset="-78"/>
                <a:sym typeface="Bebas Neue"/>
              </a:rPr>
            </a:br>
            <a:r>
              <a:rPr lang="ar-SA" sz="3600" b="0" dirty="0">
                <a:latin typeface="Cairo Black" panose="00000A00000000000000" pitchFamily="2" charset="-78"/>
                <a:ea typeface="Bebas Neue"/>
                <a:cs typeface="Cairo Black" panose="00000A00000000000000" pitchFamily="2" charset="-78"/>
                <a:sym typeface="Bebas Neue"/>
              </a:rPr>
              <a:t>آلية عمل النظام</a:t>
            </a:r>
            <a:endParaRPr sz="3600" b="0" dirty="0">
              <a:latin typeface="Cairo Black" panose="00000A00000000000000" pitchFamily="2" charset="-78"/>
              <a:ea typeface="Bebas Neue"/>
              <a:cs typeface="Cairo Black" panose="00000A00000000000000" pitchFamily="2" charset="-78"/>
              <a:sym typeface="Bebas Neue"/>
            </a:endParaRPr>
          </a:p>
        </p:txBody>
      </p:sp>
      <p:sp>
        <p:nvSpPr>
          <p:cNvPr id="1842" name="Google Shape;1842;p49">
            <a:extLst>
              <a:ext uri="{FF2B5EF4-FFF2-40B4-BE49-F238E27FC236}">
                <a16:creationId xmlns:a16="http://schemas.microsoft.com/office/drawing/2014/main" id="{BEDD98B4-D59F-ECDC-CE7D-964EEE7ED646}"/>
              </a:ext>
            </a:extLst>
          </p:cNvPr>
          <p:cNvSpPr/>
          <p:nvPr/>
        </p:nvSpPr>
        <p:spPr>
          <a:xfrm rot="-8096676">
            <a:off x="778442" y="3400294"/>
            <a:ext cx="1096935" cy="365716"/>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43" name="Google Shape;1843;p49">
            <a:extLst>
              <a:ext uri="{FF2B5EF4-FFF2-40B4-BE49-F238E27FC236}">
                <a16:creationId xmlns:a16="http://schemas.microsoft.com/office/drawing/2014/main" id="{33174C5E-F01F-252A-007D-BBB67740960D}"/>
              </a:ext>
            </a:extLst>
          </p:cNvPr>
          <p:cNvSpPr/>
          <p:nvPr/>
        </p:nvSpPr>
        <p:spPr>
          <a:xfrm rot="2702659">
            <a:off x="7310206" y="1329890"/>
            <a:ext cx="1097147" cy="366140"/>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44" name="Google Shape;1844;p49">
            <a:extLst>
              <a:ext uri="{FF2B5EF4-FFF2-40B4-BE49-F238E27FC236}">
                <a16:creationId xmlns:a16="http://schemas.microsoft.com/office/drawing/2014/main" id="{134989D1-DA76-2378-C669-74A826F10D19}"/>
              </a:ext>
            </a:extLst>
          </p:cNvPr>
          <p:cNvSpPr/>
          <p:nvPr/>
        </p:nvSpPr>
        <p:spPr>
          <a:xfrm rot="10800000" flipH="1">
            <a:off x="3761400" y="4027863"/>
            <a:ext cx="1621221" cy="580637"/>
          </a:xfrm>
          <a:custGeom>
            <a:avLst/>
            <a:gdLst/>
            <a:ahLst/>
            <a:cxnLst/>
            <a:rect l="l" t="t" r="r" b="b"/>
            <a:pathLst>
              <a:path w="64642" h="25014" extrusionOk="0">
                <a:moveTo>
                  <a:pt x="0" y="25014"/>
                </a:moveTo>
                <a:cubicBezTo>
                  <a:pt x="0" y="20709"/>
                  <a:pt x="2168" y="15664"/>
                  <a:pt x="5906" y="13529"/>
                </a:cubicBezTo>
                <a:cubicBezTo>
                  <a:pt x="8004" y="12331"/>
                  <a:pt x="11882" y="10801"/>
                  <a:pt x="13125" y="12873"/>
                </a:cubicBezTo>
                <a:cubicBezTo>
                  <a:pt x="14235" y="14723"/>
                  <a:pt x="11891" y="19133"/>
                  <a:pt x="9844" y="18451"/>
                </a:cubicBezTo>
                <a:cubicBezTo>
                  <a:pt x="8233" y="17914"/>
                  <a:pt x="8531" y="15227"/>
                  <a:pt x="8531" y="13529"/>
                </a:cubicBezTo>
                <a:cubicBezTo>
                  <a:pt x="8531" y="6976"/>
                  <a:pt x="18598" y="4355"/>
                  <a:pt x="24938" y="2701"/>
                </a:cubicBezTo>
                <a:cubicBezTo>
                  <a:pt x="33098" y="572"/>
                  <a:pt x="42204" y="-1279"/>
                  <a:pt x="50204" y="1388"/>
                </a:cubicBezTo>
                <a:cubicBezTo>
                  <a:pt x="54936" y="2966"/>
                  <a:pt x="58841" y="8243"/>
                  <a:pt x="59392" y="13201"/>
                </a:cubicBezTo>
                <a:cubicBezTo>
                  <a:pt x="59662" y="15632"/>
                  <a:pt x="63150" y="20420"/>
                  <a:pt x="60704" y="20420"/>
                </a:cubicBezTo>
                <a:cubicBezTo>
                  <a:pt x="58246" y="20420"/>
                  <a:pt x="55568" y="14283"/>
                  <a:pt x="54470" y="16482"/>
                </a:cubicBezTo>
                <a:cubicBezTo>
                  <a:pt x="54009" y="17405"/>
                  <a:pt x="55579" y="18222"/>
                  <a:pt x="56110" y="19107"/>
                </a:cubicBezTo>
                <a:cubicBezTo>
                  <a:pt x="57386" y="21233"/>
                  <a:pt x="58552" y="24686"/>
                  <a:pt x="61032" y="24686"/>
                </a:cubicBezTo>
                <a:cubicBezTo>
                  <a:pt x="65254" y="24686"/>
                  <a:pt x="63307" y="16550"/>
                  <a:pt x="64642" y="12545"/>
                </a:cubicBezTo>
              </a:path>
            </a:pathLst>
          </a:custGeom>
          <a:noFill/>
          <a:ln w="76200" cap="sq" cmpd="sng">
            <a:solidFill>
              <a:schemeClr val="accent1"/>
            </a:solidFill>
            <a:prstDash val="solid"/>
            <a:round/>
            <a:headEnd type="none" w="med" len="med"/>
            <a:tailEnd type="none" w="med" len="med"/>
          </a:ln>
        </p:spPr>
        <p:txBody>
          <a:bodyPr/>
          <a:lstStyle/>
          <a:p>
            <a:endParaRPr lang="en-US"/>
          </a:p>
        </p:txBody>
      </p:sp>
      <p:sp>
        <p:nvSpPr>
          <p:cNvPr id="1845" name="Google Shape;1845;p49">
            <a:extLst>
              <a:ext uri="{FF2B5EF4-FFF2-40B4-BE49-F238E27FC236}">
                <a16:creationId xmlns:a16="http://schemas.microsoft.com/office/drawing/2014/main" id="{C00DDAD4-8F64-44A0-D0F3-B864325A68DD}"/>
              </a:ext>
            </a:extLst>
          </p:cNvPr>
          <p:cNvSpPr/>
          <p:nvPr/>
        </p:nvSpPr>
        <p:spPr>
          <a:xfrm>
            <a:off x="6845500" y="4198388"/>
            <a:ext cx="1583400" cy="4101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1800" b="1">
                <a:solidFill>
                  <a:schemeClr val="accent2"/>
                </a:solidFill>
                <a:latin typeface="Cairo Black" panose="00000A00000000000000" pitchFamily="2" charset="-78"/>
                <a:ea typeface="Comic Neue"/>
                <a:cs typeface="Cairo Black" panose="00000A00000000000000" pitchFamily="2" charset="-78"/>
                <a:sym typeface="Comic Neue"/>
              </a:rPr>
              <a:t>♡♡♡♡♡</a:t>
            </a:r>
            <a:endParaRPr sz="1800" b="1">
              <a:solidFill>
                <a:schemeClr val="accent1"/>
              </a:solidFill>
              <a:latin typeface="Cairo Black" panose="00000A00000000000000" pitchFamily="2" charset="-78"/>
              <a:ea typeface="Comic Neue"/>
              <a:cs typeface="Cairo Black" panose="00000A00000000000000" pitchFamily="2" charset="-78"/>
              <a:sym typeface="Comic Neue"/>
            </a:endParaRPr>
          </a:p>
        </p:txBody>
      </p:sp>
      <p:sp>
        <p:nvSpPr>
          <p:cNvPr id="1846" name="Google Shape;1846;p49">
            <a:extLst>
              <a:ext uri="{FF2B5EF4-FFF2-40B4-BE49-F238E27FC236}">
                <a16:creationId xmlns:a16="http://schemas.microsoft.com/office/drawing/2014/main" id="{CBA41808-0A89-94D3-09FC-8C0ECC550094}"/>
              </a:ext>
            </a:extLst>
          </p:cNvPr>
          <p:cNvSpPr/>
          <p:nvPr/>
        </p:nvSpPr>
        <p:spPr>
          <a:xfrm>
            <a:off x="7867250" y="535000"/>
            <a:ext cx="561649" cy="515871"/>
          </a:xfrm>
          <a:custGeom>
            <a:avLst/>
            <a:gdLst/>
            <a:ahLst/>
            <a:cxnLst/>
            <a:rect l="l" t="t" r="r" b="b"/>
            <a:pathLst>
              <a:path w="29772" h="27349" extrusionOk="0">
                <a:moveTo>
                  <a:pt x="17438" y="26693"/>
                </a:moveTo>
                <a:cubicBezTo>
                  <a:pt x="10583" y="21205"/>
                  <a:pt x="-3221" y="14203"/>
                  <a:pt x="704" y="6348"/>
                </a:cubicBezTo>
                <a:cubicBezTo>
                  <a:pt x="2931" y="1892"/>
                  <a:pt x="13893" y="3920"/>
                  <a:pt x="15470" y="8645"/>
                </a:cubicBezTo>
                <a:cubicBezTo>
                  <a:pt x="15843" y="9763"/>
                  <a:pt x="15137" y="12581"/>
                  <a:pt x="14157" y="11927"/>
                </a:cubicBezTo>
                <a:cubicBezTo>
                  <a:pt x="9524" y="8838"/>
                  <a:pt x="20477" y="-801"/>
                  <a:pt x="25970" y="114"/>
                </a:cubicBezTo>
                <a:cubicBezTo>
                  <a:pt x="35262" y="1662"/>
                  <a:pt x="25084" y="20688"/>
                  <a:pt x="18423" y="27349"/>
                </a:cubicBezTo>
              </a:path>
            </a:pathLst>
          </a:custGeom>
          <a:noFill/>
          <a:ln w="76200" cap="sq" cmpd="sng">
            <a:solidFill>
              <a:schemeClr val="accent4"/>
            </a:solidFill>
            <a:prstDash val="solid"/>
            <a:round/>
            <a:headEnd type="none" w="med" len="med"/>
            <a:tailEnd type="none" w="med" len="med"/>
          </a:ln>
        </p:spPr>
        <p:txBody>
          <a:bodyPr/>
          <a:lstStyle/>
          <a:p>
            <a:endParaRPr lang="en-US"/>
          </a:p>
        </p:txBody>
      </p:sp>
      <p:grpSp>
        <p:nvGrpSpPr>
          <p:cNvPr id="1847" name="Google Shape;1847;p49">
            <a:extLst>
              <a:ext uri="{FF2B5EF4-FFF2-40B4-BE49-F238E27FC236}">
                <a16:creationId xmlns:a16="http://schemas.microsoft.com/office/drawing/2014/main" id="{CD30C1EE-B8F2-5493-2623-6E06CA3B4553}"/>
              </a:ext>
            </a:extLst>
          </p:cNvPr>
          <p:cNvGrpSpPr/>
          <p:nvPr/>
        </p:nvGrpSpPr>
        <p:grpSpPr>
          <a:xfrm>
            <a:off x="1055499" y="4413375"/>
            <a:ext cx="1004818" cy="195134"/>
            <a:chOff x="1055499" y="4413375"/>
            <a:chExt cx="1004818" cy="195134"/>
          </a:xfrm>
        </p:grpSpPr>
        <p:sp>
          <p:nvSpPr>
            <p:cNvPr id="1848" name="Google Shape;1848;p49">
              <a:extLst>
                <a:ext uri="{FF2B5EF4-FFF2-40B4-BE49-F238E27FC236}">
                  <a16:creationId xmlns:a16="http://schemas.microsoft.com/office/drawing/2014/main" id="{AE21D5BF-6D98-A4C4-882F-722C540A6E7C}"/>
                </a:ext>
              </a:extLst>
            </p:cNvPr>
            <p:cNvSpPr/>
            <p:nvPr/>
          </p:nvSpPr>
          <p:spPr>
            <a:xfrm>
              <a:off x="1055499" y="441337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sp>
          <p:nvSpPr>
            <p:cNvPr id="1849" name="Google Shape;1849;p49">
              <a:extLst>
                <a:ext uri="{FF2B5EF4-FFF2-40B4-BE49-F238E27FC236}">
                  <a16:creationId xmlns:a16="http://schemas.microsoft.com/office/drawing/2014/main" id="{F58E635B-278B-7383-69CE-C9618FC91EC1}"/>
                </a:ext>
              </a:extLst>
            </p:cNvPr>
            <p:cNvSpPr/>
            <p:nvPr/>
          </p:nvSpPr>
          <p:spPr>
            <a:xfrm rot="10800000">
              <a:off x="1465674" y="4413404"/>
              <a:ext cx="184492" cy="195105"/>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sp>
          <p:nvSpPr>
            <p:cNvPr id="1850" name="Google Shape;1850;p49">
              <a:extLst>
                <a:ext uri="{FF2B5EF4-FFF2-40B4-BE49-F238E27FC236}">
                  <a16:creationId xmlns:a16="http://schemas.microsoft.com/office/drawing/2014/main" id="{DA86C0D5-A62D-6E81-8D61-6EA62EF03991}"/>
                </a:ext>
              </a:extLst>
            </p:cNvPr>
            <p:cNvSpPr/>
            <p:nvPr/>
          </p:nvSpPr>
          <p:spPr>
            <a:xfrm>
              <a:off x="1875799" y="441337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grpSp>
      <p:sp>
        <p:nvSpPr>
          <p:cNvPr id="1851" name="Google Shape;1851;p49">
            <a:extLst>
              <a:ext uri="{FF2B5EF4-FFF2-40B4-BE49-F238E27FC236}">
                <a16:creationId xmlns:a16="http://schemas.microsoft.com/office/drawing/2014/main" id="{FA6B0656-FCEE-7F39-CC9F-9CF7D3BBCFA4}"/>
              </a:ext>
            </a:extLst>
          </p:cNvPr>
          <p:cNvSpPr/>
          <p:nvPr/>
        </p:nvSpPr>
        <p:spPr>
          <a:xfrm>
            <a:off x="6228937" y="554209"/>
            <a:ext cx="1072050" cy="553250"/>
          </a:xfrm>
          <a:custGeom>
            <a:avLst/>
            <a:gdLst/>
            <a:ahLst/>
            <a:cxnLst/>
            <a:rect l="l" t="t" r="r" b="b"/>
            <a:pathLst>
              <a:path w="42882" h="22130" extrusionOk="0">
                <a:moveTo>
                  <a:pt x="42882" y="473"/>
                </a:moveTo>
                <a:cubicBezTo>
                  <a:pt x="37118" y="-857"/>
                  <a:pt x="28346" y="888"/>
                  <a:pt x="26147" y="6380"/>
                </a:cubicBezTo>
                <a:cubicBezTo>
                  <a:pt x="25278" y="8551"/>
                  <a:pt x="31093" y="8989"/>
                  <a:pt x="33038" y="7692"/>
                </a:cubicBezTo>
                <a:cubicBezTo>
                  <a:pt x="34005" y="7047"/>
                  <a:pt x="31568" y="5531"/>
                  <a:pt x="30413" y="5395"/>
                </a:cubicBezTo>
                <a:cubicBezTo>
                  <a:pt x="25555" y="4823"/>
                  <a:pt x="20647" y="6570"/>
                  <a:pt x="15975" y="8020"/>
                </a:cubicBezTo>
                <a:cubicBezTo>
                  <a:pt x="11420" y="9433"/>
                  <a:pt x="7863" y="13180"/>
                  <a:pt x="4491" y="16552"/>
                </a:cubicBezTo>
                <a:cubicBezTo>
                  <a:pt x="3718" y="17325"/>
                  <a:pt x="3500" y="19666"/>
                  <a:pt x="2522" y="19177"/>
                </a:cubicBezTo>
                <a:cubicBezTo>
                  <a:pt x="663" y="18248"/>
                  <a:pt x="2864" y="14992"/>
                  <a:pt x="2522" y="12942"/>
                </a:cubicBezTo>
                <a:cubicBezTo>
                  <a:pt x="2117" y="10508"/>
                  <a:pt x="1230" y="17718"/>
                  <a:pt x="881" y="20161"/>
                </a:cubicBezTo>
                <a:cubicBezTo>
                  <a:pt x="783" y="20846"/>
                  <a:pt x="-467" y="22130"/>
                  <a:pt x="225" y="22130"/>
                </a:cubicBezTo>
                <a:cubicBezTo>
                  <a:pt x="7948" y="22130"/>
                  <a:pt x="15190" y="18061"/>
                  <a:pt x="22866" y="17208"/>
                </a:cubicBezTo>
              </a:path>
            </a:pathLst>
          </a:custGeom>
          <a:noFill/>
          <a:ln w="76200" cap="flat" cmpd="sng">
            <a:solidFill>
              <a:schemeClr val="accent3"/>
            </a:solidFill>
            <a:prstDash val="solid"/>
            <a:round/>
            <a:headEnd type="none" w="med" len="med"/>
            <a:tailEnd type="none" w="med" len="med"/>
          </a:ln>
        </p:spPr>
        <p:txBody>
          <a:bodyPr/>
          <a:lstStyle/>
          <a:p>
            <a:endParaRPr lang="en-US"/>
          </a:p>
        </p:txBody>
      </p:sp>
      <p:sp>
        <p:nvSpPr>
          <p:cNvPr id="1852" name="Google Shape;1852;p49">
            <a:extLst>
              <a:ext uri="{FF2B5EF4-FFF2-40B4-BE49-F238E27FC236}">
                <a16:creationId xmlns:a16="http://schemas.microsoft.com/office/drawing/2014/main" id="{66E07603-382E-A621-3247-E2DCFF1E0CCD}"/>
              </a:ext>
            </a:extLst>
          </p:cNvPr>
          <p:cNvSpPr/>
          <p:nvPr/>
        </p:nvSpPr>
        <p:spPr>
          <a:xfrm>
            <a:off x="1058138" y="476800"/>
            <a:ext cx="725100" cy="711000"/>
          </a:xfrm>
          <a:prstGeom prst="heart">
            <a:avLst/>
          </a:prstGeom>
          <a:solidFill>
            <a:schemeClr val="accent3"/>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 b="1">
                <a:solidFill>
                  <a:schemeClr val="accent6"/>
                </a:solidFill>
                <a:latin typeface="Cairo Black" panose="00000A00000000000000" pitchFamily="2" charset="-78"/>
                <a:ea typeface="Comic Neue"/>
                <a:cs typeface="Cairo Black" panose="00000A00000000000000" pitchFamily="2" charset="-78"/>
                <a:sym typeface="Comic Neue"/>
              </a:rPr>
              <a:t>XO</a:t>
            </a:r>
            <a:endParaRPr b="1">
              <a:solidFill>
                <a:schemeClr val="accent6"/>
              </a:solidFill>
              <a:latin typeface="Cairo Black" panose="00000A00000000000000" pitchFamily="2" charset="-78"/>
              <a:ea typeface="Comic Neue"/>
              <a:cs typeface="Cairo Black" panose="00000A00000000000000" pitchFamily="2" charset="-78"/>
              <a:sym typeface="Comic Neue"/>
            </a:endParaRPr>
          </a:p>
        </p:txBody>
      </p:sp>
      <p:sp>
        <p:nvSpPr>
          <p:cNvPr id="1853" name="Google Shape;1853;p49">
            <a:extLst>
              <a:ext uri="{FF2B5EF4-FFF2-40B4-BE49-F238E27FC236}">
                <a16:creationId xmlns:a16="http://schemas.microsoft.com/office/drawing/2014/main" id="{4149B311-9FFB-E824-00EE-72947A14ACF8}"/>
              </a:ext>
            </a:extLst>
          </p:cNvPr>
          <p:cNvSpPr/>
          <p:nvPr/>
        </p:nvSpPr>
        <p:spPr>
          <a:xfrm>
            <a:off x="1578450" y="771150"/>
            <a:ext cx="395100" cy="375600"/>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4" name="Google Shape;1854;p49">
            <a:extLst>
              <a:ext uri="{FF2B5EF4-FFF2-40B4-BE49-F238E27FC236}">
                <a16:creationId xmlns:a16="http://schemas.microsoft.com/office/drawing/2014/main" id="{8BC3535F-79D0-12A7-1F7F-213397F671AB}"/>
              </a:ext>
            </a:extLst>
          </p:cNvPr>
          <p:cNvSpPr/>
          <p:nvPr/>
        </p:nvSpPr>
        <p:spPr>
          <a:xfrm rot="-1194133">
            <a:off x="2935476" y="4317132"/>
            <a:ext cx="181543" cy="172623"/>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5" name="Google Shape;1855;p49">
            <a:extLst>
              <a:ext uri="{FF2B5EF4-FFF2-40B4-BE49-F238E27FC236}">
                <a16:creationId xmlns:a16="http://schemas.microsoft.com/office/drawing/2014/main" id="{7C2ED42C-00E2-3944-886C-2EAC8FB216A8}"/>
              </a:ext>
            </a:extLst>
          </p:cNvPr>
          <p:cNvSpPr/>
          <p:nvPr/>
        </p:nvSpPr>
        <p:spPr>
          <a:xfrm rot="691964">
            <a:off x="3084218" y="706746"/>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6" name="Google Shape;1856;p49">
            <a:extLst>
              <a:ext uri="{FF2B5EF4-FFF2-40B4-BE49-F238E27FC236}">
                <a16:creationId xmlns:a16="http://schemas.microsoft.com/office/drawing/2014/main" id="{6E4B4349-3E73-7E61-40BB-574F0D116CC7}"/>
              </a:ext>
            </a:extLst>
          </p:cNvPr>
          <p:cNvSpPr/>
          <p:nvPr/>
        </p:nvSpPr>
        <p:spPr>
          <a:xfrm rot="732028">
            <a:off x="8338038" y="2983148"/>
            <a:ext cx="181704" cy="172463"/>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7" name="Google Shape;1857;p49">
            <a:extLst>
              <a:ext uri="{FF2B5EF4-FFF2-40B4-BE49-F238E27FC236}">
                <a16:creationId xmlns:a16="http://schemas.microsoft.com/office/drawing/2014/main" id="{94115AD0-0AE9-0AA0-1BEC-1E556DA2F011}"/>
              </a:ext>
            </a:extLst>
          </p:cNvPr>
          <p:cNvSpPr/>
          <p:nvPr/>
        </p:nvSpPr>
        <p:spPr>
          <a:xfrm rot="175995">
            <a:off x="4829529" y="775688"/>
            <a:ext cx="181738" cy="172420"/>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8" name="Google Shape;1858;p49">
            <a:hlinkClick r:id="" action="ppaction://hlinkshowjump?jump=previousslide"/>
            <a:extLst>
              <a:ext uri="{FF2B5EF4-FFF2-40B4-BE49-F238E27FC236}">
                <a16:creationId xmlns:a16="http://schemas.microsoft.com/office/drawing/2014/main" id="{4609B3EB-4EC4-0338-EF9A-D20E277277E2}"/>
              </a:ext>
            </a:extLst>
          </p:cNvPr>
          <p:cNvSpPr/>
          <p:nvPr/>
        </p:nvSpPr>
        <p:spPr>
          <a:xfrm rot="-5400000">
            <a:off x="8701024" y="615123"/>
            <a:ext cx="443100" cy="443100"/>
          </a:xfrm>
          <a:prstGeom prst="round2SameRect">
            <a:avLst>
              <a:gd name="adj1" fmla="val 50000"/>
              <a:gd name="adj2" fmla="val 0"/>
            </a:avLst>
          </a:prstGeom>
          <a:solidFill>
            <a:schemeClr val="dk2"/>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9" name="Google Shape;1859;p49">
            <a:hlinkClick r:id="" action="ppaction://hlinkshowjump?jump=previousslide"/>
            <a:extLst>
              <a:ext uri="{FF2B5EF4-FFF2-40B4-BE49-F238E27FC236}">
                <a16:creationId xmlns:a16="http://schemas.microsoft.com/office/drawing/2014/main" id="{6E1F312E-8325-CBEA-A2F3-1888700B2BDB}"/>
              </a:ext>
            </a:extLst>
          </p:cNvPr>
          <p:cNvSpPr/>
          <p:nvPr/>
        </p:nvSpPr>
        <p:spPr>
          <a:xfrm rot="10800000">
            <a:off x="8835049" y="718950"/>
            <a:ext cx="217500" cy="235500"/>
          </a:xfrm>
          <a:prstGeom prst="rightArrow">
            <a:avLst>
              <a:gd name="adj1" fmla="val 50000"/>
              <a:gd name="adj2" fmla="val 56386"/>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0" name="Google Shape;1860;p49">
            <a:hlinkClick r:id="" action="ppaction://hlinkshowjump?jump=firstslide"/>
            <a:extLst>
              <a:ext uri="{FF2B5EF4-FFF2-40B4-BE49-F238E27FC236}">
                <a16:creationId xmlns:a16="http://schemas.microsoft.com/office/drawing/2014/main" id="{52B65BCA-D211-2EC0-FE5F-A171666304A6}"/>
              </a:ext>
            </a:extLst>
          </p:cNvPr>
          <p:cNvSpPr/>
          <p:nvPr/>
        </p:nvSpPr>
        <p:spPr>
          <a:xfrm rot="-5400000">
            <a:off x="8701024" y="1230373"/>
            <a:ext cx="443100" cy="443100"/>
          </a:xfrm>
          <a:prstGeom prst="round2SameRect">
            <a:avLst>
              <a:gd name="adj1" fmla="val 50000"/>
              <a:gd name="adj2" fmla="val 0"/>
            </a:avLst>
          </a:prstGeom>
          <a:solidFill>
            <a:schemeClr val="accent3"/>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1" name="Google Shape;1861;p49">
            <a:hlinkClick r:id="" action="ppaction://hlinkshowjump?jump=firstslide"/>
            <a:extLst>
              <a:ext uri="{FF2B5EF4-FFF2-40B4-BE49-F238E27FC236}">
                <a16:creationId xmlns:a16="http://schemas.microsoft.com/office/drawing/2014/main" id="{13F5E315-3158-0829-BA8C-4B96447B758D}"/>
              </a:ext>
            </a:extLst>
          </p:cNvPr>
          <p:cNvSpPr/>
          <p:nvPr/>
        </p:nvSpPr>
        <p:spPr>
          <a:xfrm rot="-5400000">
            <a:off x="8822044" y="1343217"/>
            <a:ext cx="243600" cy="217500"/>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2" name="Google Shape;1862;p49">
            <a:hlinkClick r:id="" action="ppaction://hlinkshowjump?jump=firstslide"/>
            <a:extLst>
              <a:ext uri="{FF2B5EF4-FFF2-40B4-BE49-F238E27FC236}">
                <a16:creationId xmlns:a16="http://schemas.microsoft.com/office/drawing/2014/main" id="{D98D164F-D8FA-C3D6-2137-E21752A7FEBB}"/>
              </a:ext>
            </a:extLst>
          </p:cNvPr>
          <p:cNvSpPr/>
          <p:nvPr/>
        </p:nvSpPr>
        <p:spPr>
          <a:xfrm>
            <a:off x="8903321" y="1449097"/>
            <a:ext cx="81000" cy="124800"/>
          </a:xfrm>
          <a:prstGeom prst="round2SameRect">
            <a:avLst>
              <a:gd name="adj1" fmla="val 50000"/>
              <a:gd name="adj2" fmla="val 0"/>
            </a:avLst>
          </a:pr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3" name="Google Shape;1863;p49">
            <a:hlinkClick r:id="" action="ppaction://hlinkshowjump?jump=nextslide"/>
            <a:extLst>
              <a:ext uri="{FF2B5EF4-FFF2-40B4-BE49-F238E27FC236}">
                <a16:creationId xmlns:a16="http://schemas.microsoft.com/office/drawing/2014/main" id="{53B8435E-B05F-B847-648F-BC7A1B84E53F}"/>
              </a:ext>
            </a:extLst>
          </p:cNvPr>
          <p:cNvSpPr/>
          <p:nvPr/>
        </p:nvSpPr>
        <p:spPr>
          <a:xfrm rot="-5400000">
            <a:off x="8701024" y="-127"/>
            <a:ext cx="443100" cy="443100"/>
          </a:xfrm>
          <a:prstGeom prst="round2SameRect">
            <a:avLst>
              <a:gd name="adj1" fmla="val 50000"/>
              <a:gd name="adj2" fmla="val 0"/>
            </a:avLst>
          </a:prstGeom>
          <a:solidFill>
            <a:schemeClr val="lt2"/>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4" name="Google Shape;1864;p49">
            <a:hlinkClick r:id="" action="ppaction://hlinkshowjump?jump=nextslide"/>
            <a:extLst>
              <a:ext uri="{FF2B5EF4-FFF2-40B4-BE49-F238E27FC236}">
                <a16:creationId xmlns:a16="http://schemas.microsoft.com/office/drawing/2014/main" id="{BD311D17-04FC-D37E-A658-0500C2292877}"/>
              </a:ext>
            </a:extLst>
          </p:cNvPr>
          <p:cNvSpPr/>
          <p:nvPr/>
        </p:nvSpPr>
        <p:spPr>
          <a:xfrm>
            <a:off x="8834999" y="103700"/>
            <a:ext cx="217500" cy="235500"/>
          </a:xfrm>
          <a:prstGeom prst="rightArrow">
            <a:avLst>
              <a:gd name="adj1" fmla="val 50000"/>
              <a:gd name="adj2" fmla="val 56386"/>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Tree>
    <p:extLst>
      <p:ext uri="{BB962C8B-B14F-4D97-AF65-F5344CB8AC3E}">
        <p14:creationId xmlns:p14="http://schemas.microsoft.com/office/powerpoint/2010/main" val="3196400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01"/>
        <p:cNvGrpSpPr/>
        <p:nvPr/>
      </p:nvGrpSpPr>
      <p:grpSpPr>
        <a:xfrm>
          <a:off x="0" y="0"/>
          <a:ext cx="0" cy="0"/>
          <a:chOff x="0" y="0"/>
          <a:chExt cx="0" cy="0"/>
        </a:xfrm>
      </p:grpSpPr>
      <p:sp>
        <p:nvSpPr>
          <p:cNvPr id="9" name="Google Shape;1538;p39">
            <a:extLst>
              <a:ext uri="{FF2B5EF4-FFF2-40B4-BE49-F238E27FC236}">
                <a16:creationId xmlns:a16="http://schemas.microsoft.com/office/drawing/2014/main" id="{5975C1E8-9740-700E-3D79-EE02ABEC6BCD}"/>
              </a:ext>
            </a:extLst>
          </p:cNvPr>
          <p:cNvSpPr txBox="1">
            <a:spLocks/>
          </p:cNvSpPr>
          <p:nvPr/>
        </p:nvSpPr>
        <p:spPr>
          <a:xfrm>
            <a:off x="4973442" y="2030404"/>
            <a:ext cx="3383649" cy="1082692"/>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ar-SA" sz="2800" dirty="0">
                <a:latin typeface="Cairo Black" panose="00000A00000000000000" pitchFamily="2" charset="-78"/>
                <a:cs typeface="Cairo Black" panose="00000A00000000000000" pitchFamily="2" charset="-78"/>
              </a:rPr>
              <a:t>مخطط سير عمل النظام المقترح</a:t>
            </a:r>
          </a:p>
        </p:txBody>
      </p:sp>
      <p:sp>
        <p:nvSpPr>
          <p:cNvPr id="21" name="Google Shape;1671;p43">
            <a:extLst>
              <a:ext uri="{FF2B5EF4-FFF2-40B4-BE49-F238E27FC236}">
                <a16:creationId xmlns:a16="http://schemas.microsoft.com/office/drawing/2014/main" id="{AC119D34-0AE5-2936-93AD-27CA816D1721}"/>
              </a:ext>
            </a:extLst>
          </p:cNvPr>
          <p:cNvSpPr/>
          <p:nvPr/>
        </p:nvSpPr>
        <p:spPr>
          <a:xfrm>
            <a:off x="7922163" y="2030404"/>
            <a:ext cx="239225" cy="369975"/>
          </a:xfrm>
          <a:custGeom>
            <a:avLst/>
            <a:gdLst/>
            <a:ahLst/>
            <a:cxnLst/>
            <a:rect l="l" t="t" r="r" b="b"/>
            <a:pathLst>
              <a:path w="9569" h="14799" extrusionOk="0">
                <a:moveTo>
                  <a:pt x="0" y="0"/>
                </a:moveTo>
                <a:cubicBezTo>
                  <a:pt x="2601" y="372"/>
                  <a:pt x="5528" y="524"/>
                  <a:pt x="7580" y="2166"/>
                </a:cubicBezTo>
                <a:cubicBezTo>
                  <a:pt x="10890" y="4814"/>
                  <a:pt x="9024" y="10561"/>
                  <a:pt x="9024" y="14799"/>
                </a:cubicBezTo>
              </a:path>
            </a:pathLst>
          </a:custGeom>
          <a:noFill/>
          <a:ln w="76200" cap="flat" cmpd="sng">
            <a:solidFill>
              <a:schemeClr val="bg2"/>
            </a:solidFill>
            <a:prstDash val="solid"/>
            <a:round/>
            <a:headEnd type="none" w="med" len="med"/>
            <a:tailEnd type="none" w="med" len="med"/>
          </a:ln>
        </p:spPr>
        <p:txBody>
          <a:bodyPr/>
          <a:lstStyle/>
          <a:p>
            <a:endParaRPr lang="en-US"/>
          </a:p>
        </p:txBody>
      </p:sp>
      <p:sp>
        <p:nvSpPr>
          <p:cNvPr id="23" name="Google Shape;1671;p43">
            <a:extLst>
              <a:ext uri="{FF2B5EF4-FFF2-40B4-BE49-F238E27FC236}">
                <a16:creationId xmlns:a16="http://schemas.microsoft.com/office/drawing/2014/main" id="{AE0DAE2F-22F0-8579-87D7-632BBF3B3B26}"/>
              </a:ext>
            </a:extLst>
          </p:cNvPr>
          <p:cNvSpPr/>
          <p:nvPr/>
        </p:nvSpPr>
        <p:spPr>
          <a:xfrm flipH="1" flipV="1">
            <a:off x="5190114" y="2743121"/>
            <a:ext cx="239225" cy="369975"/>
          </a:xfrm>
          <a:custGeom>
            <a:avLst/>
            <a:gdLst/>
            <a:ahLst/>
            <a:cxnLst/>
            <a:rect l="l" t="t" r="r" b="b"/>
            <a:pathLst>
              <a:path w="9569" h="14799" extrusionOk="0">
                <a:moveTo>
                  <a:pt x="0" y="0"/>
                </a:moveTo>
                <a:cubicBezTo>
                  <a:pt x="2601" y="372"/>
                  <a:pt x="5528" y="524"/>
                  <a:pt x="7580" y="2166"/>
                </a:cubicBezTo>
                <a:cubicBezTo>
                  <a:pt x="10890" y="4814"/>
                  <a:pt x="9024" y="10561"/>
                  <a:pt x="9024" y="14799"/>
                </a:cubicBezTo>
              </a:path>
            </a:pathLst>
          </a:custGeom>
          <a:noFill/>
          <a:ln w="76200" cap="flat" cmpd="sng">
            <a:solidFill>
              <a:schemeClr val="bg2"/>
            </a:solidFill>
            <a:prstDash val="solid"/>
            <a:round/>
            <a:headEnd type="none" w="med" len="med"/>
            <a:tailEnd type="none" w="med" len="med"/>
          </a:ln>
        </p:spPr>
        <p:txBody>
          <a:bodyPr/>
          <a:lstStyle/>
          <a:p>
            <a:endParaRPr lang="en-US"/>
          </a:p>
        </p:txBody>
      </p:sp>
      <p:pic>
        <p:nvPicPr>
          <p:cNvPr id="25" name="صورة 24">
            <a:extLst>
              <a:ext uri="{FF2B5EF4-FFF2-40B4-BE49-F238E27FC236}">
                <a16:creationId xmlns:a16="http://schemas.microsoft.com/office/drawing/2014/main" id="{66FA2226-D954-7593-473C-CD2EA324405F}"/>
              </a:ext>
            </a:extLst>
          </p:cNvPr>
          <p:cNvPicPr>
            <a:picLocks noChangeAspect="1"/>
          </p:cNvPicPr>
          <p:nvPr/>
        </p:nvPicPr>
        <p:blipFill>
          <a:blip r:embed="rId3"/>
          <a:stretch>
            <a:fillRect/>
          </a:stretch>
        </p:blipFill>
        <p:spPr>
          <a:xfrm>
            <a:off x="786909" y="457200"/>
            <a:ext cx="3600000" cy="10843062"/>
          </a:xfrm>
          <a:prstGeom prst="rect">
            <a:avLst/>
          </a:prstGeom>
        </p:spPr>
      </p:pic>
      <p:sp>
        <p:nvSpPr>
          <p:cNvPr id="27" name="Google Shape;1653;p42">
            <a:extLst>
              <a:ext uri="{FF2B5EF4-FFF2-40B4-BE49-F238E27FC236}">
                <a16:creationId xmlns:a16="http://schemas.microsoft.com/office/drawing/2014/main" id="{E5FF1B40-0864-5C9F-3F49-AC80675F0F2C}"/>
              </a:ext>
            </a:extLst>
          </p:cNvPr>
          <p:cNvSpPr/>
          <p:nvPr/>
        </p:nvSpPr>
        <p:spPr>
          <a:xfrm>
            <a:off x="6021695" y="4614195"/>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11/20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sp>
        <p:nvSpPr>
          <p:cNvPr id="29" name="Google Shape;1749;p46">
            <a:extLst>
              <a:ext uri="{FF2B5EF4-FFF2-40B4-BE49-F238E27FC236}">
                <a16:creationId xmlns:a16="http://schemas.microsoft.com/office/drawing/2014/main" id="{53FDB4A9-81D6-EC82-9640-203F6F1ACF06}"/>
              </a:ext>
            </a:extLst>
          </p:cNvPr>
          <p:cNvSpPr/>
          <p:nvPr/>
        </p:nvSpPr>
        <p:spPr>
          <a:xfrm>
            <a:off x="4757093" y="947712"/>
            <a:ext cx="1735802" cy="1082692"/>
          </a:xfrm>
          <a:custGeom>
            <a:avLst/>
            <a:gdLst/>
            <a:ahLst/>
            <a:cxnLst/>
            <a:rect l="l" t="t" r="r" b="b"/>
            <a:pathLst>
              <a:path w="26161" h="88864" extrusionOk="0">
                <a:moveTo>
                  <a:pt x="21972" y="88864"/>
                </a:moveTo>
                <a:cubicBezTo>
                  <a:pt x="20646" y="83557"/>
                  <a:pt x="17683" y="78162"/>
                  <a:pt x="18691" y="72786"/>
                </a:cubicBezTo>
                <a:cubicBezTo>
                  <a:pt x="19664" y="67593"/>
                  <a:pt x="25432" y="63937"/>
                  <a:pt x="25910" y="58676"/>
                </a:cubicBezTo>
                <a:cubicBezTo>
                  <a:pt x="26914" y="47627"/>
                  <a:pt x="21904" y="36846"/>
                  <a:pt x="20331" y="25863"/>
                </a:cubicBezTo>
                <a:cubicBezTo>
                  <a:pt x="19322" y="18818"/>
                  <a:pt x="23959" y="11142"/>
                  <a:pt x="21316" y="4534"/>
                </a:cubicBezTo>
                <a:cubicBezTo>
                  <a:pt x="19452" y="-126"/>
                  <a:pt x="11501" y="756"/>
                  <a:pt x="6550" y="1581"/>
                </a:cubicBezTo>
                <a:cubicBezTo>
                  <a:pt x="4946" y="1848"/>
                  <a:pt x="4566" y="4862"/>
                  <a:pt x="2940" y="4862"/>
                </a:cubicBezTo>
                <a:cubicBezTo>
                  <a:pt x="1452" y="4862"/>
                  <a:pt x="2098" y="2007"/>
                  <a:pt x="1628" y="596"/>
                </a:cubicBezTo>
                <a:cubicBezTo>
                  <a:pt x="620" y="-2429"/>
                  <a:pt x="-783" y="7260"/>
                  <a:pt x="643" y="10112"/>
                </a:cubicBezTo>
                <a:cubicBezTo>
                  <a:pt x="1485" y="11795"/>
                  <a:pt x="3906" y="8162"/>
                  <a:pt x="5237" y="6831"/>
                </a:cubicBezTo>
              </a:path>
            </a:pathLst>
          </a:custGeom>
          <a:noFill/>
          <a:ln w="76200" cap="flat" cmpd="sng">
            <a:solidFill>
              <a:schemeClr val="accent1">
                <a:lumMod val="90000"/>
              </a:schemeClr>
            </a:solidFill>
            <a:prstDash val="solid"/>
            <a:round/>
            <a:headEnd type="none" w="med" len="med"/>
            <a:tailEnd type="none" w="med" len="med"/>
          </a:ln>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01">
          <a:extLst>
            <a:ext uri="{FF2B5EF4-FFF2-40B4-BE49-F238E27FC236}">
              <a16:creationId xmlns:a16="http://schemas.microsoft.com/office/drawing/2014/main" id="{2D040858-3D15-7324-8D5D-A9C10A029D83}"/>
            </a:ext>
          </a:extLst>
        </p:cNvPr>
        <p:cNvGrpSpPr/>
        <p:nvPr/>
      </p:nvGrpSpPr>
      <p:grpSpPr>
        <a:xfrm>
          <a:off x="0" y="0"/>
          <a:ext cx="0" cy="0"/>
          <a:chOff x="0" y="0"/>
          <a:chExt cx="0" cy="0"/>
        </a:xfrm>
      </p:grpSpPr>
      <p:sp>
        <p:nvSpPr>
          <p:cNvPr id="9" name="Google Shape;1538;p39">
            <a:extLst>
              <a:ext uri="{FF2B5EF4-FFF2-40B4-BE49-F238E27FC236}">
                <a16:creationId xmlns:a16="http://schemas.microsoft.com/office/drawing/2014/main" id="{A4DBC011-E1FF-AB13-F372-6E81AC39BA4B}"/>
              </a:ext>
            </a:extLst>
          </p:cNvPr>
          <p:cNvSpPr txBox="1">
            <a:spLocks/>
          </p:cNvSpPr>
          <p:nvPr/>
        </p:nvSpPr>
        <p:spPr>
          <a:xfrm>
            <a:off x="4973442" y="2030404"/>
            <a:ext cx="3383649" cy="1082692"/>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ar-SA" sz="2800" dirty="0">
                <a:latin typeface="Cairo Black" panose="00000A00000000000000" pitchFamily="2" charset="-78"/>
                <a:cs typeface="Cairo Black" panose="00000A00000000000000" pitchFamily="2" charset="-78"/>
              </a:rPr>
              <a:t>مخطط سير عمل النظام المقترح</a:t>
            </a:r>
          </a:p>
        </p:txBody>
      </p:sp>
      <p:sp>
        <p:nvSpPr>
          <p:cNvPr id="21" name="Google Shape;1671;p43">
            <a:extLst>
              <a:ext uri="{FF2B5EF4-FFF2-40B4-BE49-F238E27FC236}">
                <a16:creationId xmlns:a16="http://schemas.microsoft.com/office/drawing/2014/main" id="{70EFEBFF-AA56-855D-F0F2-188AB15A3F5B}"/>
              </a:ext>
            </a:extLst>
          </p:cNvPr>
          <p:cNvSpPr/>
          <p:nvPr/>
        </p:nvSpPr>
        <p:spPr>
          <a:xfrm>
            <a:off x="7922163" y="2030404"/>
            <a:ext cx="239225" cy="369975"/>
          </a:xfrm>
          <a:custGeom>
            <a:avLst/>
            <a:gdLst/>
            <a:ahLst/>
            <a:cxnLst/>
            <a:rect l="l" t="t" r="r" b="b"/>
            <a:pathLst>
              <a:path w="9569" h="14799" extrusionOk="0">
                <a:moveTo>
                  <a:pt x="0" y="0"/>
                </a:moveTo>
                <a:cubicBezTo>
                  <a:pt x="2601" y="372"/>
                  <a:pt x="5528" y="524"/>
                  <a:pt x="7580" y="2166"/>
                </a:cubicBezTo>
                <a:cubicBezTo>
                  <a:pt x="10890" y="4814"/>
                  <a:pt x="9024" y="10561"/>
                  <a:pt x="9024" y="14799"/>
                </a:cubicBezTo>
              </a:path>
            </a:pathLst>
          </a:custGeom>
          <a:noFill/>
          <a:ln w="76200" cap="flat" cmpd="sng">
            <a:solidFill>
              <a:schemeClr val="bg2"/>
            </a:solidFill>
            <a:prstDash val="solid"/>
            <a:round/>
            <a:headEnd type="none" w="med" len="med"/>
            <a:tailEnd type="none" w="med" len="med"/>
          </a:ln>
        </p:spPr>
        <p:txBody>
          <a:bodyPr/>
          <a:lstStyle/>
          <a:p>
            <a:endParaRPr lang="en-US"/>
          </a:p>
        </p:txBody>
      </p:sp>
      <p:sp>
        <p:nvSpPr>
          <p:cNvPr id="23" name="Google Shape;1671;p43">
            <a:extLst>
              <a:ext uri="{FF2B5EF4-FFF2-40B4-BE49-F238E27FC236}">
                <a16:creationId xmlns:a16="http://schemas.microsoft.com/office/drawing/2014/main" id="{112BEB00-0C4C-E3B1-273F-4B3CCDFCC932}"/>
              </a:ext>
            </a:extLst>
          </p:cNvPr>
          <p:cNvSpPr/>
          <p:nvPr/>
        </p:nvSpPr>
        <p:spPr>
          <a:xfrm flipH="1" flipV="1">
            <a:off x="5190114" y="2743121"/>
            <a:ext cx="239225" cy="369975"/>
          </a:xfrm>
          <a:custGeom>
            <a:avLst/>
            <a:gdLst/>
            <a:ahLst/>
            <a:cxnLst/>
            <a:rect l="l" t="t" r="r" b="b"/>
            <a:pathLst>
              <a:path w="9569" h="14799" extrusionOk="0">
                <a:moveTo>
                  <a:pt x="0" y="0"/>
                </a:moveTo>
                <a:cubicBezTo>
                  <a:pt x="2601" y="372"/>
                  <a:pt x="5528" y="524"/>
                  <a:pt x="7580" y="2166"/>
                </a:cubicBezTo>
                <a:cubicBezTo>
                  <a:pt x="10890" y="4814"/>
                  <a:pt x="9024" y="10561"/>
                  <a:pt x="9024" y="14799"/>
                </a:cubicBezTo>
              </a:path>
            </a:pathLst>
          </a:custGeom>
          <a:noFill/>
          <a:ln w="76200" cap="flat" cmpd="sng">
            <a:solidFill>
              <a:schemeClr val="bg2"/>
            </a:solidFill>
            <a:prstDash val="solid"/>
            <a:round/>
            <a:headEnd type="none" w="med" len="med"/>
            <a:tailEnd type="none" w="med" len="med"/>
          </a:ln>
        </p:spPr>
        <p:txBody>
          <a:bodyPr/>
          <a:lstStyle/>
          <a:p>
            <a:endParaRPr lang="en-US"/>
          </a:p>
        </p:txBody>
      </p:sp>
      <p:pic>
        <p:nvPicPr>
          <p:cNvPr id="25" name="صورة 24">
            <a:extLst>
              <a:ext uri="{FF2B5EF4-FFF2-40B4-BE49-F238E27FC236}">
                <a16:creationId xmlns:a16="http://schemas.microsoft.com/office/drawing/2014/main" id="{344BFB45-D16D-F086-2DAF-8B5136632073}"/>
              </a:ext>
            </a:extLst>
          </p:cNvPr>
          <p:cNvPicPr>
            <a:picLocks noChangeAspect="1"/>
          </p:cNvPicPr>
          <p:nvPr/>
        </p:nvPicPr>
        <p:blipFill>
          <a:blip r:embed="rId3"/>
          <a:stretch>
            <a:fillRect/>
          </a:stretch>
        </p:blipFill>
        <p:spPr>
          <a:xfrm>
            <a:off x="786909" y="-3657595"/>
            <a:ext cx="3600000" cy="10843062"/>
          </a:xfrm>
          <a:prstGeom prst="rect">
            <a:avLst/>
          </a:prstGeom>
        </p:spPr>
      </p:pic>
      <p:sp>
        <p:nvSpPr>
          <p:cNvPr id="3" name="Google Shape;1749;p46">
            <a:extLst>
              <a:ext uri="{FF2B5EF4-FFF2-40B4-BE49-F238E27FC236}">
                <a16:creationId xmlns:a16="http://schemas.microsoft.com/office/drawing/2014/main" id="{AFAB7D64-70A9-265B-0FAF-C3C0F2A9EC47}"/>
              </a:ext>
            </a:extLst>
          </p:cNvPr>
          <p:cNvSpPr/>
          <p:nvPr/>
        </p:nvSpPr>
        <p:spPr>
          <a:xfrm>
            <a:off x="4757093" y="947712"/>
            <a:ext cx="1735802" cy="1082692"/>
          </a:xfrm>
          <a:custGeom>
            <a:avLst/>
            <a:gdLst/>
            <a:ahLst/>
            <a:cxnLst/>
            <a:rect l="l" t="t" r="r" b="b"/>
            <a:pathLst>
              <a:path w="26161" h="88864" extrusionOk="0">
                <a:moveTo>
                  <a:pt x="21972" y="88864"/>
                </a:moveTo>
                <a:cubicBezTo>
                  <a:pt x="20646" y="83557"/>
                  <a:pt x="17683" y="78162"/>
                  <a:pt x="18691" y="72786"/>
                </a:cubicBezTo>
                <a:cubicBezTo>
                  <a:pt x="19664" y="67593"/>
                  <a:pt x="25432" y="63937"/>
                  <a:pt x="25910" y="58676"/>
                </a:cubicBezTo>
                <a:cubicBezTo>
                  <a:pt x="26914" y="47627"/>
                  <a:pt x="21904" y="36846"/>
                  <a:pt x="20331" y="25863"/>
                </a:cubicBezTo>
                <a:cubicBezTo>
                  <a:pt x="19322" y="18818"/>
                  <a:pt x="23959" y="11142"/>
                  <a:pt x="21316" y="4534"/>
                </a:cubicBezTo>
                <a:cubicBezTo>
                  <a:pt x="19452" y="-126"/>
                  <a:pt x="11501" y="756"/>
                  <a:pt x="6550" y="1581"/>
                </a:cubicBezTo>
                <a:cubicBezTo>
                  <a:pt x="4946" y="1848"/>
                  <a:pt x="4566" y="4862"/>
                  <a:pt x="2940" y="4862"/>
                </a:cubicBezTo>
                <a:cubicBezTo>
                  <a:pt x="1452" y="4862"/>
                  <a:pt x="2098" y="2007"/>
                  <a:pt x="1628" y="596"/>
                </a:cubicBezTo>
                <a:cubicBezTo>
                  <a:pt x="620" y="-2429"/>
                  <a:pt x="-783" y="7260"/>
                  <a:pt x="643" y="10112"/>
                </a:cubicBezTo>
                <a:cubicBezTo>
                  <a:pt x="1485" y="11795"/>
                  <a:pt x="3906" y="8162"/>
                  <a:pt x="5237" y="6831"/>
                </a:cubicBezTo>
              </a:path>
            </a:pathLst>
          </a:custGeom>
          <a:noFill/>
          <a:ln w="76200" cap="flat" cmpd="sng">
            <a:solidFill>
              <a:schemeClr val="accent1">
                <a:lumMod val="90000"/>
              </a:schemeClr>
            </a:solidFill>
            <a:prstDash val="solid"/>
            <a:round/>
            <a:headEnd type="none" w="med" len="med"/>
            <a:tailEnd type="none" w="med" len="med"/>
          </a:ln>
        </p:spPr>
        <p:txBody>
          <a:bodyPr/>
          <a:lstStyle/>
          <a:p>
            <a:endParaRPr lang="en-US"/>
          </a:p>
        </p:txBody>
      </p:sp>
      <p:sp>
        <p:nvSpPr>
          <p:cNvPr id="4" name="Google Shape;1653;p42">
            <a:extLst>
              <a:ext uri="{FF2B5EF4-FFF2-40B4-BE49-F238E27FC236}">
                <a16:creationId xmlns:a16="http://schemas.microsoft.com/office/drawing/2014/main" id="{E02100D1-E6D0-41FB-7A84-020739D340D6}"/>
              </a:ext>
            </a:extLst>
          </p:cNvPr>
          <p:cNvSpPr/>
          <p:nvPr/>
        </p:nvSpPr>
        <p:spPr>
          <a:xfrm>
            <a:off x="6021695" y="4614195"/>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11/20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spTree>
    <p:extLst>
      <p:ext uri="{BB962C8B-B14F-4D97-AF65-F5344CB8AC3E}">
        <p14:creationId xmlns:p14="http://schemas.microsoft.com/office/powerpoint/2010/main" val="17310184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01">
          <a:extLst>
            <a:ext uri="{FF2B5EF4-FFF2-40B4-BE49-F238E27FC236}">
              <a16:creationId xmlns:a16="http://schemas.microsoft.com/office/drawing/2014/main" id="{50F5574C-300C-94FF-F64D-7475EC4D3040}"/>
            </a:ext>
          </a:extLst>
        </p:cNvPr>
        <p:cNvGrpSpPr/>
        <p:nvPr/>
      </p:nvGrpSpPr>
      <p:grpSpPr>
        <a:xfrm>
          <a:off x="0" y="0"/>
          <a:ext cx="0" cy="0"/>
          <a:chOff x="0" y="0"/>
          <a:chExt cx="0" cy="0"/>
        </a:xfrm>
      </p:grpSpPr>
      <p:sp>
        <p:nvSpPr>
          <p:cNvPr id="9" name="Google Shape;1538;p39">
            <a:extLst>
              <a:ext uri="{FF2B5EF4-FFF2-40B4-BE49-F238E27FC236}">
                <a16:creationId xmlns:a16="http://schemas.microsoft.com/office/drawing/2014/main" id="{DE737282-5943-2547-52FC-74AF32135E40}"/>
              </a:ext>
            </a:extLst>
          </p:cNvPr>
          <p:cNvSpPr txBox="1">
            <a:spLocks/>
          </p:cNvSpPr>
          <p:nvPr/>
        </p:nvSpPr>
        <p:spPr>
          <a:xfrm>
            <a:off x="4973442" y="2030404"/>
            <a:ext cx="3383649" cy="1082692"/>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ar-SA" sz="2800" dirty="0">
                <a:latin typeface="Cairo Black" panose="00000A00000000000000" pitchFamily="2" charset="-78"/>
                <a:cs typeface="Cairo Black" panose="00000A00000000000000" pitchFamily="2" charset="-78"/>
              </a:rPr>
              <a:t>مخطط سير عمل النظام المقترح</a:t>
            </a:r>
          </a:p>
        </p:txBody>
      </p:sp>
      <p:sp>
        <p:nvSpPr>
          <p:cNvPr id="21" name="Google Shape;1671;p43">
            <a:extLst>
              <a:ext uri="{FF2B5EF4-FFF2-40B4-BE49-F238E27FC236}">
                <a16:creationId xmlns:a16="http://schemas.microsoft.com/office/drawing/2014/main" id="{F12A46CB-5EEA-FC8A-25C0-BDD4FB26CDC8}"/>
              </a:ext>
            </a:extLst>
          </p:cNvPr>
          <p:cNvSpPr/>
          <p:nvPr/>
        </p:nvSpPr>
        <p:spPr>
          <a:xfrm>
            <a:off x="7922163" y="2030404"/>
            <a:ext cx="239225" cy="369975"/>
          </a:xfrm>
          <a:custGeom>
            <a:avLst/>
            <a:gdLst/>
            <a:ahLst/>
            <a:cxnLst/>
            <a:rect l="l" t="t" r="r" b="b"/>
            <a:pathLst>
              <a:path w="9569" h="14799" extrusionOk="0">
                <a:moveTo>
                  <a:pt x="0" y="0"/>
                </a:moveTo>
                <a:cubicBezTo>
                  <a:pt x="2601" y="372"/>
                  <a:pt x="5528" y="524"/>
                  <a:pt x="7580" y="2166"/>
                </a:cubicBezTo>
                <a:cubicBezTo>
                  <a:pt x="10890" y="4814"/>
                  <a:pt x="9024" y="10561"/>
                  <a:pt x="9024" y="14799"/>
                </a:cubicBezTo>
              </a:path>
            </a:pathLst>
          </a:custGeom>
          <a:noFill/>
          <a:ln w="76200" cap="flat" cmpd="sng">
            <a:solidFill>
              <a:schemeClr val="bg2"/>
            </a:solidFill>
            <a:prstDash val="solid"/>
            <a:round/>
            <a:headEnd type="none" w="med" len="med"/>
            <a:tailEnd type="none" w="med" len="med"/>
          </a:ln>
        </p:spPr>
        <p:txBody>
          <a:bodyPr/>
          <a:lstStyle/>
          <a:p>
            <a:endParaRPr lang="en-US"/>
          </a:p>
        </p:txBody>
      </p:sp>
      <p:sp>
        <p:nvSpPr>
          <p:cNvPr id="23" name="Google Shape;1671;p43">
            <a:extLst>
              <a:ext uri="{FF2B5EF4-FFF2-40B4-BE49-F238E27FC236}">
                <a16:creationId xmlns:a16="http://schemas.microsoft.com/office/drawing/2014/main" id="{2CB1D287-0ADB-BE14-BEDC-75C22EB13563}"/>
              </a:ext>
            </a:extLst>
          </p:cNvPr>
          <p:cNvSpPr/>
          <p:nvPr/>
        </p:nvSpPr>
        <p:spPr>
          <a:xfrm flipH="1" flipV="1">
            <a:off x="5190114" y="2743121"/>
            <a:ext cx="239225" cy="369975"/>
          </a:xfrm>
          <a:custGeom>
            <a:avLst/>
            <a:gdLst/>
            <a:ahLst/>
            <a:cxnLst/>
            <a:rect l="l" t="t" r="r" b="b"/>
            <a:pathLst>
              <a:path w="9569" h="14799" extrusionOk="0">
                <a:moveTo>
                  <a:pt x="0" y="0"/>
                </a:moveTo>
                <a:cubicBezTo>
                  <a:pt x="2601" y="372"/>
                  <a:pt x="5528" y="524"/>
                  <a:pt x="7580" y="2166"/>
                </a:cubicBezTo>
                <a:cubicBezTo>
                  <a:pt x="10890" y="4814"/>
                  <a:pt x="9024" y="10561"/>
                  <a:pt x="9024" y="14799"/>
                </a:cubicBezTo>
              </a:path>
            </a:pathLst>
          </a:custGeom>
          <a:noFill/>
          <a:ln w="76200" cap="flat" cmpd="sng">
            <a:solidFill>
              <a:schemeClr val="bg2"/>
            </a:solidFill>
            <a:prstDash val="solid"/>
            <a:round/>
            <a:headEnd type="none" w="med" len="med"/>
            <a:tailEnd type="none" w="med" len="med"/>
          </a:ln>
        </p:spPr>
        <p:txBody>
          <a:bodyPr/>
          <a:lstStyle/>
          <a:p>
            <a:endParaRPr lang="en-US"/>
          </a:p>
        </p:txBody>
      </p:sp>
      <p:pic>
        <p:nvPicPr>
          <p:cNvPr id="25" name="صورة 24">
            <a:extLst>
              <a:ext uri="{FF2B5EF4-FFF2-40B4-BE49-F238E27FC236}">
                <a16:creationId xmlns:a16="http://schemas.microsoft.com/office/drawing/2014/main" id="{D3EB6BA7-FA0E-75BA-F2FD-76F58EA94364}"/>
              </a:ext>
            </a:extLst>
          </p:cNvPr>
          <p:cNvPicPr>
            <a:picLocks noChangeAspect="1"/>
          </p:cNvPicPr>
          <p:nvPr/>
        </p:nvPicPr>
        <p:blipFill>
          <a:blip r:embed="rId3"/>
          <a:stretch>
            <a:fillRect/>
          </a:stretch>
        </p:blipFill>
        <p:spPr>
          <a:xfrm>
            <a:off x="786909" y="-5965898"/>
            <a:ext cx="3600000" cy="10843062"/>
          </a:xfrm>
          <a:prstGeom prst="rect">
            <a:avLst/>
          </a:prstGeom>
        </p:spPr>
      </p:pic>
      <p:sp>
        <p:nvSpPr>
          <p:cNvPr id="3" name="Google Shape;1749;p46">
            <a:extLst>
              <a:ext uri="{FF2B5EF4-FFF2-40B4-BE49-F238E27FC236}">
                <a16:creationId xmlns:a16="http://schemas.microsoft.com/office/drawing/2014/main" id="{061E31A9-AD78-79D2-B825-DDF249DA3056}"/>
              </a:ext>
            </a:extLst>
          </p:cNvPr>
          <p:cNvSpPr/>
          <p:nvPr/>
        </p:nvSpPr>
        <p:spPr>
          <a:xfrm>
            <a:off x="4757093" y="947712"/>
            <a:ext cx="1735802" cy="1082692"/>
          </a:xfrm>
          <a:custGeom>
            <a:avLst/>
            <a:gdLst/>
            <a:ahLst/>
            <a:cxnLst/>
            <a:rect l="l" t="t" r="r" b="b"/>
            <a:pathLst>
              <a:path w="26161" h="88864" extrusionOk="0">
                <a:moveTo>
                  <a:pt x="21972" y="88864"/>
                </a:moveTo>
                <a:cubicBezTo>
                  <a:pt x="20646" y="83557"/>
                  <a:pt x="17683" y="78162"/>
                  <a:pt x="18691" y="72786"/>
                </a:cubicBezTo>
                <a:cubicBezTo>
                  <a:pt x="19664" y="67593"/>
                  <a:pt x="25432" y="63937"/>
                  <a:pt x="25910" y="58676"/>
                </a:cubicBezTo>
                <a:cubicBezTo>
                  <a:pt x="26914" y="47627"/>
                  <a:pt x="21904" y="36846"/>
                  <a:pt x="20331" y="25863"/>
                </a:cubicBezTo>
                <a:cubicBezTo>
                  <a:pt x="19322" y="18818"/>
                  <a:pt x="23959" y="11142"/>
                  <a:pt x="21316" y="4534"/>
                </a:cubicBezTo>
                <a:cubicBezTo>
                  <a:pt x="19452" y="-126"/>
                  <a:pt x="11501" y="756"/>
                  <a:pt x="6550" y="1581"/>
                </a:cubicBezTo>
                <a:cubicBezTo>
                  <a:pt x="4946" y="1848"/>
                  <a:pt x="4566" y="4862"/>
                  <a:pt x="2940" y="4862"/>
                </a:cubicBezTo>
                <a:cubicBezTo>
                  <a:pt x="1452" y="4862"/>
                  <a:pt x="2098" y="2007"/>
                  <a:pt x="1628" y="596"/>
                </a:cubicBezTo>
                <a:cubicBezTo>
                  <a:pt x="620" y="-2429"/>
                  <a:pt x="-783" y="7260"/>
                  <a:pt x="643" y="10112"/>
                </a:cubicBezTo>
                <a:cubicBezTo>
                  <a:pt x="1485" y="11795"/>
                  <a:pt x="3906" y="8162"/>
                  <a:pt x="5237" y="6831"/>
                </a:cubicBezTo>
              </a:path>
            </a:pathLst>
          </a:custGeom>
          <a:noFill/>
          <a:ln w="76200" cap="flat" cmpd="sng">
            <a:solidFill>
              <a:schemeClr val="accent1">
                <a:lumMod val="90000"/>
              </a:schemeClr>
            </a:solidFill>
            <a:prstDash val="solid"/>
            <a:round/>
            <a:headEnd type="none" w="med" len="med"/>
            <a:tailEnd type="none" w="med" len="med"/>
          </a:ln>
        </p:spPr>
        <p:txBody>
          <a:bodyPr/>
          <a:lstStyle/>
          <a:p>
            <a:endParaRPr lang="en-US"/>
          </a:p>
        </p:txBody>
      </p:sp>
      <p:sp>
        <p:nvSpPr>
          <p:cNvPr id="4" name="Google Shape;1653;p42">
            <a:extLst>
              <a:ext uri="{FF2B5EF4-FFF2-40B4-BE49-F238E27FC236}">
                <a16:creationId xmlns:a16="http://schemas.microsoft.com/office/drawing/2014/main" id="{8619D119-CF58-4174-070A-2DEA89DED36D}"/>
              </a:ext>
            </a:extLst>
          </p:cNvPr>
          <p:cNvSpPr/>
          <p:nvPr/>
        </p:nvSpPr>
        <p:spPr>
          <a:xfrm>
            <a:off x="6021695" y="4614195"/>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11/20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spTree>
    <p:extLst>
      <p:ext uri="{BB962C8B-B14F-4D97-AF65-F5344CB8AC3E}">
        <p14:creationId xmlns:p14="http://schemas.microsoft.com/office/powerpoint/2010/main" val="4272771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40">
          <a:extLst>
            <a:ext uri="{FF2B5EF4-FFF2-40B4-BE49-F238E27FC236}">
              <a16:creationId xmlns:a16="http://schemas.microsoft.com/office/drawing/2014/main" id="{1D9DE083-4241-8B7D-62C3-885AD1685139}"/>
            </a:ext>
          </a:extLst>
        </p:cNvPr>
        <p:cNvGrpSpPr/>
        <p:nvPr/>
      </p:nvGrpSpPr>
      <p:grpSpPr>
        <a:xfrm>
          <a:off x="0" y="0"/>
          <a:ext cx="0" cy="0"/>
          <a:chOff x="0" y="0"/>
          <a:chExt cx="0" cy="0"/>
        </a:xfrm>
      </p:grpSpPr>
      <p:sp>
        <p:nvSpPr>
          <p:cNvPr id="1841" name="Google Shape;1841;p49">
            <a:extLst>
              <a:ext uri="{FF2B5EF4-FFF2-40B4-BE49-F238E27FC236}">
                <a16:creationId xmlns:a16="http://schemas.microsoft.com/office/drawing/2014/main" id="{4E701DA2-E519-7AB7-2262-F15314CEB6BA}"/>
              </a:ext>
            </a:extLst>
          </p:cNvPr>
          <p:cNvSpPr txBox="1">
            <a:spLocks noGrp="1"/>
          </p:cNvSpPr>
          <p:nvPr>
            <p:ph type="title"/>
          </p:nvPr>
        </p:nvSpPr>
        <p:spPr>
          <a:xfrm>
            <a:off x="1055500" y="1307100"/>
            <a:ext cx="7032900" cy="25293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en-US" sz="4800" b="0" dirty="0">
                <a:solidFill>
                  <a:schemeClr val="tx2"/>
                </a:solidFill>
                <a:latin typeface="Cairo Black" panose="00000A00000000000000" pitchFamily="2" charset="-78"/>
                <a:ea typeface="Bebas Neue"/>
                <a:cs typeface="Cairo Black" panose="00000A00000000000000" pitchFamily="2" charset="-78"/>
                <a:sym typeface="Bebas Neue"/>
              </a:rPr>
              <a:t>05</a:t>
            </a:r>
            <a:br>
              <a:rPr lang="ar-SA" sz="3600" b="0" dirty="0">
                <a:latin typeface="Cairo Black" panose="00000A00000000000000" pitchFamily="2" charset="-78"/>
                <a:ea typeface="Bebas Neue"/>
                <a:cs typeface="Cairo Black" panose="00000A00000000000000" pitchFamily="2" charset="-78"/>
                <a:sym typeface="Bebas Neue"/>
              </a:rPr>
            </a:br>
            <a:r>
              <a:rPr lang="ar-SA" sz="3600" b="0" dirty="0">
                <a:latin typeface="Cairo Black" panose="00000A00000000000000" pitchFamily="2" charset="-78"/>
                <a:ea typeface="Bebas Neue"/>
                <a:cs typeface="Cairo Black" panose="00000A00000000000000" pitchFamily="2" charset="-78"/>
                <a:sym typeface="Bebas Neue"/>
              </a:rPr>
              <a:t>التنفيذ العملي</a:t>
            </a:r>
            <a:endParaRPr sz="3600" b="0" dirty="0">
              <a:latin typeface="Cairo Black" panose="00000A00000000000000" pitchFamily="2" charset="-78"/>
              <a:ea typeface="Bebas Neue"/>
              <a:cs typeface="Cairo Black" panose="00000A00000000000000" pitchFamily="2" charset="-78"/>
              <a:sym typeface="Bebas Neue"/>
            </a:endParaRPr>
          </a:p>
        </p:txBody>
      </p:sp>
      <p:sp>
        <p:nvSpPr>
          <p:cNvPr id="1842" name="Google Shape;1842;p49">
            <a:extLst>
              <a:ext uri="{FF2B5EF4-FFF2-40B4-BE49-F238E27FC236}">
                <a16:creationId xmlns:a16="http://schemas.microsoft.com/office/drawing/2014/main" id="{C2D75F82-26DE-C6E5-9CE0-D79543831AA1}"/>
              </a:ext>
            </a:extLst>
          </p:cNvPr>
          <p:cNvSpPr/>
          <p:nvPr/>
        </p:nvSpPr>
        <p:spPr>
          <a:xfrm rot="-8096676">
            <a:off x="778442" y="3400294"/>
            <a:ext cx="1096935" cy="365716"/>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43" name="Google Shape;1843;p49">
            <a:extLst>
              <a:ext uri="{FF2B5EF4-FFF2-40B4-BE49-F238E27FC236}">
                <a16:creationId xmlns:a16="http://schemas.microsoft.com/office/drawing/2014/main" id="{99F85A19-D502-5C75-EFBD-D64820E45B2E}"/>
              </a:ext>
            </a:extLst>
          </p:cNvPr>
          <p:cNvSpPr/>
          <p:nvPr/>
        </p:nvSpPr>
        <p:spPr>
          <a:xfrm rot="2702659">
            <a:off x="7310206" y="1329890"/>
            <a:ext cx="1097147" cy="366140"/>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44" name="Google Shape;1844;p49">
            <a:extLst>
              <a:ext uri="{FF2B5EF4-FFF2-40B4-BE49-F238E27FC236}">
                <a16:creationId xmlns:a16="http://schemas.microsoft.com/office/drawing/2014/main" id="{B4A9F01F-46D9-5344-C0CC-85FFA7FBA4D8}"/>
              </a:ext>
            </a:extLst>
          </p:cNvPr>
          <p:cNvSpPr/>
          <p:nvPr/>
        </p:nvSpPr>
        <p:spPr>
          <a:xfrm rot="10800000" flipH="1">
            <a:off x="3761400" y="4027863"/>
            <a:ext cx="1621221" cy="580637"/>
          </a:xfrm>
          <a:custGeom>
            <a:avLst/>
            <a:gdLst/>
            <a:ahLst/>
            <a:cxnLst/>
            <a:rect l="l" t="t" r="r" b="b"/>
            <a:pathLst>
              <a:path w="64642" h="25014" extrusionOk="0">
                <a:moveTo>
                  <a:pt x="0" y="25014"/>
                </a:moveTo>
                <a:cubicBezTo>
                  <a:pt x="0" y="20709"/>
                  <a:pt x="2168" y="15664"/>
                  <a:pt x="5906" y="13529"/>
                </a:cubicBezTo>
                <a:cubicBezTo>
                  <a:pt x="8004" y="12331"/>
                  <a:pt x="11882" y="10801"/>
                  <a:pt x="13125" y="12873"/>
                </a:cubicBezTo>
                <a:cubicBezTo>
                  <a:pt x="14235" y="14723"/>
                  <a:pt x="11891" y="19133"/>
                  <a:pt x="9844" y="18451"/>
                </a:cubicBezTo>
                <a:cubicBezTo>
                  <a:pt x="8233" y="17914"/>
                  <a:pt x="8531" y="15227"/>
                  <a:pt x="8531" y="13529"/>
                </a:cubicBezTo>
                <a:cubicBezTo>
                  <a:pt x="8531" y="6976"/>
                  <a:pt x="18598" y="4355"/>
                  <a:pt x="24938" y="2701"/>
                </a:cubicBezTo>
                <a:cubicBezTo>
                  <a:pt x="33098" y="572"/>
                  <a:pt x="42204" y="-1279"/>
                  <a:pt x="50204" y="1388"/>
                </a:cubicBezTo>
                <a:cubicBezTo>
                  <a:pt x="54936" y="2966"/>
                  <a:pt x="58841" y="8243"/>
                  <a:pt x="59392" y="13201"/>
                </a:cubicBezTo>
                <a:cubicBezTo>
                  <a:pt x="59662" y="15632"/>
                  <a:pt x="63150" y="20420"/>
                  <a:pt x="60704" y="20420"/>
                </a:cubicBezTo>
                <a:cubicBezTo>
                  <a:pt x="58246" y="20420"/>
                  <a:pt x="55568" y="14283"/>
                  <a:pt x="54470" y="16482"/>
                </a:cubicBezTo>
                <a:cubicBezTo>
                  <a:pt x="54009" y="17405"/>
                  <a:pt x="55579" y="18222"/>
                  <a:pt x="56110" y="19107"/>
                </a:cubicBezTo>
                <a:cubicBezTo>
                  <a:pt x="57386" y="21233"/>
                  <a:pt x="58552" y="24686"/>
                  <a:pt x="61032" y="24686"/>
                </a:cubicBezTo>
                <a:cubicBezTo>
                  <a:pt x="65254" y="24686"/>
                  <a:pt x="63307" y="16550"/>
                  <a:pt x="64642" y="12545"/>
                </a:cubicBezTo>
              </a:path>
            </a:pathLst>
          </a:custGeom>
          <a:noFill/>
          <a:ln w="76200" cap="sq" cmpd="sng">
            <a:solidFill>
              <a:schemeClr val="accent1"/>
            </a:solidFill>
            <a:prstDash val="solid"/>
            <a:round/>
            <a:headEnd type="none" w="med" len="med"/>
            <a:tailEnd type="none" w="med" len="med"/>
          </a:ln>
        </p:spPr>
        <p:txBody>
          <a:bodyPr/>
          <a:lstStyle/>
          <a:p>
            <a:endParaRPr lang="en-US"/>
          </a:p>
        </p:txBody>
      </p:sp>
      <p:sp>
        <p:nvSpPr>
          <p:cNvPr id="1845" name="Google Shape;1845;p49">
            <a:extLst>
              <a:ext uri="{FF2B5EF4-FFF2-40B4-BE49-F238E27FC236}">
                <a16:creationId xmlns:a16="http://schemas.microsoft.com/office/drawing/2014/main" id="{96219D91-AF1E-BEDA-595F-2B75462B8016}"/>
              </a:ext>
            </a:extLst>
          </p:cNvPr>
          <p:cNvSpPr/>
          <p:nvPr/>
        </p:nvSpPr>
        <p:spPr>
          <a:xfrm>
            <a:off x="6845500" y="4198388"/>
            <a:ext cx="1583400" cy="4101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1800" b="1">
                <a:solidFill>
                  <a:schemeClr val="accent2"/>
                </a:solidFill>
                <a:latin typeface="Cairo Black" panose="00000A00000000000000" pitchFamily="2" charset="-78"/>
                <a:ea typeface="Comic Neue"/>
                <a:cs typeface="Cairo Black" panose="00000A00000000000000" pitchFamily="2" charset="-78"/>
                <a:sym typeface="Comic Neue"/>
              </a:rPr>
              <a:t>♡♡♡♡♡</a:t>
            </a:r>
            <a:endParaRPr sz="1800" b="1">
              <a:solidFill>
                <a:schemeClr val="accent1"/>
              </a:solidFill>
              <a:latin typeface="Cairo Black" panose="00000A00000000000000" pitchFamily="2" charset="-78"/>
              <a:ea typeface="Comic Neue"/>
              <a:cs typeface="Cairo Black" panose="00000A00000000000000" pitchFamily="2" charset="-78"/>
              <a:sym typeface="Comic Neue"/>
            </a:endParaRPr>
          </a:p>
        </p:txBody>
      </p:sp>
      <p:sp>
        <p:nvSpPr>
          <p:cNvPr id="1846" name="Google Shape;1846;p49">
            <a:extLst>
              <a:ext uri="{FF2B5EF4-FFF2-40B4-BE49-F238E27FC236}">
                <a16:creationId xmlns:a16="http://schemas.microsoft.com/office/drawing/2014/main" id="{8F52D4EA-8DAB-0388-5454-5F3353AC2579}"/>
              </a:ext>
            </a:extLst>
          </p:cNvPr>
          <p:cNvSpPr/>
          <p:nvPr/>
        </p:nvSpPr>
        <p:spPr>
          <a:xfrm>
            <a:off x="7867250" y="535000"/>
            <a:ext cx="561649" cy="515871"/>
          </a:xfrm>
          <a:custGeom>
            <a:avLst/>
            <a:gdLst/>
            <a:ahLst/>
            <a:cxnLst/>
            <a:rect l="l" t="t" r="r" b="b"/>
            <a:pathLst>
              <a:path w="29772" h="27349" extrusionOk="0">
                <a:moveTo>
                  <a:pt x="17438" y="26693"/>
                </a:moveTo>
                <a:cubicBezTo>
                  <a:pt x="10583" y="21205"/>
                  <a:pt x="-3221" y="14203"/>
                  <a:pt x="704" y="6348"/>
                </a:cubicBezTo>
                <a:cubicBezTo>
                  <a:pt x="2931" y="1892"/>
                  <a:pt x="13893" y="3920"/>
                  <a:pt x="15470" y="8645"/>
                </a:cubicBezTo>
                <a:cubicBezTo>
                  <a:pt x="15843" y="9763"/>
                  <a:pt x="15137" y="12581"/>
                  <a:pt x="14157" y="11927"/>
                </a:cubicBezTo>
                <a:cubicBezTo>
                  <a:pt x="9524" y="8838"/>
                  <a:pt x="20477" y="-801"/>
                  <a:pt x="25970" y="114"/>
                </a:cubicBezTo>
                <a:cubicBezTo>
                  <a:pt x="35262" y="1662"/>
                  <a:pt x="25084" y="20688"/>
                  <a:pt x="18423" y="27349"/>
                </a:cubicBezTo>
              </a:path>
            </a:pathLst>
          </a:custGeom>
          <a:noFill/>
          <a:ln w="76200" cap="sq" cmpd="sng">
            <a:solidFill>
              <a:schemeClr val="accent4"/>
            </a:solidFill>
            <a:prstDash val="solid"/>
            <a:round/>
            <a:headEnd type="none" w="med" len="med"/>
            <a:tailEnd type="none" w="med" len="med"/>
          </a:ln>
        </p:spPr>
        <p:txBody>
          <a:bodyPr/>
          <a:lstStyle/>
          <a:p>
            <a:endParaRPr lang="en-US"/>
          </a:p>
        </p:txBody>
      </p:sp>
      <p:grpSp>
        <p:nvGrpSpPr>
          <p:cNvPr id="1847" name="Google Shape;1847;p49">
            <a:extLst>
              <a:ext uri="{FF2B5EF4-FFF2-40B4-BE49-F238E27FC236}">
                <a16:creationId xmlns:a16="http://schemas.microsoft.com/office/drawing/2014/main" id="{8DECBD5E-5CE1-64A5-3F88-4A5826473AF3}"/>
              </a:ext>
            </a:extLst>
          </p:cNvPr>
          <p:cNvGrpSpPr/>
          <p:nvPr/>
        </p:nvGrpSpPr>
        <p:grpSpPr>
          <a:xfrm>
            <a:off x="1055499" y="4413375"/>
            <a:ext cx="1004818" cy="195134"/>
            <a:chOff x="1055499" y="4413375"/>
            <a:chExt cx="1004818" cy="195134"/>
          </a:xfrm>
        </p:grpSpPr>
        <p:sp>
          <p:nvSpPr>
            <p:cNvPr id="1848" name="Google Shape;1848;p49">
              <a:extLst>
                <a:ext uri="{FF2B5EF4-FFF2-40B4-BE49-F238E27FC236}">
                  <a16:creationId xmlns:a16="http://schemas.microsoft.com/office/drawing/2014/main" id="{D69709BA-CBDF-9071-7043-7AAD3527E459}"/>
                </a:ext>
              </a:extLst>
            </p:cNvPr>
            <p:cNvSpPr/>
            <p:nvPr/>
          </p:nvSpPr>
          <p:spPr>
            <a:xfrm>
              <a:off x="1055499" y="441337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sp>
          <p:nvSpPr>
            <p:cNvPr id="1849" name="Google Shape;1849;p49">
              <a:extLst>
                <a:ext uri="{FF2B5EF4-FFF2-40B4-BE49-F238E27FC236}">
                  <a16:creationId xmlns:a16="http://schemas.microsoft.com/office/drawing/2014/main" id="{F6C71DEE-AE7E-D961-B634-B735ED90BEF9}"/>
                </a:ext>
              </a:extLst>
            </p:cNvPr>
            <p:cNvSpPr/>
            <p:nvPr/>
          </p:nvSpPr>
          <p:spPr>
            <a:xfrm rot="10800000">
              <a:off x="1465674" y="4413404"/>
              <a:ext cx="184492" cy="195105"/>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sp>
          <p:nvSpPr>
            <p:cNvPr id="1850" name="Google Shape;1850;p49">
              <a:extLst>
                <a:ext uri="{FF2B5EF4-FFF2-40B4-BE49-F238E27FC236}">
                  <a16:creationId xmlns:a16="http://schemas.microsoft.com/office/drawing/2014/main" id="{22E50FC0-5759-6C87-8F24-5726A76B98FB}"/>
                </a:ext>
              </a:extLst>
            </p:cNvPr>
            <p:cNvSpPr/>
            <p:nvPr/>
          </p:nvSpPr>
          <p:spPr>
            <a:xfrm>
              <a:off x="1875799" y="441337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a:p>
          </p:txBody>
        </p:sp>
      </p:grpSp>
      <p:sp>
        <p:nvSpPr>
          <p:cNvPr id="1851" name="Google Shape;1851;p49">
            <a:extLst>
              <a:ext uri="{FF2B5EF4-FFF2-40B4-BE49-F238E27FC236}">
                <a16:creationId xmlns:a16="http://schemas.microsoft.com/office/drawing/2014/main" id="{8D6DBD15-C637-81B4-46FF-89724ACBB601}"/>
              </a:ext>
            </a:extLst>
          </p:cNvPr>
          <p:cNvSpPr/>
          <p:nvPr/>
        </p:nvSpPr>
        <p:spPr>
          <a:xfrm>
            <a:off x="6228937" y="554209"/>
            <a:ext cx="1072050" cy="553250"/>
          </a:xfrm>
          <a:custGeom>
            <a:avLst/>
            <a:gdLst/>
            <a:ahLst/>
            <a:cxnLst/>
            <a:rect l="l" t="t" r="r" b="b"/>
            <a:pathLst>
              <a:path w="42882" h="22130" extrusionOk="0">
                <a:moveTo>
                  <a:pt x="42882" y="473"/>
                </a:moveTo>
                <a:cubicBezTo>
                  <a:pt x="37118" y="-857"/>
                  <a:pt x="28346" y="888"/>
                  <a:pt x="26147" y="6380"/>
                </a:cubicBezTo>
                <a:cubicBezTo>
                  <a:pt x="25278" y="8551"/>
                  <a:pt x="31093" y="8989"/>
                  <a:pt x="33038" y="7692"/>
                </a:cubicBezTo>
                <a:cubicBezTo>
                  <a:pt x="34005" y="7047"/>
                  <a:pt x="31568" y="5531"/>
                  <a:pt x="30413" y="5395"/>
                </a:cubicBezTo>
                <a:cubicBezTo>
                  <a:pt x="25555" y="4823"/>
                  <a:pt x="20647" y="6570"/>
                  <a:pt x="15975" y="8020"/>
                </a:cubicBezTo>
                <a:cubicBezTo>
                  <a:pt x="11420" y="9433"/>
                  <a:pt x="7863" y="13180"/>
                  <a:pt x="4491" y="16552"/>
                </a:cubicBezTo>
                <a:cubicBezTo>
                  <a:pt x="3718" y="17325"/>
                  <a:pt x="3500" y="19666"/>
                  <a:pt x="2522" y="19177"/>
                </a:cubicBezTo>
                <a:cubicBezTo>
                  <a:pt x="663" y="18248"/>
                  <a:pt x="2864" y="14992"/>
                  <a:pt x="2522" y="12942"/>
                </a:cubicBezTo>
                <a:cubicBezTo>
                  <a:pt x="2117" y="10508"/>
                  <a:pt x="1230" y="17718"/>
                  <a:pt x="881" y="20161"/>
                </a:cubicBezTo>
                <a:cubicBezTo>
                  <a:pt x="783" y="20846"/>
                  <a:pt x="-467" y="22130"/>
                  <a:pt x="225" y="22130"/>
                </a:cubicBezTo>
                <a:cubicBezTo>
                  <a:pt x="7948" y="22130"/>
                  <a:pt x="15190" y="18061"/>
                  <a:pt x="22866" y="17208"/>
                </a:cubicBezTo>
              </a:path>
            </a:pathLst>
          </a:custGeom>
          <a:noFill/>
          <a:ln w="76200" cap="flat" cmpd="sng">
            <a:solidFill>
              <a:schemeClr val="accent3"/>
            </a:solidFill>
            <a:prstDash val="solid"/>
            <a:round/>
            <a:headEnd type="none" w="med" len="med"/>
            <a:tailEnd type="none" w="med" len="med"/>
          </a:ln>
        </p:spPr>
        <p:txBody>
          <a:bodyPr/>
          <a:lstStyle/>
          <a:p>
            <a:endParaRPr lang="en-US"/>
          </a:p>
        </p:txBody>
      </p:sp>
      <p:sp>
        <p:nvSpPr>
          <p:cNvPr id="1852" name="Google Shape;1852;p49">
            <a:extLst>
              <a:ext uri="{FF2B5EF4-FFF2-40B4-BE49-F238E27FC236}">
                <a16:creationId xmlns:a16="http://schemas.microsoft.com/office/drawing/2014/main" id="{F16B92B6-E266-9400-9F39-E4449F1EFDE6}"/>
              </a:ext>
            </a:extLst>
          </p:cNvPr>
          <p:cNvSpPr/>
          <p:nvPr/>
        </p:nvSpPr>
        <p:spPr>
          <a:xfrm>
            <a:off x="1058138" y="476800"/>
            <a:ext cx="725100" cy="711000"/>
          </a:xfrm>
          <a:prstGeom prst="heart">
            <a:avLst/>
          </a:prstGeom>
          <a:solidFill>
            <a:schemeClr val="accent3"/>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 b="1">
                <a:solidFill>
                  <a:schemeClr val="accent6"/>
                </a:solidFill>
                <a:latin typeface="Cairo Black" panose="00000A00000000000000" pitchFamily="2" charset="-78"/>
                <a:ea typeface="Comic Neue"/>
                <a:cs typeface="Cairo Black" panose="00000A00000000000000" pitchFamily="2" charset="-78"/>
                <a:sym typeface="Comic Neue"/>
              </a:rPr>
              <a:t>XO</a:t>
            </a:r>
            <a:endParaRPr b="1">
              <a:solidFill>
                <a:schemeClr val="accent6"/>
              </a:solidFill>
              <a:latin typeface="Cairo Black" panose="00000A00000000000000" pitchFamily="2" charset="-78"/>
              <a:ea typeface="Comic Neue"/>
              <a:cs typeface="Cairo Black" panose="00000A00000000000000" pitchFamily="2" charset="-78"/>
              <a:sym typeface="Comic Neue"/>
            </a:endParaRPr>
          </a:p>
        </p:txBody>
      </p:sp>
      <p:sp>
        <p:nvSpPr>
          <p:cNvPr id="1853" name="Google Shape;1853;p49">
            <a:extLst>
              <a:ext uri="{FF2B5EF4-FFF2-40B4-BE49-F238E27FC236}">
                <a16:creationId xmlns:a16="http://schemas.microsoft.com/office/drawing/2014/main" id="{ED2E513B-6B18-8CEC-8687-680750E491B3}"/>
              </a:ext>
            </a:extLst>
          </p:cNvPr>
          <p:cNvSpPr/>
          <p:nvPr/>
        </p:nvSpPr>
        <p:spPr>
          <a:xfrm>
            <a:off x="1578450" y="771150"/>
            <a:ext cx="395100" cy="375600"/>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4" name="Google Shape;1854;p49">
            <a:extLst>
              <a:ext uri="{FF2B5EF4-FFF2-40B4-BE49-F238E27FC236}">
                <a16:creationId xmlns:a16="http://schemas.microsoft.com/office/drawing/2014/main" id="{41B708FC-0B84-4A82-5AB7-D636CA4945C3}"/>
              </a:ext>
            </a:extLst>
          </p:cNvPr>
          <p:cNvSpPr/>
          <p:nvPr/>
        </p:nvSpPr>
        <p:spPr>
          <a:xfrm rot="-1194133">
            <a:off x="2935476" y="4317132"/>
            <a:ext cx="181543" cy="172623"/>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5" name="Google Shape;1855;p49">
            <a:extLst>
              <a:ext uri="{FF2B5EF4-FFF2-40B4-BE49-F238E27FC236}">
                <a16:creationId xmlns:a16="http://schemas.microsoft.com/office/drawing/2014/main" id="{7DC22EBC-43D8-E2C8-B2C6-C925A61E9FFF}"/>
              </a:ext>
            </a:extLst>
          </p:cNvPr>
          <p:cNvSpPr/>
          <p:nvPr/>
        </p:nvSpPr>
        <p:spPr>
          <a:xfrm rot="691964">
            <a:off x="3084218" y="706746"/>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6" name="Google Shape;1856;p49">
            <a:extLst>
              <a:ext uri="{FF2B5EF4-FFF2-40B4-BE49-F238E27FC236}">
                <a16:creationId xmlns:a16="http://schemas.microsoft.com/office/drawing/2014/main" id="{02CF70EC-6722-3A86-7DAB-B7226D78289F}"/>
              </a:ext>
            </a:extLst>
          </p:cNvPr>
          <p:cNvSpPr/>
          <p:nvPr/>
        </p:nvSpPr>
        <p:spPr>
          <a:xfrm rot="732028">
            <a:off x="8338038" y="2983148"/>
            <a:ext cx="181704" cy="172463"/>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7" name="Google Shape;1857;p49">
            <a:extLst>
              <a:ext uri="{FF2B5EF4-FFF2-40B4-BE49-F238E27FC236}">
                <a16:creationId xmlns:a16="http://schemas.microsoft.com/office/drawing/2014/main" id="{B57B75BA-AF47-936B-CE6E-B9AE198BFA3E}"/>
              </a:ext>
            </a:extLst>
          </p:cNvPr>
          <p:cNvSpPr/>
          <p:nvPr/>
        </p:nvSpPr>
        <p:spPr>
          <a:xfrm rot="175995">
            <a:off x="4829529" y="775688"/>
            <a:ext cx="181738" cy="172420"/>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8" name="Google Shape;1858;p49">
            <a:hlinkClick r:id="" action="ppaction://hlinkshowjump?jump=previousslide"/>
            <a:extLst>
              <a:ext uri="{FF2B5EF4-FFF2-40B4-BE49-F238E27FC236}">
                <a16:creationId xmlns:a16="http://schemas.microsoft.com/office/drawing/2014/main" id="{F4FA1E22-1D7C-219E-68E3-946F5FC86CD0}"/>
              </a:ext>
            </a:extLst>
          </p:cNvPr>
          <p:cNvSpPr/>
          <p:nvPr/>
        </p:nvSpPr>
        <p:spPr>
          <a:xfrm rot="-5400000">
            <a:off x="8701024" y="615123"/>
            <a:ext cx="443100" cy="443100"/>
          </a:xfrm>
          <a:prstGeom prst="round2SameRect">
            <a:avLst>
              <a:gd name="adj1" fmla="val 50000"/>
              <a:gd name="adj2" fmla="val 0"/>
            </a:avLst>
          </a:prstGeom>
          <a:solidFill>
            <a:schemeClr val="dk2"/>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59" name="Google Shape;1859;p49">
            <a:hlinkClick r:id="" action="ppaction://hlinkshowjump?jump=previousslide"/>
            <a:extLst>
              <a:ext uri="{FF2B5EF4-FFF2-40B4-BE49-F238E27FC236}">
                <a16:creationId xmlns:a16="http://schemas.microsoft.com/office/drawing/2014/main" id="{C15DCEB3-F9A7-04BE-1D57-2D5924D5E566}"/>
              </a:ext>
            </a:extLst>
          </p:cNvPr>
          <p:cNvSpPr/>
          <p:nvPr/>
        </p:nvSpPr>
        <p:spPr>
          <a:xfrm rot="10800000">
            <a:off x="8835049" y="718950"/>
            <a:ext cx="217500" cy="235500"/>
          </a:xfrm>
          <a:prstGeom prst="rightArrow">
            <a:avLst>
              <a:gd name="adj1" fmla="val 50000"/>
              <a:gd name="adj2" fmla="val 56386"/>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0" name="Google Shape;1860;p49">
            <a:hlinkClick r:id="" action="ppaction://hlinkshowjump?jump=firstslide"/>
            <a:extLst>
              <a:ext uri="{FF2B5EF4-FFF2-40B4-BE49-F238E27FC236}">
                <a16:creationId xmlns:a16="http://schemas.microsoft.com/office/drawing/2014/main" id="{C5A48C3B-C357-C159-8F0E-C8DEF09701CA}"/>
              </a:ext>
            </a:extLst>
          </p:cNvPr>
          <p:cNvSpPr/>
          <p:nvPr/>
        </p:nvSpPr>
        <p:spPr>
          <a:xfrm rot="-5400000">
            <a:off x="8701024" y="1230373"/>
            <a:ext cx="443100" cy="443100"/>
          </a:xfrm>
          <a:prstGeom prst="round2SameRect">
            <a:avLst>
              <a:gd name="adj1" fmla="val 50000"/>
              <a:gd name="adj2" fmla="val 0"/>
            </a:avLst>
          </a:prstGeom>
          <a:solidFill>
            <a:schemeClr val="accent3"/>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1" name="Google Shape;1861;p49">
            <a:hlinkClick r:id="" action="ppaction://hlinkshowjump?jump=firstslide"/>
            <a:extLst>
              <a:ext uri="{FF2B5EF4-FFF2-40B4-BE49-F238E27FC236}">
                <a16:creationId xmlns:a16="http://schemas.microsoft.com/office/drawing/2014/main" id="{3BDE4A40-26DA-2292-1F0E-1ACFE801063C}"/>
              </a:ext>
            </a:extLst>
          </p:cNvPr>
          <p:cNvSpPr/>
          <p:nvPr/>
        </p:nvSpPr>
        <p:spPr>
          <a:xfrm rot="-5400000">
            <a:off x="8822044" y="1343217"/>
            <a:ext cx="243600" cy="217500"/>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2" name="Google Shape;1862;p49">
            <a:hlinkClick r:id="" action="ppaction://hlinkshowjump?jump=firstslide"/>
            <a:extLst>
              <a:ext uri="{FF2B5EF4-FFF2-40B4-BE49-F238E27FC236}">
                <a16:creationId xmlns:a16="http://schemas.microsoft.com/office/drawing/2014/main" id="{B11BFACF-B9D8-2AC7-E57B-F6CDACD6F631}"/>
              </a:ext>
            </a:extLst>
          </p:cNvPr>
          <p:cNvSpPr/>
          <p:nvPr/>
        </p:nvSpPr>
        <p:spPr>
          <a:xfrm>
            <a:off x="8903321" y="1449097"/>
            <a:ext cx="81000" cy="124800"/>
          </a:xfrm>
          <a:prstGeom prst="round2SameRect">
            <a:avLst>
              <a:gd name="adj1" fmla="val 50000"/>
              <a:gd name="adj2" fmla="val 0"/>
            </a:avLst>
          </a:pr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3" name="Google Shape;1863;p49">
            <a:hlinkClick r:id="" action="ppaction://hlinkshowjump?jump=nextslide"/>
            <a:extLst>
              <a:ext uri="{FF2B5EF4-FFF2-40B4-BE49-F238E27FC236}">
                <a16:creationId xmlns:a16="http://schemas.microsoft.com/office/drawing/2014/main" id="{B5A44BA2-5109-0331-8BD3-8ADF95AF1DD3}"/>
              </a:ext>
            </a:extLst>
          </p:cNvPr>
          <p:cNvSpPr/>
          <p:nvPr/>
        </p:nvSpPr>
        <p:spPr>
          <a:xfrm rot="-5400000">
            <a:off x="8701024" y="-127"/>
            <a:ext cx="443100" cy="443100"/>
          </a:xfrm>
          <a:prstGeom prst="round2SameRect">
            <a:avLst>
              <a:gd name="adj1" fmla="val 50000"/>
              <a:gd name="adj2" fmla="val 0"/>
            </a:avLst>
          </a:prstGeom>
          <a:solidFill>
            <a:schemeClr val="lt2"/>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1864" name="Google Shape;1864;p49">
            <a:hlinkClick r:id="" action="ppaction://hlinkshowjump?jump=nextslide"/>
            <a:extLst>
              <a:ext uri="{FF2B5EF4-FFF2-40B4-BE49-F238E27FC236}">
                <a16:creationId xmlns:a16="http://schemas.microsoft.com/office/drawing/2014/main" id="{8537B005-AF22-97CB-F00C-F9049850EA28}"/>
              </a:ext>
            </a:extLst>
          </p:cNvPr>
          <p:cNvSpPr/>
          <p:nvPr/>
        </p:nvSpPr>
        <p:spPr>
          <a:xfrm>
            <a:off x="8834999" y="103700"/>
            <a:ext cx="217500" cy="235500"/>
          </a:xfrm>
          <a:prstGeom prst="rightArrow">
            <a:avLst>
              <a:gd name="adj1" fmla="val 50000"/>
              <a:gd name="adj2" fmla="val 56386"/>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Tree>
    <p:extLst>
      <p:ext uri="{BB962C8B-B14F-4D97-AF65-F5344CB8AC3E}">
        <p14:creationId xmlns:p14="http://schemas.microsoft.com/office/powerpoint/2010/main" val="697717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10"/>
        <p:cNvGrpSpPr/>
        <p:nvPr/>
      </p:nvGrpSpPr>
      <p:grpSpPr>
        <a:xfrm>
          <a:off x="0" y="0"/>
          <a:ext cx="0" cy="0"/>
          <a:chOff x="0" y="0"/>
          <a:chExt cx="0" cy="0"/>
        </a:xfrm>
      </p:grpSpPr>
      <p:sp>
        <p:nvSpPr>
          <p:cNvPr id="17" name="Google Shape;1538;p39">
            <a:extLst>
              <a:ext uri="{FF2B5EF4-FFF2-40B4-BE49-F238E27FC236}">
                <a16:creationId xmlns:a16="http://schemas.microsoft.com/office/drawing/2014/main" id="{33BFB714-B961-0887-90B3-D903E03B5DFB}"/>
              </a:ext>
            </a:extLst>
          </p:cNvPr>
          <p:cNvSpPr txBox="1">
            <a:spLocks/>
          </p:cNvSpPr>
          <p:nvPr/>
        </p:nvSpPr>
        <p:spPr>
          <a:xfrm>
            <a:off x="720000" y="445025"/>
            <a:ext cx="7704000"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ar-SA" sz="2800" dirty="0">
                <a:latin typeface="Cairo Black" panose="00000A00000000000000" pitchFamily="2" charset="-78"/>
                <a:cs typeface="Cairo Black" panose="00000A00000000000000" pitchFamily="2" charset="-78"/>
              </a:rPr>
              <a:t>مخطط التوصيل الكهربائي</a:t>
            </a:r>
          </a:p>
        </p:txBody>
      </p:sp>
      <p:sp>
        <p:nvSpPr>
          <p:cNvPr id="19" name="Google Shape;1495;p37">
            <a:extLst>
              <a:ext uri="{FF2B5EF4-FFF2-40B4-BE49-F238E27FC236}">
                <a16:creationId xmlns:a16="http://schemas.microsoft.com/office/drawing/2014/main" id="{3A900A52-4749-B41F-CC63-7C23F5409548}"/>
              </a:ext>
            </a:extLst>
          </p:cNvPr>
          <p:cNvSpPr/>
          <p:nvPr/>
        </p:nvSpPr>
        <p:spPr>
          <a:xfrm>
            <a:off x="3563919" y="1011844"/>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pic>
        <p:nvPicPr>
          <p:cNvPr id="21" name="صورة 20">
            <a:extLst>
              <a:ext uri="{FF2B5EF4-FFF2-40B4-BE49-F238E27FC236}">
                <a16:creationId xmlns:a16="http://schemas.microsoft.com/office/drawing/2014/main" id="{60B9EE76-BBC3-353E-E2FB-A66C1394899E}"/>
              </a:ext>
            </a:extLst>
          </p:cNvPr>
          <p:cNvPicPr>
            <a:picLocks noChangeAspect="1"/>
          </p:cNvPicPr>
          <p:nvPr/>
        </p:nvPicPr>
        <p:blipFill>
          <a:blip r:embed="rId3"/>
          <a:stretch>
            <a:fillRect/>
          </a:stretch>
        </p:blipFill>
        <p:spPr>
          <a:xfrm>
            <a:off x="1782838" y="1392020"/>
            <a:ext cx="5578323" cy="2993395"/>
          </a:xfrm>
          <a:custGeom>
            <a:avLst/>
            <a:gdLst>
              <a:gd name="csX0" fmla="*/ 0 w 5578323"/>
              <a:gd name="csY0" fmla="*/ 0 h 2993395"/>
              <a:gd name="csX1" fmla="*/ 669399 w 5578323"/>
              <a:gd name="csY1" fmla="*/ 0 h 2993395"/>
              <a:gd name="csX2" fmla="*/ 1227231 w 5578323"/>
              <a:gd name="csY2" fmla="*/ 0 h 2993395"/>
              <a:gd name="csX3" fmla="*/ 1673497 w 5578323"/>
              <a:gd name="csY3" fmla="*/ 0 h 2993395"/>
              <a:gd name="csX4" fmla="*/ 2231329 w 5578323"/>
              <a:gd name="csY4" fmla="*/ 0 h 2993395"/>
              <a:gd name="csX5" fmla="*/ 2844945 w 5578323"/>
              <a:gd name="csY5" fmla="*/ 0 h 2993395"/>
              <a:gd name="csX6" fmla="*/ 3235427 w 5578323"/>
              <a:gd name="csY6" fmla="*/ 0 h 2993395"/>
              <a:gd name="csX7" fmla="*/ 3849043 w 5578323"/>
              <a:gd name="csY7" fmla="*/ 0 h 2993395"/>
              <a:gd name="csX8" fmla="*/ 4462658 w 5578323"/>
              <a:gd name="csY8" fmla="*/ 0 h 2993395"/>
              <a:gd name="csX9" fmla="*/ 5076274 w 5578323"/>
              <a:gd name="csY9" fmla="*/ 0 h 2993395"/>
              <a:gd name="csX10" fmla="*/ 5578323 w 5578323"/>
              <a:gd name="csY10" fmla="*/ 0 h 2993395"/>
              <a:gd name="csX11" fmla="*/ 5578323 w 5578323"/>
              <a:gd name="csY11" fmla="*/ 568745 h 2993395"/>
              <a:gd name="csX12" fmla="*/ 5578323 w 5578323"/>
              <a:gd name="csY12" fmla="*/ 1137490 h 2993395"/>
              <a:gd name="csX13" fmla="*/ 5578323 w 5578323"/>
              <a:gd name="csY13" fmla="*/ 1766103 h 2993395"/>
              <a:gd name="csX14" fmla="*/ 5578323 w 5578323"/>
              <a:gd name="csY14" fmla="*/ 2274980 h 2993395"/>
              <a:gd name="csX15" fmla="*/ 5578323 w 5578323"/>
              <a:gd name="csY15" fmla="*/ 2993395 h 2993395"/>
              <a:gd name="csX16" fmla="*/ 4908924 w 5578323"/>
              <a:gd name="csY16" fmla="*/ 2993395 h 2993395"/>
              <a:gd name="csX17" fmla="*/ 4406875 w 5578323"/>
              <a:gd name="csY17" fmla="*/ 2993395 h 2993395"/>
              <a:gd name="csX18" fmla="*/ 3960609 w 5578323"/>
              <a:gd name="csY18" fmla="*/ 2993395 h 2993395"/>
              <a:gd name="csX19" fmla="*/ 3514343 w 5578323"/>
              <a:gd name="csY19" fmla="*/ 2993395 h 2993395"/>
              <a:gd name="csX20" fmla="*/ 3012294 w 5578323"/>
              <a:gd name="csY20" fmla="*/ 2993395 h 2993395"/>
              <a:gd name="csX21" fmla="*/ 2342896 w 5578323"/>
              <a:gd name="csY21" fmla="*/ 2993395 h 2993395"/>
              <a:gd name="csX22" fmla="*/ 1896630 w 5578323"/>
              <a:gd name="csY22" fmla="*/ 2993395 h 2993395"/>
              <a:gd name="csX23" fmla="*/ 1506147 w 5578323"/>
              <a:gd name="csY23" fmla="*/ 2993395 h 2993395"/>
              <a:gd name="csX24" fmla="*/ 892532 w 5578323"/>
              <a:gd name="csY24" fmla="*/ 2993395 h 2993395"/>
              <a:gd name="csX25" fmla="*/ 0 w 5578323"/>
              <a:gd name="csY25" fmla="*/ 2993395 h 2993395"/>
              <a:gd name="csX26" fmla="*/ 0 w 5578323"/>
              <a:gd name="csY26" fmla="*/ 2424650 h 2993395"/>
              <a:gd name="csX27" fmla="*/ 0 w 5578323"/>
              <a:gd name="csY27" fmla="*/ 1825971 h 2993395"/>
              <a:gd name="csX28" fmla="*/ 0 w 5578323"/>
              <a:gd name="csY28" fmla="*/ 1167424 h 2993395"/>
              <a:gd name="csX29" fmla="*/ 0 w 5578323"/>
              <a:gd name="csY29" fmla="*/ 598679 h 2993395"/>
              <a:gd name="csX30" fmla="*/ 0 w 5578323"/>
              <a:gd name="csY30" fmla="*/ 0 h 29933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578323" h="2993395" fill="none" extrusionOk="0">
                <a:moveTo>
                  <a:pt x="0" y="0"/>
                </a:moveTo>
                <a:cubicBezTo>
                  <a:pt x="227545" y="-7319"/>
                  <a:pt x="440255" y="42689"/>
                  <a:pt x="669399" y="0"/>
                </a:cubicBezTo>
                <a:cubicBezTo>
                  <a:pt x="898543" y="-42689"/>
                  <a:pt x="961971" y="34050"/>
                  <a:pt x="1227231" y="0"/>
                </a:cubicBezTo>
                <a:cubicBezTo>
                  <a:pt x="1492491" y="-34050"/>
                  <a:pt x="1499030" y="3016"/>
                  <a:pt x="1673497" y="0"/>
                </a:cubicBezTo>
                <a:cubicBezTo>
                  <a:pt x="1847964" y="-3016"/>
                  <a:pt x="1995814" y="53894"/>
                  <a:pt x="2231329" y="0"/>
                </a:cubicBezTo>
                <a:cubicBezTo>
                  <a:pt x="2466844" y="-53894"/>
                  <a:pt x="2593041" y="43604"/>
                  <a:pt x="2844945" y="0"/>
                </a:cubicBezTo>
                <a:cubicBezTo>
                  <a:pt x="3096849" y="-43604"/>
                  <a:pt x="3056318" y="20439"/>
                  <a:pt x="3235427" y="0"/>
                </a:cubicBezTo>
                <a:cubicBezTo>
                  <a:pt x="3414536" y="-20439"/>
                  <a:pt x="3682090" y="51408"/>
                  <a:pt x="3849043" y="0"/>
                </a:cubicBezTo>
                <a:cubicBezTo>
                  <a:pt x="4015996" y="-51408"/>
                  <a:pt x="4210280" y="63460"/>
                  <a:pt x="4462658" y="0"/>
                </a:cubicBezTo>
                <a:cubicBezTo>
                  <a:pt x="4715037" y="-63460"/>
                  <a:pt x="4845717" y="19179"/>
                  <a:pt x="5076274" y="0"/>
                </a:cubicBezTo>
                <a:cubicBezTo>
                  <a:pt x="5306831" y="-19179"/>
                  <a:pt x="5441467" y="32700"/>
                  <a:pt x="5578323" y="0"/>
                </a:cubicBezTo>
                <a:cubicBezTo>
                  <a:pt x="5605066" y="182422"/>
                  <a:pt x="5572797" y="448941"/>
                  <a:pt x="5578323" y="568745"/>
                </a:cubicBezTo>
                <a:cubicBezTo>
                  <a:pt x="5583849" y="688550"/>
                  <a:pt x="5539004" y="1006323"/>
                  <a:pt x="5578323" y="1137490"/>
                </a:cubicBezTo>
                <a:cubicBezTo>
                  <a:pt x="5617642" y="1268657"/>
                  <a:pt x="5505474" y="1472295"/>
                  <a:pt x="5578323" y="1766103"/>
                </a:cubicBezTo>
                <a:cubicBezTo>
                  <a:pt x="5651172" y="2059911"/>
                  <a:pt x="5543130" y="2087471"/>
                  <a:pt x="5578323" y="2274980"/>
                </a:cubicBezTo>
                <a:cubicBezTo>
                  <a:pt x="5613516" y="2462489"/>
                  <a:pt x="5516541" y="2833851"/>
                  <a:pt x="5578323" y="2993395"/>
                </a:cubicBezTo>
                <a:cubicBezTo>
                  <a:pt x="5412758" y="3047434"/>
                  <a:pt x="5163497" y="2925659"/>
                  <a:pt x="4908924" y="2993395"/>
                </a:cubicBezTo>
                <a:cubicBezTo>
                  <a:pt x="4654351" y="3061131"/>
                  <a:pt x="4581178" y="2975525"/>
                  <a:pt x="4406875" y="2993395"/>
                </a:cubicBezTo>
                <a:cubicBezTo>
                  <a:pt x="4232572" y="3011265"/>
                  <a:pt x="4101329" y="2973988"/>
                  <a:pt x="3960609" y="2993395"/>
                </a:cubicBezTo>
                <a:cubicBezTo>
                  <a:pt x="3819889" y="3012802"/>
                  <a:pt x="3652376" y="2968984"/>
                  <a:pt x="3514343" y="2993395"/>
                </a:cubicBezTo>
                <a:cubicBezTo>
                  <a:pt x="3376310" y="3017806"/>
                  <a:pt x="3191287" y="2976146"/>
                  <a:pt x="3012294" y="2993395"/>
                </a:cubicBezTo>
                <a:cubicBezTo>
                  <a:pt x="2833301" y="3010644"/>
                  <a:pt x="2562153" y="2939146"/>
                  <a:pt x="2342896" y="2993395"/>
                </a:cubicBezTo>
                <a:cubicBezTo>
                  <a:pt x="2123639" y="3047644"/>
                  <a:pt x="2080847" y="2964472"/>
                  <a:pt x="1896630" y="2993395"/>
                </a:cubicBezTo>
                <a:cubicBezTo>
                  <a:pt x="1712413" y="3022318"/>
                  <a:pt x="1669941" y="2967300"/>
                  <a:pt x="1506147" y="2993395"/>
                </a:cubicBezTo>
                <a:cubicBezTo>
                  <a:pt x="1342353" y="3019490"/>
                  <a:pt x="1182053" y="2941065"/>
                  <a:pt x="892532" y="2993395"/>
                </a:cubicBezTo>
                <a:cubicBezTo>
                  <a:pt x="603012" y="3045725"/>
                  <a:pt x="216716" y="2890730"/>
                  <a:pt x="0" y="2993395"/>
                </a:cubicBezTo>
                <a:cubicBezTo>
                  <a:pt x="-58016" y="2820496"/>
                  <a:pt x="56525" y="2564222"/>
                  <a:pt x="0" y="2424650"/>
                </a:cubicBezTo>
                <a:cubicBezTo>
                  <a:pt x="-56525" y="2285078"/>
                  <a:pt x="4872" y="2038976"/>
                  <a:pt x="0" y="1825971"/>
                </a:cubicBezTo>
                <a:cubicBezTo>
                  <a:pt x="-4872" y="1612966"/>
                  <a:pt x="62483" y="1326382"/>
                  <a:pt x="0" y="1167424"/>
                </a:cubicBezTo>
                <a:cubicBezTo>
                  <a:pt x="-62483" y="1008466"/>
                  <a:pt x="6269" y="738323"/>
                  <a:pt x="0" y="598679"/>
                </a:cubicBezTo>
                <a:cubicBezTo>
                  <a:pt x="-6269" y="459036"/>
                  <a:pt x="833" y="203323"/>
                  <a:pt x="0" y="0"/>
                </a:cubicBezTo>
                <a:close/>
              </a:path>
              <a:path w="5578323" h="2993395" stroke="0" extrusionOk="0">
                <a:moveTo>
                  <a:pt x="0" y="0"/>
                </a:moveTo>
                <a:cubicBezTo>
                  <a:pt x="118837" y="-34527"/>
                  <a:pt x="355986" y="38327"/>
                  <a:pt x="502049" y="0"/>
                </a:cubicBezTo>
                <a:cubicBezTo>
                  <a:pt x="648112" y="-38327"/>
                  <a:pt x="979536" y="16946"/>
                  <a:pt x="1115665" y="0"/>
                </a:cubicBezTo>
                <a:cubicBezTo>
                  <a:pt x="1251794" y="-16946"/>
                  <a:pt x="1451464" y="9031"/>
                  <a:pt x="1561930" y="0"/>
                </a:cubicBezTo>
                <a:cubicBezTo>
                  <a:pt x="1672397" y="-9031"/>
                  <a:pt x="1842560" y="10166"/>
                  <a:pt x="1952413" y="0"/>
                </a:cubicBezTo>
                <a:cubicBezTo>
                  <a:pt x="2062266" y="-10166"/>
                  <a:pt x="2345572" y="14230"/>
                  <a:pt x="2566029" y="0"/>
                </a:cubicBezTo>
                <a:cubicBezTo>
                  <a:pt x="2786486" y="-14230"/>
                  <a:pt x="2956162" y="57090"/>
                  <a:pt x="3123861" y="0"/>
                </a:cubicBezTo>
                <a:cubicBezTo>
                  <a:pt x="3291560" y="-57090"/>
                  <a:pt x="3334656" y="17927"/>
                  <a:pt x="3514343" y="0"/>
                </a:cubicBezTo>
                <a:cubicBezTo>
                  <a:pt x="3694030" y="-17927"/>
                  <a:pt x="3740996" y="40241"/>
                  <a:pt x="3904826" y="0"/>
                </a:cubicBezTo>
                <a:cubicBezTo>
                  <a:pt x="4068656" y="-40241"/>
                  <a:pt x="4390505" y="44123"/>
                  <a:pt x="4518442" y="0"/>
                </a:cubicBezTo>
                <a:cubicBezTo>
                  <a:pt x="4646379" y="-44123"/>
                  <a:pt x="4793937" y="48655"/>
                  <a:pt x="5020491" y="0"/>
                </a:cubicBezTo>
                <a:cubicBezTo>
                  <a:pt x="5247045" y="-48655"/>
                  <a:pt x="5349713" y="11472"/>
                  <a:pt x="5578323" y="0"/>
                </a:cubicBezTo>
                <a:cubicBezTo>
                  <a:pt x="5615715" y="188288"/>
                  <a:pt x="5521843" y="325179"/>
                  <a:pt x="5578323" y="508877"/>
                </a:cubicBezTo>
                <a:cubicBezTo>
                  <a:pt x="5634803" y="692575"/>
                  <a:pt x="5562034" y="936741"/>
                  <a:pt x="5578323" y="1137490"/>
                </a:cubicBezTo>
                <a:cubicBezTo>
                  <a:pt x="5594612" y="1338239"/>
                  <a:pt x="5529051" y="1528525"/>
                  <a:pt x="5578323" y="1646367"/>
                </a:cubicBezTo>
                <a:cubicBezTo>
                  <a:pt x="5627595" y="1764209"/>
                  <a:pt x="5560893" y="1945057"/>
                  <a:pt x="5578323" y="2215112"/>
                </a:cubicBezTo>
                <a:cubicBezTo>
                  <a:pt x="5595753" y="2485168"/>
                  <a:pt x="5499547" y="2758102"/>
                  <a:pt x="5578323" y="2993395"/>
                </a:cubicBezTo>
                <a:cubicBezTo>
                  <a:pt x="5358435" y="3010332"/>
                  <a:pt x="5278827" y="2984216"/>
                  <a:pt x="5076274" y="2993395"/>
                </a:cubicBezTo>
                <a:cubicBezTo>
                  <a:pt x="4873721" y="3002574"/>
                  <a:pt x="4852459" y="2986125"/>
                  <a:pt x="4685791" y="2993395"/>
                </a:cubicBezTo>
                <a:cubicBezTo>
                  <a:pt x="4519123" y="3000665"/>
                  <a:pt x="4292266" y="2939359"/>
                  <a:pt x="4127959" y="2993395"/>
                </a:cubicBezTo>
                <a:cubicBezTo>
                  <a:pt x="3963652" y="3047431"/>
                  <a:pt x="3762365" y="2989752"/>
                  <a:pt x="3625910" y="2993395"/>
                </a:cubicBezTo>
                <a:cubicBezTo>
                  <a:pt x="3489455" y="2997038"/>
                  <a:pt x="3296123" y="2979852"/>
                  <a:pt x="3123861" y="2993395"/>
                </a:cubicBezTo>
                <a:cubicBezTo>
                  <a:pt x="2951599" y="3006938"/>
                  <a:pt x="2720320" y="2929349"/>
                  <a:pt x="2510245" y="2993395"/>
                </a:cubicBezTo>
                <a:cubicBezTo>
                  <a:pt x="2300170" y="3057441"/>
                  <a:pt x="2071965" y="2974776"/>
                  <a:pt x="1896630" y="2993395"/>
                </a:cubicBezTo>
                <a:cubicBezTo>
                  <a:pt x="1721295" y="3012014"/>
                  <a:pt x="1669889" y="2966741"/>
                  <a:pt x="1450364" y="2993395"/>
                </a:cubicBezTo>
                <a:cubicBezTo>
                  <a:pt x="1230839" y="3020049"/>
                  <a:pt x="1157683" y="2975600"/>
                  <a:pt x="1059881" y="2993395"/>
                </a:cubicBezTo>
                <a:cubicBezTo>
                  <a:pt x="962079" y="3011190"/>
                  <a:pt x="857872" y="2992495"/>
                  <a:pt x="669399" y="2993395"/>
                </a:cubicBezTo>
                <a:cubicBezTo>
                  <a:pt x="480926" y="2994295"/>
                  <a:pt x="291477" y="2945294"/>
                  <a:pt x="0" y="2993395"/>
                </a:cubicBezTo>
                <a:cubicBezTo>
                  <a:pt x="-38680" y="2843215"/>
                  <a:pt x="63228" y="2564173"/>
                  <a:pt x="0" y="2334848"/>
                </a:cubicBezTo>
                <a:cubicBezTo>
                  <a:pt x="-63228" y="2105523"/>
                  <a:pt x="26580" y="1846773"/>
                  <a:pt x="0" y="1706235"/>
                </a:cubicBezTo>
                <a:cubicBezTo>
                  <a:pt x="-26580" y="1565697"/>
                  <a:pt x="3077" y="1298340"/>
                  <a:pt x="0" y="1047688"/>
                </a:cubicBezTo>
                <a:cubicBezTo>
                  <a:pt x="-3077" y="797036"/>
                  <a:pt x="30090" y="500952"/>
                  <a:pt x="0" y="0"/>
                </a:cubicBezTo>
                <a:close/>
              </a:path>
            </a:pathLst>
          </a:custGeom>
          <a:ln w="19050">
            <a:solidFill>
              <a:schemeClr val="accent4">
                <a:lumMod val="90000"/>
              </a:schemeClr>
            </a:solidFill>
            <a:extLst>
              <a:ext uri="{C807C97D-BFC1-408E-A445-0C87EB9F89A2}">
                <ask:lineSketchStyleProps xmlns:ask="http://schemas.microsoft.com/office/drawing/2018/sketchyshapes" sd="1775220768">
                  <a:prstGeom prst="rect">
                    <a:avLst/>
                  </a:prstGeom>
                  <ask:type>
                    <ask:lineSketchScribble/>
                  </ask:type>
                </ask:lineSketchStyleProps>
              </a:ext>
            </a:extLst>
          </a:ln>
        </p:spPr>
      </p:pic>
      <p:sp>
        <p:nvSpPr>
          <p:cNvPr id="23" name="Google Shape;1653;p42">
            <a:extLst>
              <a:ext uri="{FF2B5EF4-FFF2-40B4-BE49-F238E27FC236}">
                <a16:creationId xmlns:a16="http://schemas.microsoft.com/office/drawing/2014/main" id="{CE5FE271-EA12-9522-9510-60F4C5C8C8C5}"/>
              </a:ext>
            </a:extLst>
          </p:cNvPr>
          <p:cNvSpPr/>
          <p:nvPr/>
        </p:nvSpPr>
        <p:spPr>
          <a:xfrm>
            <a:off x="3780300" y="4614195"/>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12/20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grpSp>
        <p:nvGrpSpPr>
          <p:cNvPr id="24" name="Google Shape;1756;p46">
            <a:extLst>
              <a:ext uri="{FF2B5EF4-FFF2-40B4-BE49-F238E27FC236}">
                <a16:creationId xmlns:a16="http://schemas.microsoft.com/office/drawing/2014/main" id="{7F212936-21A7-AD02-E64B-73D86E2B836B}"/>
              </a:ext>
            </a:extLst>
          </p:cNvPr>
          <p:cNvGrpSpPr/>
          <p:nvPr/>
        </p:nvGrpSpPr>
        <p:grpSpPr>
          <a:xfrm>
            <a:off x="7768937" y="3936950"/>
            <a:ext cx="814500" cy="753600"/>
            <a:chOff x="7577450" y="535000"/>
            <a:chExt cx="814500" cy="753600"/>
          </a:xfrm>
        </p:grpSpPr>
        <p:sp>
          <p:nvSpPr>
            <p:cNvPr id="25" name="Google Shape;1757;p46">
              <a:extLst>
                <a:ext uri="{FF2B5EF4-FFF2-40B4-BE49-F238E27FC236}">
                  <a16:creationId xmlns:a16="http://schemas.microsoft.com/office/drawing/2014/main" id="{5004C690-A691-4D7A-9042-0B55A14DB512}"/>
                </a:ext>
              </a:extLst>
            </p:cNvPr>
            <p:cNvSpPr/>
            <p:nvPr/>
          </p:nvSpPr>
          <p:spPr>
            <a:xfrm>
              <a:off x="7577450" y="535000"/>
              <a:ext cx="814500" cy="753600"/>
            </a:xfrm>
            <a:prstGeom prst="wedgeRectCallout">
              <a:avLst>
                <a:gd name="adj1" fmla="val 4342"/>
                <a:gd name="adj2" fmla="val -85831"/>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58;p46">
              <a:extLst>
                <a:ext uri="{FF2B5EF4-FFF2-40B4-BE49-F238E27FC236}">
                  <a16:creationId xmlns:a16="http://schemas.microsoft.com/office/drawing/2014/main" id="{7D7101EE-9CDF-0972-AAEC-579D30D5BCC8}"/>
                </a:ext>
              </a:extLst>
            </p:cNvPr>
            <p:cNvSpPr/>
            <p:nvPr/>
          </p:nvSpPr>
          <p:spPr>
            <a:xfrm>
              <a:off x="7703961" y="874900"/>
              <a:ext cx="266400" cy="73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59;p46">
              <a:extLst>
                <a:ext uri="{FF2B5EF4-FFF2-40B4-BE49-F238E27FC236}">
                  <a16:creationId xmlns:a16="http://schemas.microsoft.com/office/drawing/2014/main" id="{2498DE41-CF93-B4BC-307B-75FADF2AC6BB}"/>
                </a:ext>
              </a:extLst>
            </p:cNvPr>
            <p:cNvSpPr/>
            <p:nvPr/>
          </p:nvSpPr>
          <p:spPr>
            <a:xfrm>
              <a:off x="7999199" y="874900"/>
              <a:ext cx="266400" cy="73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760;p46">
              <a:extLst>
                <a:ext uri="{FF2B5EF4-FFF2-40B4-BE49-F238E27FC236}">
                  <a16:creationId xmlns:a16="http://schemas.microsoft.com/office/drawing/2014/main" id="{A9B7B44E-C6FB-1992-FD85-6414931AD423}"/>
                </a:ext>
              </a:extLst>
            </p:cNvPr>
            <p:cNvSpPr/>
            <p:nvPr/>
          </p:nvSpPr>
          <p:spPr>
            <a:xfrm rot="5400000">
              <a:off x="7844684" y="727287"/>
              <a:ext cx="266400" cy="73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61;p46">
              <a:extLst>
                <a:ext uri="{FF2B5EF4-FFF2-40B4-BE49-F238E27FC236}">
                  <a16:creationId xmlns:a16="http://schemas.microsoft.com/office/drawing/2014/main" id="{FAEF2C39-F37D-9439-AA5D-5317CB7C5C91}"/>
                </a:ext>
              </a:extLst>
            </p:cNvPr>
            <p:cNvSpPr/>
            <p:nvPr/>
          </p:nvSpPr>
          <p:spPr>
            <a:xfrm rot="5400000">
              <a:off x="7844684" y="1022526"/>
              <a:ext cx="266400" cy="73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62;p46">
              <a:extLst>
                <a:ext uri="{FF2B5EF4-FFF2-40B4-BE49-F238E27FC236}">
                  <a16:creationId xmlns:a16="http://schemas.microsoft.com/office/drawing/2014/main" id="{19E703BE-0284-9506-4C7F-0DCEBE1DE696}"/>
                </a:ext>
              </a:extLst>
            </p:cNvPr>
            <p:cNvSpPr/>
            <p:nvPr/>
          </p:nvSpPr>
          <p:spPr>
            <a:xfrm rot="8100000">
              <a:off x="7949036" y="770546"/>
              <a:ext cx="266438" cy="73822"/>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763;p46">
              <a:extLst>
                <a:ext uri="{FF2B5EF4-FFF2-40B4-BE49-F238E27FC236}">
                  <a16:creationId xmlns:a16="http://schemas.microsoft.com/office/drawing/2014/main" id="{86AB17B0-EAA0-0E0E-05FB-F68EA4A4F2EA}"/>
                </a:ext>
              </a:extLst>
            </p:cNvPr>
            <p:cNvSpPr/>
            <p:nvPr/>
          </p:nvSpPr>
          <p:spPr>
            <a:xfrm rot="8100000">
              <a:off x="7740271" y="979311"/>
              <a:ext cx="266438" cy="73822"/>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764;p46">
              <a:extLst>
                <a:ext uri="{FF2B5EF4-FFF2-40B4-BE49-F238E27FC236}">
                  <a16:creationId xmlns:a16="http://schemas.microsoft.com/office/drawing/2014/main" id="{D2A80941-AFEA-6739-B289-1FDD60ADB0F4}"/>
                </a:ext>
              </a:extLst>
            </p:cNvPr>
            <p:cNvSpPr/>
            <p:nvPr/>
          </p:nvSpPr>
          <p:spPr>
            <a:xfrm rot="-8100000">
              <a:off x="7949011" y="979274"/>
              <a:ext cx="266438" cy="73822"/>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765;p46">
              <a:extLst>
                <a:ext uri="{FF2B5EF4-FFF2-40B4-BE49-F238E27FC236}">
                  <a16:creationId xmlns:a16="http://schemas.microsoft.com/office/drawing/2014/main" id="{D2A6CA2F-95E9-DA0F-DE5C-28178F2D969A}"/>
                </a:ext>
              </a:extLst>
            </p:cNvPr>
            <p:cNvSpPr/>
            <p:nvPr/>
          </p:nvSpPr>
          <p:spPr>
            <a:xfrm rot="-8100000">
              <a:off x="7740245" y="770509"/>
              <a:ext cx="266438" cy="73822"/>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766;p46">
              <a:extLst>
                <a:ext uri="{FF2B5EF4-FFF2-40B4-BE49-F238E27FC236}">
                  <a16:creationId xmlns:a16="http://schemas.microsoft.com/office/drawing/2014/main" id="{19FE6F42-1DA2-1E0B-0D07-9E028DD2EE20}"/>
                </a:ext>
              </a:extLst>
            </p:cNvPr>
            <p:cNvSpPr/>
            <p:nvPr/>
          </p:nvSpPr>
          <p:spPr>
            <a:xfrm>
              <a:off x="7916375" y="850318"/>
              <a:ext cx="123000" cy="123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10">
          <a:extLst>
            <a:ext uri="{FF2B5EF4-FFF2-40B4-BE49-F238E27FC236}">
              <a16:creationId xmlns:a16="http://schemas.microsoft.com/office/drawing/2014/main" id="{771175AE-DF6C-799F-CF69-614207174E8D}"/>
            </a:ext>
          </a:extLst>
        </p:cNvPr>
        <p:cNvGrpSpPr/>
        <p:nvPr/>
      </p:nvGrpSpPr>
      <p:grpSpPr>
        <a:xfrm>
          <a:off x="0" y="0"/>
          <a:ext cx="0" cy="0"/>
          <a:chOff x="0" y="0"/>
          <a:chExt cx="0" cy="0"/>
        </a:xfrm>
      </p:grpSpPr>
      <p:sp>
        <p:nvSpPr>
          <p:cNvPr id="17" name="Google Shape;1538;p39">
            <a:extLst>
              <a:ext uri="{FF2B5EF4-FFF2-40B4-BE49-F238E27FC236}">
                <a16:creationId xmlns:a16="http://schemas.microsoft.com/office/drawing/2014/main" id="{D68BE3F0-DA8C-EA62-42B4-94ACCDC271F3}"/>
              </a:ext>
            </a:extLst>
          </p:cNvPr>
          <p:cNvSpPr txBox="1">
            <a:spLocks/>
          </p:cNvSpPr>
          <p:nvPr/>
        </p:nvSpPr>
        <p:spPr>
          <a:xfrm>
            <a:off x="720000" y="445025"/>
            <a:ext cx="7704000"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ar-SA" sz="2800" dirty="0">
                <a:latin typeface="Cairo Black" panose="00000A00000000000000" pitchFamily="2" charset="-78"/>
                <a:cs typeface="Cairo Black" panose="00000A00000000000000" pitchFamily="2" charset="-78"/>
              </a:rPr>
              <a:t>التصميم النهائي للروبوت</a:t>
            </a:r>
          </a:p>
        </p:txBody>
      </p:sp>
      <p:sp>
        <p:nvSpPr>
          <p:cNvPr id="19" name="Google Shape;1495;p37">
            <a:extLst>
              <a:ext uri="{FF2B5EF4-FFF2-40B4-BE49-F238E27FC236}">
                <a16:creationId xmlns:a16="http://schemas.microsoft.com/office/drawing/2014/main" id="{288DB516-7837-A3E7-6234-A481DD111DF6}"/>
              </a:ext>
            </a:extLst>
          </p:cNvPr>
          <p:cNvSpPr/>
          <p:nvPr/>
        </p:nvSpPr>
        <p:spPr>
          <a:xfrm>
            <a:off x="3563919" y="1067599"/>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
        <p:nvSpPr>
          <p:cNvPr id="23" name="Google Shape;1653;p42">
            <a:extLst>
              <a:ext uri="{FF2B5EF4-FFF2-40B4-BE49-F238E27FC236}">
                <a16:creationId xmlns:a16="http://schemas.microsoft.com/office/drawing/2014/main" id="{14462190-08FA-4E44-A787-B7C5CEAC4522}"/>
              </a:ext>
            </a:extLst>
          </p:cNvPr>
          <p:cNvSpPr/>
          <p:nvPr/>
        </p:nvSpPr>
        <p:spPr>
          <a:xfrm>
            <a:off x="3780300" y="4614195"/>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13/20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pic>
        <p:nvPicPr>
          <p:cNvPr id="3" name="صورة 2">
            <a:extLst>
              <a:ext uri="{FF2B5EF4-FFF2-40B4-BE49-F238E27FC236}">
                <a16:creationId xmlns:a16="http://schemas.microsoft.com/office/drawing/2014/main" id="{C22241B1-054A-DC14-DC51-FA80792B90EA}"/>
              </a:ext>
            </a:extLst>
          </p:cNvPr>
          <p:cNvPicPr>
            <a:picLocks noChangeAspect="1"/>
          </p:cNvPicPr>
          <p:nvPr/>
        </p:nvPicPr>
        <p:blipFill>
          <a:blip r:embed="rId3"/>
          <a:stretch>
            <a:fillRect/>
          </a:stretch>
        </p:blipFill>
        <p:spPr>
          <a:xfrm>
            <a:off x="1841165" y="1379684"/>
            <a:ext cx="5461669" cy="3073822"/>
          </a:xfrm>
          <a:custGeom>
            <a:avLst/>
            <a:gdLst>
              <a:gd name="csX0" fmla="*/ 0 w 5461669"/>
              <a:gd name="csY0" fmla="*/ 0 h 3073822"/>
              <a:gd name="csX1" fmla="*/ 436934 w 5461669"/>
              <a:gd name="csY1" fmla="*/ 0 h 3073822"/>
              <a:gd name="csX2" fmla="*/ 983100 w 5461669"/>
              <a:gd name="csY2" fmla="*/ 0 h 3073822"/>
              <a:gd name="csX3" fmla="*/ 1583884 w 5461669"/>
              <a:gd name="csY3" fmla="*/ 0 h 3073822"/>
              <a:gd name="csX4" fmla="*/ 1966201 w 5461669"/>
              <a:gd name="csY4" fmla="*/ 0 h 3073822"/>
              <a:gd name="csX5" fmla="*/ 2566984 w 5461669"/>
              <a:gd name="csY5" fmla="*/ 0 h 3073822"/>
              <a:gd name="csX6" fmla="*/ 3167768 w 5461669"/>
              <a:gd name="csY6" fmla="*/ 0 h 3073822"/>
              <a:gd name="csX7" fmla="*/ 3768552 w 5461669"/>
              <a:gd name="csY7" fmla="*/ 0 h 3073822"/>
              <a:gd name="csX8" fmla="*/ 4423952 w 5461669"/>
              <a:gd name="csY8" fmla="*/ 0 h 3073822"/>
              <a:gd name="csX9" fmla="*/ 4915502 w 5461669"/>
              <a:gd name="csY9" fmla="*/ 0 h 3073822"/>
              <a:gd name="csX10" fmla="*/ 5461669 w 5461669"/>
              <a:gd name="csY10" fmla="*/ 0 h 3073822"/>
              <a:gd name="csX11" fmla="*/ 5461669 w 5461669"/>
              <a:gd name="csY11" fmla="*/ 543042 h 3073822"/>
              <a:gd name="csX12" fmla="*/ 5461669 w 5461669"/>
              <a:gd name="csY12" fmla="*/ 963131 h 3073822"/>
              <a:gd name="csX13" fmla="*/ 5461669 w 5461669"/>
              <a:gd name="csY13" fmla="*/ 1383220 h 3073822"/>
              <a:gd name="csX14" fmla="*/ 5461669 w 5461669"/>
              <a:gd name="csY14" fmla="*/ 1957000 h 3073822"/>
              <a:gd name="csX15" fmla="*/ 5461669 w 5461669"/>
              <a:gd name="csY15" fmla="*/ 2530780 h 3073822"/>
              <a:gd name="csX16" fmla="*/ 5461669 w 5461669"/>
              <a:gd name="csY16" fmla="*/ 3073822 h 3073822"/>
              <a:gd name="csX17" fmla="*/ 4860885 w 5461669"/>
              <a:gd name="csY17" fmla="*/ 3073822 h 3073822"/>
              <a:gd name="csX18" fmla="*/ 4369335 w 5461669"/>
              <a:gd name="csY18" fmla="*/ 3073822 h 3073822"/>
              <a:gd name="csX19" fmla="*/ 3713935 w 5461669"/>
              <a:gd name="csY19" fmla="*/ 3073822 h 3073822"/>
              <a:gd name="csX20" fmla="*/ 3277001 w 5461669"/>
              <a:gd name="csY20" fmla="*/ 3073822 h 3073822"/>
              <a:gd name="csX21" fmla="*/ 2894685 w 5461669"/>
              <a:gd name="csY21" fmla="*/ 3073822 h 3073822"/>
              <a:gd name="csX22" fmla="*/ 2293901 w 5461669"/>
              <a:gd name="csY22" fmla="*/ 3073822 h 3073822"/>
              <a:gd name="csX23" fmla="*/ 1802351 w 5461669"/>
              <a:gd name="csY23" fmla="*/ 3073822 h 3073822"/>
              <a:gd name="csX24" fmla="*/ 1310801 w 5461669"/>
              <a:gd name="csY24" fmla="*/ 3073822 h 3073822"/>
              <a:gd name="csX25" fmla="*/ 873867 w 5461669"/>
              <a:gd name="csY25" fmla="*/ 3073822 h 3073822"/>
              <a:gd name="csX26" fmla="*/ 0 w 5461669"/>
              <a:gd name="csY26" fmla="*/ 3073822 h 3073822"/>
              <a:gd name="csX27" fmla="*/ 0 w 5461669"/>
              <a:gd name="csY27" fmla="*/ 2530780 h 3073822"/>
              <a:gd name="csX28" fmla="*/ 0 w 5461669"/>
              <a:gd name="csY28" fmla="*/ 2049215 h 3073822"/>
              <a:gd name="csX29" fmla="*/ 0 w 5461669"/>
              <a:gd name="csY29" fmla="*/ 1598387 h 3073822"/>
              <a:gd name="csX30" fmla="*/ 0 w 5461669"/>
              <a:gd name="csY30" fmla="*/ 1024607 h 3073822"/>
              <a:gd name="csX31" fmla="*/ 0 w 5461669"/>
              <a:gd name="csY31" fmla="*/ 512304 h 3073822"/>
              <a:gd name="csX32" fmla="*/ 0 w 5461669"/>
              <a:gd name="csY32" fmla="*/ 0 h 30738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5461669" h="3073822" fill="none" extrusionOk="0">
                <a:moveTo>
                  <a:pt x="0" y="0"/>
                </a:moveTo>
                <a:cubicBezTo>
                  <a:pt x="202747" y="-42706"/>
                  <a:pt x="238260" y="31614"/>
                  <a:pt x="436934" y="0"/>
                </a:cubicBezTo>
                <a:cubicBezTo>
                  <a:pt x="635608" y="-31614"/>
                  <a:pt x="807920" y="52730"/>
                  <a:pt x="983100" y="0"/>
                </a:cubicBezTo>
                <a:cubicBezTo>
                  <a:pt x="1158280" y="-52730"/>
                  <a:pt x="1428100" y="6652"/>
                  <a:pt x="1583884" y="0"/>
                </a:cubicBezTo>
                <a:cubicBezTo>
                  <a:pt x="1739668" y="-6652"/>
                  <a:pt x="1817218" y="9800"/>
                  <a:pt x="1966201" y="0"/>
                </a:cubicBezTo>
                <a:cubicBezTo>
                  <a:pt x="2115184" y="-9800"/>
                  <a:pt x="2413852" y="40005"/>
                  <a:pt x="2566984" y="0"/>
                </a:cubicBezTo>
                <a:cubicBezTo>
                  <a:pt x="2720116" y="-40005"/>
                  <a:pt x="3040391" y="67762"/>
                  <a:pt x="3167768" y="0"/>
                </a:cubicBezTo>
                <a:cubicBezTo>
                  <a:pt x="3295145" y="-67762"/>
                  <a:pt x="3586728" y="37242"/>
                  <a:pt x="3768552" y="0"/>
                </a:cubicBezTo>
                <a:cubicBezTo>
                  <a:pt x="3950376" y="-37242"/>
                  <a:pt x="4237675" y="21442"/>
                  <a:pt x="4423952" y="0"/>
                </a:cubicBezTo>
                <a:cubicBezTo>
                  <a:pt x="4610229" y="-21442"/>
                  <a:pt x="4692132" y="37115"/>
                  <a:pt x="4915502" y="0"/>
                </a:cubicBezTo>
                <a:cubicBezTo>
                  <a:pt x="5138872" y="-37115"/>
                  <a:pt x="5250781" y="12551"/>
                  <a:pt x="5461669" y="0"/>
                </a:cubicBezTo>
                <a:cubicBezTo>
                  <a:pt x="5494636" y="159397"/>
                  <a:pt x="5403980" y="336819"/>
                  <a:pt x="5461669" y="543042"/>
                </a:cubicBezTo>
                <a:cubicBezTo>
                  <a:pt x="5519358" y="749265"/>
                  <a:pt x="5428051" y="768644"/>
                  <a:pt x="5461669" y="963131"/>
                </a:cubicBezTo>
                <a:cubicBezTo>
                  <a:pt x="5495287" y="1157618"/>
                  <a:pt x="5453092" y="1275269"/>
                  <a:pt x="5461669" y="1383220"/>
                </a:cubicBezTo>
                <a:cubicBezTo>
                  <a:pt x="5470246" y="1491171"/>
                  <a:pt x="5455179" y="1806018"/>
                  <a:pt x="5461669" y="1957000"/>
                </a:cubicBezTo>
                <a:cubicBezTo>
                  <a:pt x="5468159" y="2107982"/>
                  <a:pt x="5435015" y="2259491"/>
                  <a:pt x="5461669" y="2530780"/>
                </a:cubicBezTo>
                <a:cubicBezTo>
                  <a:pt x="5488323" y="2802069"/>
                  <a:pt x="5428699" y="2890217"/>
                  <a:pt x="5461669" y="3073822"/>
                </a:cubicBezTo>
                <a:cubicBezTo>
                  <a:pt x="5202138" y="3087146"/>
                  <a:pt x="5069172" y="3068406"/>
                  <a:pt x="4860885" y="3073822"/>
                </a:cubicBezTo>
                <a:cubicBezTo>
                  <a:pt x="4652598" y="3079238"/>
                  <a:pt x="4525517" y="3031825"/>
                  <a:pt x="4369335" y="3073822"/>
                </a:cubicBezTo>
                <a:cubicBezTo>
                  <a:pt x="4213153" y="3115819"/>
                  <a:pt x="4029881" y="3064225"/>
                  <a:pt x="3713935" y="3073822"/>
                </a:cubicBezTo>
                <a:cubicBezTo>
                  <a:pt x="3397989" y="3083419"/>
                  <a:pt x="3382048" y="3030804"/>
                  <a:pt x="3277001" y="3073822"/>
                </a:cubicBezTo>
                <a:cubicBezTo>
                  <a:pt x="3171954" y="3116840"/>
                  <a:pt x="3015479" y="3064916"/>
                  <a:pt x="2894685" y="3073822"/>
                </a:cubicBezTo>
                <a:cubicBezTo>
                  <a:pt x="2773891" y="3082728"/>
                  <a:pt x="2520091" y="3007053"/>
                  <a:pt x="2293901" y="3073822"/>
                </a:cubicBezTo>
                <a:cubicBezTo>
                  <a:pt x="2067711" y="3140591"/>
                  <a:pt x="2030116" y="3027347"/>
                  <a:pt x="1802351" y="3073822"/>
                </a:cubicBezTo>
                <a:cubicBezTo>
                  <a:pt x="1574586" y="3120297"/>
                  <a:pt x="1548561" y="3062006"/>
                  <a:pt x="1310801" y="3073822"/>
                </a:cubicBezTo>
                <a:cubicBezTo>
                  <a:pt x="1073041" y="3085638"/>
                  <a:pt x="1054875" y="3060612"/>
                  <a:pt x="873867" y="3073822"/>
                </a:cubicBezTo>
                <a:cubicBezTo>
                  <a:pt x="692859" y="3087032"/>
                  <a:pt x="435585" y="2986470"/>
                  <a:pt x="0" y="3073822"/>
                </a:cubicBezTo>
                <a:cubicBezTo>
                  <a:pt x="-33491" y="2896444"/>
                  <a:pt x="40509" y="2658669"/>
                  <a:pt x="0" y="2530780"/>
                </a:cubicBezTo>
                <a:cubicBezTo>
                  <a:pt x="-40509" y="2402891"/>
                  <a:pt x="49049" y="2239444"/>
                  <a:pt x="0" y="2049215"/>
                </a:cubicBezTo>
                <a:cubicBezTo>
                  <a:pt x="-49049" y="1858987"/>
                  <a:pt x="2646" y="1802270"/>
                  <a:pt x="0" y="1598387"/>
                </a:cubicBezTo>
                <a:cubicBezTo>
                  <a:pt x="-2646" y="1394504"/>
                  <a:pt x="1941" y="1179259"/>
                  <a:pt x="0" y="1024607"/>
                </a:cubicBezTo>
                <a:cubicBezTo>
                  <a:pt x="-1941" y="869955"/>
                  <a:pt x="3465" y="766175"/>
                  <a:pt x="0" y="512304"/>
                </a:cubicBezTo>
                <a:cubicBezTo>
                  <a:pt x="-3465" y="258433"/>
                  <a:pt x="11310" y="249218"/>
                  <a:pt x="0" y="0"/>
                </a:cubicBezTo>
                <a:close/>
              </a:path>
              <a:path w="5461669" h="3073822" stroke="0" extrusionOk="0">
                <a:moveTo>
                  <a:pt x="0" y="0"/>
                </a:moveTo>
                <a:cubicBezTo>
                  <a:pt x="110545" y="-37701"/>
                  <a:pt x="297874" y="56500"/>
                  <a:pt x="491550" y="0"/>
                </a:cubicBezTo>
                <a:cubicBezTo>
                  <a:pt x="685226" y="-56500"/>
                  <a:pt x="798769" y="22770"/>
                  <a:pt x="1092334" y="0"/>
                </a:cubicBezTo>
                <a:cubicBezTo>
                  <a:pt x="1385899" y="-22770"/>
                  <a:pt x="1423933" y="44236"/>
                  <a:pt x="1529267" y="0"/>
                </a:cubicBezTo>
                <a:cubicBezTo>
                  <a:pt x="1634601" y="-44236"/>
                  <a:pt x="1727688" y="408"/>
                  <a:pt x="1911584" y="0"/>
                </a:cubicBezTo>
                <a:cubicBezTo>
                  <a:pt x="2095480" y="-408"/>
                  <a:pt x="2213262" y="68614"/>
                  <a:pt x="2512368" y="0"/>
                </a:cubicBezTo>
                <a:cubicBezTo>
                  <a:pt x="2811474" y="-68614"/>
                  <a:pt x="2918999" y="54501"/>
                  <a:pt x="3058535" y="0"/>
                </a:cubicBezTo>
                <a:cubicBezTo>
                  <a:pt x="3198071" y="-54501"/>
                  <a:pt x="3279181" y="21747"/>
                  <a:pt x="3440851" y="0"/>
                </a:cubicBezTo>
                <a:cubicBezTo>
                  <a:pt x="3602521" y="-21747"/>
                  <a:pt x="3718201" y="31090"/>
                  <a:pt x="3823168" y="0"/>
                </a:cubicBezTo>
                <a:cubicBezTo>
                  <a:pt x="3928135" y="-31090"/>
                  <a:pt x="4261930" y="47771"/>
                  <a:pt x="4423952" y="0"/>
                </a:cubicBezTo>
                <a:cubicBezTo>
                  <a:pt x="4585974" y="-47771"/>
                  <a:pt x="4783529" y="12558"/>
                  <a:pt x="4915502" y="0"/>
                </a:cubicBezTo>
                <a:cubicBezTo>
                  <a:pt x="5047475" y="-12558"/>
                  <a:pt x="5278305" y="35215"/>
                  <a:pt x="5461669" y="0"/>
                </a:cubicBezTo>
                <a:cubicBezTo>
                  <a:pt x="5471844" y="153891"/>
                  <a:pt x="5452846" y="211126"/>
                  <a:pt x="5461669" y="420089"/>
                </a:cubicBezTo>
                <a:cubicBezTo>
                  <a:pt x="5470492" y="629052"/>
                  <a:pt x="5431802" y="812206"/>
                  <a:pt x="5461669" y="963131"/>
                </a:cubicBezTo>
                <a:cubicBezTo>
                  <a:pt x="5491536" y="1114056"/>
                  <a:pt x="5421279" y="1257101"/>
                  <a:pt x="5461669" y="1383220"/>
                </a:cubicBezTo>
                <a:cubicBezTo>
                  <a:pt x="5502059" y="1509339"/>
                  <a:pt x="5430663" y="1745232"/>
                  <a:pt x="5461669" y="1864785"/>
                </a:cubicBezTo>
                <a:cubicBezTo>
                  <a:pt x="5492675" y="1984339"/>
                  <a:pt x="5433114" y="2171632"/>
                  <a:pt x="5461669" y="2346351"/>
                </a:cubicBezTo>
                <a:cubicBezTo>
                  <a:pt x="5490224" y="2521070"/>
                  <a:pt x="5408321" y="2850739"/>
                  <a:pt x="5461669" y="3073822"/>
                </a:cubicBezTo>
                <a:cubicBezTo>
                  <a:pt x="5330198" y="3112123"/>
                  <a:pt x="5152342" y="3045830"/>
                  <a:pt x="5024735" y="3073822"/>
                </a:cubicBezTo>
                <a:cubicBezTo>
                  <a:pt x="4897128" y="3101814"/>
                  <a:pt x="4593150" y="3029546"/>
                  <a:pt x="4478569" y="3073822"/>
                </a:cubicBezTo>
                <a:cubicBezTo>
                  <a:pt x="4363988" y="3118098"/>
                  <a:pt x="4167060" y="3071517"/>
                  <a:pt x="3987018" y="3073822"/>
                </a:cubicBezTo>
                <a:cubicBezTo>
                  <a:pt x="3806976" y="3076127"/>
                  <a:pt x="3700713" y="3025415"/>
                  <a:pt x="3495468" y="3073822"/>
                </a:cubicBezTo>
                <a:cubicBezTo>
                  <a:pt x="3290223" y="3122229"/>
                  <a:pt x="3112357" y="3064086"/>
                  <a:pt x="2894685" y="3073822"/>
                </a:cubicBezTo>
                <a:cubicBezTo>
                  <a:pt x="2677013" y="3083558"/>
                  <a:pt x="2584879" y="3039620"/>
                  <a:pt x="2293901" y="3073822"/>
                </a:cubicBezTo>
                <a:cubicBezTo>
                  <a:pt x="2002923" y="3108024"/>
                  <a:pt x="2052714" y="3048320"/>
                  <a:pt x="1856967" y="3073822"/>
                </a:cubicBezTo>
                <a:cubicBezTo>
                  <a:pt x="1661220" y="3099324"/>
                  <a:pt x="1596592" y="3029745"/>
                  <a:pt x="1474651" y="3073822"/>
                </a:cubicBezTo>
                <a:cubicBezTo>
                  <a:pt x="1352710" y="3117899"/>
                  <a:pt x="1264232" y="3033231"/>
                  <a:pt x="1092334" y="3073822"/>
                </a:cubicBezTo>
                <a:cubicBezTo>
                  <a:pt x="920436" y="3114413"/>
                  <a:pt x="879286" y="3045811"/>
                  <a:pt x="710017" y="3073822"/>
                </a:cubicBezTo>
                <a:cubicBezTo>
                  <a:pt x="540748" y="3101833"/>
                  <a:pt x="342064" y="3040036"/>
                  <a:pt x="0" y="3073822"/>
                </a:cubicBezTo>
                <a:cubicBezTo>
                  <a:pt x="-22067" y="2850129"/>
                  <a:pt x="7322" y="2687342"/>
                  <a:pt x="0" y="2561518"/>
                </a:cubicBezTo>
                <a:cubicBezTo>
                  <a:pt x="-7322" y="2435694"/>
                  <a:pt x="49482" y="2181108"/>
                  <a:pt x="0" y="1987738"/>
                </a:cubicBezTo>
                <a:cubicBezTo>
                  <a:pt x="-49482" y="1794368"/>
                  <a:pt x="58450" y="1587818"/>
                  <a:pt x="0" y="1475435"/>
                </a:cubicBezTo>
                <a:cubicBezTo>
                  <a:pt x="-58450" y="1363052"/>
                  <a:pt x="9119" y="1096148"/>
                  <a:pt x="0" y="901654"/>
                </a:cubicBezTo>
                <a:cubicBezTo>
                  <a:pt x="-9119" y="707160"/>
                  <a:pt x="98974" y="220797"/>
                  <a:pt x="0" y="0"/>
                </a:cubicBezTo>
                <a:close/>
              </a:path>
            </a:pathLst>
          </a:custGeom>
          <a:ln w="19050">
            <a:solidFill>
              <a:schemeClr val="accent4">
                <a:lumMod val="90000"/>
              </a:schemeClr>
            </a:solidFill>
            <a:extLst>
              <a:ext uri="{C807C97D-BFC1-408E-A445-0C87EB9F89A2}">
                <ask:lineSketchStyleProps xmlns:ask="http://schemas.microsoft.com/office/drawing/2018/sketchyshapes" sd="1775220768">
                  <a:prstGeom prst="rect">
                    <a:avLst/>
                  </a:prstGeom>
                  <ask:type>
                    <ask:lineSketchScribble/>
                  </ask:type>
                </ask:lineSketchStyleProps>
              </a:ext>
            </a:extLst>
          </a:ln>
        </p:spPr>
      </p:pic>
    </p:spTree>
    <p:extLst>
      <p:ext uri="{BB962C8B-B14F-4D97-AF65-F5344CB8AC3E}">
        <p14:creationId xmlns:p14="http://schemas.microsoft.com/office/powerpoint/2010/main" val="30718709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10">
          <a:extLst>
            <a:ext uri="{FF2B5EF4-FFF2-40B4-BE49-F238E27FC236}">
              <a16:creationId xmlns:a16="http://schemas.microsoft.com/office/drawing/2014/main" id="{F18F751A-688D-2071-571C-750E1FE3A8DB}"/>
            </a:ext>
          </a:extLst>
        </p:cNvPr>
        <p:cNvGrpSpPr/>
        <p:nvPr/>
      </p:nvGrpSpPr>
      <p:grpSpPr>
        <a:xfrm>
          <a:off x="0" y="0"/>
          <a:ext cx="0" cy="0"/>
          <a:chOff x="0" y="0"/>
          <a:chExt cx="0" cy="0"/>
        </a:xfrm>
      </p:grpSpPr>
      <p:sp>
        <p:nvSpPr>
          <p:cNvPr id="17" name="Google Shape;1538;p39">
            <a:extLst>
              <a:ext uri="{FF2B5EF4-FFF2-40B4-BE49-F238E27FC236}">
                <a16:creationId xmlns:a16="http://schemas.microsoft.com/office/drawing/2014/main" id="{A26D7601-2913-723B-ACCE-29FB2A152616}"/>
              </a:ext>
            </a:extLst>
          </p:cNvPr>
          <p:cNvSpPr txBox="1">
            <a:spLocks/>
          </p:cNvSpPr>
          <p:nvPr/>
        </p:nvSpPr>
        <p:spPr>
          <a:xfrm>
            <a:off x="720000" y="445025"/>
            <a:ext cx="7704000"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ar-SA" sz="2800" dirty="0">
                <a:latin typeface="Cairo Black" panose="00000A00000000000000" pitchFamily="2" charset="-78"/>
                <a:cs typeface="Cairo Black" panose="00000A00000000000000" pitchFamily="2" charset="-78"/>
              </a:rPr>
              <a:t>آلية حركة الروبوت</a:t>
            </a:r>
          </a:p>
        </p:txBody>
      </p:sp>
      <p:sp>
        <p:nvSpPr>
          <p:cNvPr id="19" name="Google Shape;1495;p37">
            <a:extLst>
              <a:ext uri="{FF2B5EF4-FFF2-40B4-BE49-F238E27FC236}">
                <a16:creationId xmlns:a16="http://schemas.microsoft.com/office/drawing/2014/main" id="{DF1986C6-782E-5E73-B6F0-E1B4F6F27B38}"/>
              </a:ext>
            </a:extLst>
          </p:cNvPr>
          <p:cNvSpPr/>
          <p:nvPr/>
        </p:nvSpPr>
        <p:spPr>
          <a:xfrm>
            <a:off x="3563919" y="1067599"/>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
        <p:nvSpPr>
          <p:cNvPr id="23" name="Google Shape;1653;p42">
            <a:extLst>
              <a:ext uri="{FF2B5EF4-FFF2-40B4-BE49-F238E27FC236}">
                <a16:creationId xmlns:a16="http://schemas.microsoft.com/office/drawing/2014/main" id="{282ED53F-9F1E-BAFE-AC18-658A0F986286}"/>
              </a:ext>
            </a:extLst>
          </p:cNvPr>
          <p:cNvSpPr/>
          <p:nvPr/>
        </p:nvSpPr>
        <p:spPr>
          <a:xfrm>
            <a:off x="3780300" y="4614195"/>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14/20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pic>
        <p:nvPicPr>
          <p:cNvPr id="2" name="InShot_20260724_203436791">
            <a:hlinkClick r:id="" action="ppaction://media"/>
            <a:extLst>
              <a:ext uri="{FF2B5EF4-FFF2-40B4-BE49-F238E27FC236}">
                <a16:creationId xmlns:a16="http://schemas.microsoft.com/office/drawing/2014/main" id="{C1F13158-ACA4-CE6B-C4B2-94C861F9C61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68630" y="1395950"/>
            <a:ext cx="5406740" cy="3041291"/>
          </a:xfrm>
          <a:custGeom>
            <a:avLst/>
            <a:gdLst>
              <a:gd name="csX0" fmla="*/ 0 w 5461669"/>
              <a:gd name="csY0" fmla="*/ 0 h 3073822"/>
              <a:gd name="csX1" fmla="*/ 436934 w 5461669"/>
              <a:gd name="csY1" fmla="*/ 0 h 3073822"/>
              <a:gd name="csX2" fmla="*/ 983100 w 5461669"/>
              <a:gd name="csY2" fmla="*/ 0 h 3073822"/>
              <a:gd name="csX3" fmla="*/ 1583884 w 5461669"/>
              <a:gd name="csY3" fmla="*/ 0 h 3073822"/>
              <a:gd name="csX4" fmla="*/ 1966201 w 5461669"/>
              <a:gd name="csY4" fmla="*/ 0 h 3073822"/>
              <a:gd name="csX5" fmla="*/ 2566984 w 5461669"/>
              <a:gd name="csY5" fmla="*/ 0 h 3073822"/>
              <a:gd name="csX6" fmla="*/ 3167768 w 5461669"/>
              <a:gd name="csY6" fmla="*/ 0 h 3073822"/>
              <a:gd name="csX7" fmla="*/ 3768552 w 5461669"/>
              <a:gd name="csY7" fmla="*/ 0 h 3073822"/>
              <a:gd name="csX8" fmla="*/ 4423952 w 5461669"/>
              <a:gd name="csY8" fmla="*/ 0 h 3073822"/>
              <a:gd name="csX9" fmla="*/ 4915502 w 5461669"/>
              <a:gd name="csY9" fmla="*/ 0 h 3073822"/>
              <a:gd name="csX10" fmla="*/ 5461669 w 5461669"/>
              <a:gd name="csY10" fmla="*/ 0 h 3073822"/>
              <a:gd name="csX11" fmla="*/ 5461669 w 5461669"/>
              <a:gd name="csY11" fmla="*/ 543042 h 3073822"/>
              <a:gd name="csX12" fmla="*/ 5461669 w 5461669"/>
              <a:gd name="csY12" fmla="*/ 963131 h 3073822"/>
              <a:gd name="csX13" fmla="*/ 5461669 w 5461669"/>
              <a:gd name="csY13" fmla="*/ 1383220 h 3073822"/>
              <a:gd name="csX14" fmla="*/ 5461669 w 5461669"/>
              <a:gd name="csY14" fmla="*/ 1957000 h 3073822"/>
              <a:gd name="csX15" fmla="*/ 5461669 w 5461669"/>
              <a:gd name="csY15" fmla="*/ 2530780 h 3073822"/>
              <a:gd name="csX16" fmla="*/ 5461669 w 5461669"/>
              <a:gd name="csY16" fmla="*/ 3073822 h 3073822"/>
              <a:gd name="csX17" fmla="*/ 4860885 w 5461669"/>
              <a:gd name="csY17" fmla="*/ 3073822 h 3073822"/>
              <a:gd name="csX18" fmla="*/ 4369335 w 5461669"/>
              <a:gd name="csY18" fmla="*/ 3073822 h 3073822"/>
              <a:gd name="csX19" fmla="*/ 3713935 w 5461669"/>
              <a:gd name="csY19" fmla="*/ 3073822 h 3073822"/>
              <a:gd name="csX20" fmla="*/ 3277001 w 5461669"/>
              <a:gd name="csY20" fmla="*/ 3073822 h 3073822"/>
              <a:gd name="csX21" fmla="*/ 2894685 w 5461669"/>
              <a:gd name="csY21" fmla="*/ 3073822 h 3073822"/>
              <a:gd name="csX22" fmla="*/ 2293901 w 5461669"/>
              <a:gd name="csY22" fmla="*/ 3073822 h 3073822"/>
              <a:gd name="csX23" fmla="*/ 1802351 w 5461669"/>
              <a:gd name="csY23" fmla="*/ 3073822 h 3073822"/>
              <a:gd name="csX24" fmla="*/ 1310801 w 5461669"/>
              <a:gd name="csY24" fmla="*/ 3073822 h 3073822"/>
              <a:gd name="csX25" fmla="*/ 873867 w 5461669"/>
              <a:gd name="csY25" fmla="*/ 3073822 h 3073822"/>
              <a:gd name="csX26" fmla="*/ 0 w 5461669"/>
              <a:gd name="csY26" fmla="*/ 3073822 h 3073822"/>
              <a:gd name="csX27" fmla="*/ 0 w 5461669"/>
              <a:gd name="csY27" fmla="*/ 2530780 h 3073822"/>
              <a:gd name="csX28" fmla="*/ 0 w 5461669"/>
              <a:gd name="csY28" fmla="*/ 2049215 h 3073822"/>
              <a:gd name="csX29" fmla="*/ 0 w 5461669"/>
              <a:gd name="csY29" fmla="*/ 1598387 h 3073822"/>
              <a:gd name="csX30" fmla="*/ 0 w 5461669"/>
              <a:gd name="csY30" fmla="*/ 1024607 h 3073822"/>
              <a:gd name="csX31" fmla="*/ 0 w 5461669"/>
              <a:gd name="csY31" fmla="*/ 512304 h 3073822"/>
              <a:gd name="csX32" fmla="*/ 0 w 5461669"/>
              <a:gd name="csY32" fmla="*/ 0 h 30738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5461669" h="3073822" fill="none" extrusionOk="0">
                <a:moveTo>
                  <a:pt x="0" y="0"/>
                </a:moveTo>
                <a:cubicBezTo>
                  <a:pt x="202747" y="-42706"/>
                  <a:pt x="238260" y="31614"/>
                  <a:pt x="436934" y="0"/>
                </a:cubicBezTo>
                <a:cubicBezTo>
                  <a:pt x="635608" y="-31614"/>
                  <a:pt x="807920" y="52730"/>
                  <a:pt x="983100" y="0"/>
                </a:cubicBezTo>
                <a:cubicBezTo>
                  <a:pt x="1158280" y="-52730"/>
                  <a:pt x="1428100" y="6652"/>
                  <a:pt x="1583884" y="0"/>
                </a:cubicBezTo>
                <a:cubicBezTo>
                  <a:pt x="1739668" y="-6652"/>
                  <a:pt x="1817218" y="9800"/>
                  <a:pt x="1966201" y="0"/>
                </a:cubicBezTo>
                <a:cubicBezTo>
                  <a:pt x="2115184" y="-9800"/>
                  <a:pt x="2413852" y="40005"/>
                  <a:pt x="2566984" y="0"/>
                </a:cubicBezTo>
                <a:cubicBezTo>
                  <a:pt x="2720116" y="-40005"/>
                  <a:pt x="3040391" y="67762"/>
                  <a:pt x="3167768" y="0"/>
                </a:cubicBezTo>
                <a:cubicBezTo>
                  <a:pt x="3295145" y="-67762"/>
                  <a:pt x="3586728" y="37242"/>
                  <a:pt x="3768552" y="0"/>
                </a:cubicBezTo>
                <a:cubicBezTo>
                  <a:pt x="3950376" y="-37242"/>
                  <a:pt x="4237675" y="21442"/>
                  <a:pt x="4423952" y="0"/>
                </a:cubicBezTo>
                <a:cubicBezTo>
                  <a:pt x="4610229" y="-21442"/>
                  <a:pt x="4692132" y="37115"/>
                  <a:pt x="4915502" y="0"/>
                </a:cubicBezTo>
                <a:cubicBezTo>
                  <a:pt x="5138872" y="-37115"/>
                  <a:pt x="5250781" y="12551"/>
                  <a:pt x="5461669" y="0"/>
                </a:cubicBezTo>
                <a:cubicBezTo>
                  <a:pt x="5494636" y="159397"/>
                  <a:pt x="5403980" y="336819"/>
                  <a:pt x="5461669" y="543042"/>
                </a:cubicBezTo>
                <a:cubicBezTo>
                  <a:pt x="5519358" y="749265"/>
                  <a:pt x="5428051" y="768644"/>
                  <a:pt x="5461669" y="963131"/>
                </a:cubicBezTo>
                <a:cubicBezTo>
                  <a:pt x="5495287" y="1157618"/>
                  <a:pt x="5453092" y="1275269"/>
                  <a:pt x="5461669" y="1383220"/>
                </a:cubicBezTo>
                <a:cubicBezTo>
                  <a:pt x="5470246" y="1491171"/>
                  <a:pt x="5455179" y="1806018"/>
                  <a:pt x="5461669" y="1957000"/>
                </a:cubicBezTo>
                <a:cubicBezTo>
                  <a:pt x="5468159" y="2107982"/>
                  <a:pt x="5435015" y="2259491"/>
                  <a:pt x="5461669" y="2530780"/>
                </a:cubicBezTo>
                <a:cubicBezTo>
                  <a:pt x="5488323" y="2802069"/>
                  <a:pt x="5428699" y="2890217"/>
                  <a:pt x="5461669" y="3073822"/>
                </a:cubicBezTo>
                <a:cubicBezTo>
                  <a:pt x="5202138" y="3087146"/>
                  <a:pt x="5069172" y="3068406"/>
                  <a:pt x="4860885" y="3073822"/>
                </a:cubicBezTo>
                <a:cubicBezTo>
                  <a:pt x="4652598" y="3079238"/>
                  <a:pt x="4525517" y="3031825"/>
                  <a:pt x="4369335" y="3073822"/>
                </a:cubicBezTo>
                <a:cubicBezTo>
                  <a:pt x="4213153" y="3115819"/>
                  <a:pt x="4029881" y="3064225"/>
                  <a:pt x="3713935" y="3073822"/>
                </a:cubicBezTo>
                <a:cubicBezTo>
                  <a:pt x="3397989" y="3083419"/>
                  <a:pt x="3382048" y="3030804"/>
                  <a:pt x="3277001" y="3073822"/>
                </a:cubicBezTo>
                <a:cubicBezTo>
                  <a:pt x="3171954" y="3116840"/>
                  <a:pt x="3015479" y="3064916"/>
                  <a:pt x="2894685" y="3073822"/>
                </a:cubicBezTo>
                <a:cubicBezTo>
                  <a:pt x="2773891" y="3082728"/>
                  <a:pt x="2520091" y="3007053"/>
                  <a:pt x="2293901" y="3073822"/>
                </a:cubicBezTo>
                <a:cubicBezTo>
                  <a:pt x="2067711" y="3140591"/>
                  <a:pt x="2030116" y="3027347"/>
                  <a:pt x="1802351" y="3073822"/>
                </a:cubicBezTo>
                <a:cubicBezTo>
                  <a:pt x="1574586" y="3120297"/>
                  <a:pt x="1548561" y="3062006"/>
                  <a:pt x="1310801" y="3073822"/>
                </a:cubicBezTo>
                <a:cubicBezTo>
                  <a:pt x="1073041" y="3085638"/>
                  <a:pt x="1054875" y="3060612"/>
                  <a:pt x="873867" y="3073822"/>
                </a:cubicBezTo>
                <a:cubicBezTo>
                  <a:pt x="692859" y="3087032"/>
                  <a:pt x="435585" y="2986470"/>
                  <a:pt x="0" y="3073822"/>
                </a:cubicBezTo>
                <a:cubicBezTo>
                  <a:pt x="-33491" y="2896444"/>
                  <a:pt x="40509" y="2658669"/>
                  <a:pt x="0" y="2530780"/>
                </a:cubicBezTo>
                <a:cubicBezTo>
                  <a:pt x="-40509" y="2402891"/>
                  <a:pt x="49049" y="2239444"/>
                  <a:pt x="0" y="2049215"/>
                </a:cubicBezTo>
                <a:cubicBezTo>
                  <a:pt x="-49049" y="1858987"/>
                  <a:pt x="2646" y="1802270"/>
                  <a:pt x="0" y="1598387"/>
                </a:cubicBezTo>
                <a:cubicBezTo>
                  <a:pt x="-2646" y="1394504"/>
                  <a:pt x="1941" y="1179259"/>
                  <a:pt x="0" y="1024607"/>
                </a:cubicBezTo>
                <a:cubicBezTo>
                  <a:pt x="-1941" y="869955"/>
                  <a:pt x="3465" y="766175"/>
                  <a:pt x="0" y="512304"/>
                </a:cubicBezTo>
                <a:cubicBezTo>
                  <a:pt x="-3465" y="258433"/>
                  <a:pt x="11310" y="249218"/>
                  <a:pt x="0" y="0"/>
                </a:cubicBezTo>
                <a:close/>
              </a:path>
              <a:path w="5461669" h="3073822" stroke="0" extrusionOk="0">
                <a:moveTo>
                  <a:pt x="0" y="0"/>
                </a:moveTo>
                <a:cubicBezTo>
                  <a:pt x="110545" y="-37701"/>
                  <a:pt x="297874" y="56500"/>
                  <a:pt x="491550" y="0"/>
                </a:cubicBezTo>
                <a:cubicBezTo>
                  <a:pt x="685226" y="-56500"/>
                  <a:pt x="798769" y="22770"/>
                  <a:pt x="1092334" y="0"/>
                </a:cubicBezTo>
                <a:cubicBezTo>
                  <a:pt x="1385899" y="-22770"/>
                  <a:pt x="1423933" y="44236"/>
                  <a:pt x="1529267" y="0"/>
                </a:cubicBezTo>
                <a:cubicBezTo>
                  <a:pt x="1634601" y="-44236"/>
                  <a:pt x="1727688" y="408"/>
                  <a:pt x="1911584" y="0"/>
                </a:cubicBezTo>
                <a:cubicBezTo>
                  <a:pt x="2095480" y="-408"/>
                  <a:pt x="2213262" y="68614"/>
                  <a:pt x="2512368" y="0"/>
                </a:cubicBezTo>
                <a:cubicBezTo>
                  <a:pt x="2811474" y="-68614"/>
                  <a:pt x="2918999" y="54501"/>
                  <a:pt x="3058535" y="0"/>
                </a:cubicBezTo>
                <a:cubicBezTo>
                  <a:pt x="3198071" y="-54501"/>
                  <a:pt x="3279181" y="21747"/>
                  <a:pt x="3440851" y="0"/>
                </a:cubicBezTo>
                <a:cubicBezTo>
                  <a:pt x="3602521" y="-21747"/>
                  <a:pt x="3718201" y="31090"/>
                  <a:pt x="3823168" y="0"/>
                </a:cubicBezTo>
                <a:cubicBezTo>
                  <a:pt x="3928135" y="-31090"/>
                  <a:pt x="4261930" y="47771"/>
                  <a:pt x="4423952" y="0"/>
                </a:cubicBezTo>
                <a:cubicBezTo>
                  <a:pt x="4585974" y="-47771"/>
                  <a:pt x="4783529" y="12558"/>
                  <a:pt x="4915502" y="0"/>
                </a:cubicBezTo>
                <a:cubicBezTo>
                  <a:pt x="5047475" y="-12558"/>
                  <a:pt x="5278305" y="35215"/>
                  <a:pt x="5461669" y="0"/>
                </a:cubicBezTo>
                <a:cubicBezTo>
                  <a:pt x="5471844" y="153891"/>
                  <a:pt x="5452846" y="211126"/>
                  <a:pt x="5461669" y="420089"/>
                </a:cubicBezTo>
                <a:cubicBezTo>
                  <a:pt x="5470492" y="629052"/>
                  <a:pt x="5431802" y="812206"/>
                  <a:pt x="5461669" y="963131"/>
                </a:cubicBezTo>
                <a:cubicBezTo>
                  <a:pt x="5491536" y="1114056"/>
                  <a:pt x="5421279" y="1257101"/>
                  <a:pt x="5461669" y="1383220"/>
                </a:cubicBezTo>
                <a:cubicBezTo>
                  <a:pt x="5502059" y="1509339"/>
                  <a:pt x="5430663" y="1745232"/>
                  <a:pt x="5461669" y="1864785"/>
                </a:cubicBezTo>
                <a:cubicBezTo>
                  <a:pt x="5492675" y="1984339"/>
                  <a:pt x="5433114" y="2171632"/>
                  <a:pt x="5461669" y="2346351"/>
                </a:cubicBezTo>
                <a:cubicBezTo>
                  <a:pt x="5490224" y="2521070"/>
                  <a:pt x="5408321" y="2850739"/>
                  <a:pt x="5461669" y="3073822"/>
                </a:cubicBezTo>
                <a:cubicBezTo>
                  <a:pt x="5330198" y="3112123"/>
                  <a:pt x="5152342" y="3045830"/>
                  <a:pt x="5024735" y="3073822"/>
                </a:cubicBezTo>
                <a:cubicBezTo>
                  <a:pt x="4897128" y="3101814"/>
                  <a:pt x="4593150" y="3029546"/>
                  <a:pt x="4478569" y="3073822"/>
                </a:cubicBezTo>
                <a:cubicBezTo>
                  <a:pt x="4363988" y="3118098"/>
                  <a:pt x="4167060" y="3071517"/>
                  <a:pt x="3987018" y="3073822"/>
                </a:cubicBezTo>
                <a:cubicBezTo>
                  <a:pt x="3806976" y="3076127"/>
                  <a:pt x="3700713" y="3025415"/>
                  <a:pt x="3495468" y="3073822"/>
                </a:cubicBezTo>
                <a:cubicBezTo>
                  <a:pt x="3290223" y="3122229"/>
                  <a:pt x="3112357" y="3064086"/>
                  <a:pt x="2894685" y="3073822"/>
                </a:cubicBezTo>
                <a:cubicBezTo>
                  <a:pt x="2677013" y="3083558"/>
                  <a:pt x="2584879" y="3039620"/>
                  <a:pt x="2293901" y="3073822"/>
                </a:cubicBezTo>
                <a:cubicBezTo>
                  <a:pt x="2002923" y="3108024"/>
                  <a:pt x="2052714" y="3048320"/>
                  <a:pt x="1856967" y="3073822"/>
                </a:cubicBezTo>
                <a:cubicBezTo>
                  <a:pt x="1661220" y="3099324"/>
                  <a:pt x="1596592" y="3029745"/>
                  <a:pt x="1474651" y="3073822"/>
                </a:cubicBezTo>
                <a:cubicBezTo>
                  <a:pt x="1352710" y="3117899"/>
                  <a:pt x="1264232" y="3033231"/>
                  <a:pt x="1092334" y="3073822"/>
                </a:cubicBezTo>
                <a:cubicBezTo>
                  <a:pt x="920436" y="3114413"/>
                  <a:pt x="879286" y="3045811"/>
                  <a:pt x="710017" y="3073822"/>
                </a:cubicBezTo>
                <a:cubicBezTo>
                  <a:pt x="540748" y="3101833"/>
                  <a:pt x="342064" y="3040036"/>
                  <a:pt x="0" y="3073822"/>
                </a:cubicBezTo>
                <a:cubicBezTo>
                  <a:pt x="-22067" y="2850129"/>
                  <a:pt x="7322" y="2687342"/>
                  <a:pt x="0" y="2561518"/>
                </a:cubicBezTo>
                <a:cubicBezTo>
                  <a:pt x="-7322" y="2435694"/>
                  <a:pt x="49482" y="2181108"/>
                  <a:pt x="0" y="1987738"/>
                </a:cubicBezTo>
                <a:cubicBezTo>
                  <a:pt x="-49482" y="1794368"/>
                  <a:pt x="58450" y="1587818"/>
                  <a:pt x="0" y="1475435"/>
                </a:cubicBezTo>
                <a:cubicBezTo>
                  <a:pt x="-58450" y="1363052"/>
                  <a:pt x="9119" y="1096148"/>
                  <a:pt x="0" y="901654"/>
                </a:cubicBezTo>
                <a:cubicBezTo>
                  <a:pt x="-9119" y="707160"/>
                  <a:pt x="98974" y="220797"/>
                  <a:pt x="0" y="0"/>
                </a:cubicBezTo>
                <a:close/>
              </a:path>
            </a:pathLst>
          </a:custGeom>
          <a:ln w="19050">
            <a:solidFill>
              <a:schemeClr val="accent4">
                <a:lumMod val="90000"/>
              </a:schemeClr>
            </a:solidFill>
            <a:extLst>
              <a:ext uri="{C807C97D-BFC1-408E-A445-0C87EB9F89A2}">
                <ask:lineSketchStyleProps xmlns:ask="http://schemas.microsoft.com/office/drawing/2018/sketchyshapes" sd="1775220768">
                  <a:prstGeom prst="rect">
                    <a:avLst/>
                  </a:prstGeom>
                  <ask:type>
                    <ask:lineSketchScribble/>
                  </ask:type>
                </ask:lineSketchStyleProps>
              </a:ext>
            </a:extLst>
          </a:ln>
        </p:spPr>
      </p:pic>
    </p:spTree>
    <p:extLst>
      <p:ext uri="{BB962C8B-B14F-4D97-AF65-F5344CB8AC3E}">
        <p14:creationId xmlns:p14="http://schemas.microsoft.com/office/powerpoint/2010/main" val="31342844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44"/>
        <p:cNvGrpSpPr/>
        <p:nvPr/>
      </p:nvGrpSpPr>
      <p:grpSpPr>
        <a:xfrm>
          <a:off x="0" y="0"/>
          <a:ext cx="0" cy="0"/>
          <a:chOff x="0" y="0"/>
          <a:chExt cx="0" cy="0"/>
        </a:xfrm>
      </p:grpSpPr>
      <p:sp>
        <p:nvSpPr>
          <p:cNvPr id="7" name="Google Shape;1538;p39">
            <a:extLst>
              <a:ext uri="{FF2B5EF4-FFF2-40B4-BE49-F238E27FC236}">
                <a16:creationId xmlns:a16="http://schemas.microsoft.com/office/drawing/2014/main" id="{447A8FF8-802A-F6C5-9C7D-33BDF4697721}"/>
              </a:ext>
            </a:extLst>
          </p:cNvPr>
          <p:cNvSpPr txBox="1">
            <a:spLocks/>
          </p:cNvSpPr>
          <p:nvPr/>
        </p:nvSpPr>
        <p:spPr>
          <a:xfrm>
            <a:off x="720000" y="445025"/>
            <a:ext cx="7704000"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ar-SA" sz="2800" dirty="0">
                <a:latin typeface="Cairo Black" panose="00000A00000000000000" pitchFamily="2" charset="-78"/>
                <a:cs typeface="Cairo Black" panose="00000A00000000000000" pitchFamily="2" charset="-78"/>
              </a:rPr>
              <a:t>واجهة التعرف على الأرقام</a:t>
            </a:r>
          </a:p>
        </p:txBody>
      </p:sp>
      <p:pic>
        <p:nvPicPr>
          <p:cNvPr id="13" name="صورة 12">
            <a:extLst>
              <a:ext uri="{FF2B5EF4-FFF2-40B4-BE49-F238E27FC236}">
                <a16:creationId xmlns:a16="http://schemas.microsoft.com/office/drawing/2014/main" id="{D999808C-5146-40A7-1020-125E2C7574E0}"/>
              </a:ext>
            </a:extLst>
          </p:cNvPr>
          <p:cNvPicPr>
            <a:picLocks noChangeAspect="1"/>
          </p:cNvPicPr>
          <p:nvPr/>
        </p:nvPicPr>
        <p:blipFill>
          <a:blip r:embed="rId3"/>
          <a:stretch>
            <a:fillRect/>
          </a:stretch>
        </p:blipFill>
        <p:spPr>
          <a:xfrm>
            <a:off x="1782000" y="1639889"/>
            <a:ext cx="5580000" cy="2713771"/>
          </a:xfrm>
          <a:custGeom>
            <a:avLst/>
            <a:gdLst>
              <a:gd name="csX0" fmla="*/ 0 w 5580000"/>
              <a:gd name="csY0" fmla="*/ 0 h 2713771"/>
              <a:gd name="csX1" fmla="*/ 669600 w 5580000"/>
              <a:gd name="csY1" fmla="*/ 0 h 2713771"/>
              <a:gd name="csX2" fmla="*/ 1227600 w 5580000"/>
              <a:gd name="csY2" fmla="*/ 0 h 2713771"/>
              <a:gd name="csX3" fmla="*/ 1674000 w 5580000"/>
              <a:gd name="csY3" fmla="*/ 0 h 2713771"/>
              <a:gd name="csX4" fmla="*/ 2232000 w 5580000"/>
              <a:gd name="csY4" fmla="*/ 0 h 2713771"/>
              <a:gd name="csX5" fmla="*/ 2845800 w 5580000"/>
              <a:gd name="csY5" fmla="*/ 0 h 2713771"/>
              <a:gd name="csX6" fmla="*/ 3236400 w 5580000"/>
              <a:gd name="csY6" fmla="*/ 0 h 2713771"/>
              <a:gd name="csX7" fmla="*/ 3850200 w 5580000"/>
              <a:gd name="csY7" fmla="*/ 0 h 2713771"/>
              <a:gd name="csX8" fmla="*/ 4464000 w 5580000"/>
              <a:gd name="csY8" fmla="*/ 0 h 2713771"/>
              <a:gd name="csX9" fmla="*/ 5077800 w 5580000"/>
              <a:gd name="csY9" fmla="*/ 0 h 2713771"/>
              <a:gd name="csX10" fmla="*/ 5580000 w 5580000"/>
              <a:gd name="csY10" fmla="*/ 0 h 2713771"/>
              <a:gd name="csX11" fmla="*/ 5580000 w 5580000"/>
              <a:gd name="csY11" fmla="*/ 515616 h 2713771"/>
              <a:gd name="csX12" fmla="*/ 5580000 w 5580000"/>
              <a:gd name="csY12" fmla="*/ 1031233 h 2713771"/>
              <a:gd name="csX13" fmla="*/ 5580000 w 5580000"/>
              <a:gd name="csY13" fmla="*/ 1601125 h 2713771"/>
              <a:gd name="csX14" fmla="*/ 5580000 w 5580000"/>
              <a:gd name="csY14" fmla="*/ 2062466 h 2713771"/>
              <a:gd name="csX15" fmla="*/ 5580000 w 5580000"/>
              <a:gd name="csY15" fmla="*/ 2713771 h 2713771"/>
              <a:gd name="csX16" fmla="*/ 4910400 w 5580000"/>
              <a:gd name="csY16" fmla="*/ 2713771 h 2713771"/>
              <a:gd name="csX17" fmla="*/ 4408200 w 5580000"/>
              <a:gd name="csY17" fmla="*/ 2713771 h 2713771"/>
              <a:gd name="csX18" fmla="*/ 3961800 w 5580000"/>
              <a:gd name="csY18" fmla="*/ 2713771 h 2713771"/>
              <a:gd name="csX19" fmla="*/ 3515400 w 5580000"/>
              <a:gd name="csY19" fmla="*/ 2713771 h 2713771"/>
              <a:gd name="csX20" fmla="*/ 3013200 w 5580000"/>
              <a:gd name="csY20" fmla="*/ 2713771 h 2713771"/>
              <a:gd name="csX21" fmla="*/ 2343600 w 5580000"/>
              <a:gd name="csY21" fmla="*/ 2713771 h 2713771"/>
              <a:gd name="csX22" fmla="*/ 1897200 w 5580000"/>
              <a:gd name="csY22" fmla="*/ 2713771 h 2713771"/>
              <a:gd name="csX23" fmla="*/ 1506600 w 5580000"/>
              <a:gd name="csY23" fmla="*/ 2713771 h 2713771"/>
              <a:gd name="csX24" fmla="*/ 892800 w 5580000"/>
              <a:gd name="csY24" fmla="*/ 2713771 h 2713771"/>
              <a:gd name="csX25" fmla="*/ 0 w 5580000"/>
              <a:gd name="csY25" fmla="*/ 2713771 h 2713771"/>
              <a:gd name="csX26" fmla="*/ 0 w 5580000"/>
              <a:gd name="csY26" fmla="*/ 2198155 h 2713771"/>
              <a:gd name="csX27" fmla="*/ 0 w 5580000"/>
              <a:gd name="csY27" fmla="*/ 1655400 h 2713771"/>
              <a:gd name="csX28" fmla="*/ 0 w 5580000"/>
              <a:gd name="csY28" fmla="*/ 1058371 h 2713771"/>
              <a:gd name="csX29" fmla="*/ 0 w 5580000"/>
              <a:gd name="csY29" fmla="*/ 542754 h 2713771"/>
              <a:gd name="csX30" fmla="*/ 0 w 5580000"/>
              <a:gd name="csY30" fmla="*/ 0 h 27137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580000" h="2713771" fill="none" extrusionOk="0">
                <a:moveTo>
                  <a:pt x="0" y="0"/>
                </a:moveTo>
                <a:cubicBezTo>
                  <a:pt x="156052" y="-63446"/>
                  <a:pt x="444642" y="77038"/>
                  <a:pt x="669600" y="0"/>
                </a:cubicBezTo>
                <a:cubicBezTo>
                  <a:pt x="894558" y="-77038"/>
                  <a:pt x="1045237" y="40271"/>
                  <a:pt x="1227600" y="0"/>
                </a:cubicBezTo>
                <a:cubicBezTo>
                  <a:pt x="1409963" y="-40271"/>
                  <a:pt x="1561528" y="19630"/>
                  <a:pt x="1674000" y="0"/>
                </a:cubicBezTo>
                <a:cubicBezTo>
                  <a:pt x="1786472" y="-19630"/>
                  <a:pt x="1999946" y="63090"/>
                  <a:pt x="2232000" y="0"/>
                </a:cubicBezTo>
                <a:cubicBezTo>
                  <a:pt x="2464054" y="-63090"/>
                  <a:pt x="2653898" y="46460"/>
                  <a:pt x="2845800" y="0"/>
                </a:cubicBezTo>
                <a:cubicBezTo>
                  <a:pt x="3037702" y="-46460"/>
                  <a:pt x="3043496" y="11988"/>
                  <a:pt x="3236400" y="0"/>
                </a:cubicBezTo>
                <a:cubicBezTo>
                  <a:pt x="3429304" y="-11988"/>
                  <a:pt x="3571927" y="45129"/>
                  <a:pt x="3850200" y="0"/>
                </a:cubicBezTo>
                <a:cubicBezTo>
                  <a:pt x="4128473" y="-45129"/>
                  <a:pt x="4317502" y="17661"/>
                  <a:pt x="4464000" y="0"/>
                </a:cubicBezTo>
                <a:cubicBezTo>
                  <a:pt x="4610498" y="-17661"/>
                  <a:pt x="4834915" y="40629"/>
                  <a:pt x="5077800" y="0"/>
                </a:cubicBezTo>
                <a:cubicBezTo>
                  <a:pt x="5320685" y="-40629"/>
                  <a:pt x="5445682" y="20290"/>
                  <a:pt x="5580000" y="0"/>
                </a:cubicBezTo>
                <a:cubicBezTo>
                  <a:pt x="5630398" y="160566"/>
                  <a:pt x="5563109" y="335533"/>
                  <a:pt x="5580000" y="515616"/>
                </a:cubicBezTo>
                <a:cubicBezTo>
                  <a:pt x="5596891" y="695699"/>
                  <a:pt x="5529889" y="888179"/>
                  <a:pt x="5580000" y="1031233"/>
                </a:cubicBezTo>
                <a:cubicBezTo>
                  <a:pt x="5630111" y="1174287"/>
                  <a:pt x="5553957" y="1328686"/>
                  <a:pt x="5580000" y="1601125"/>
                </a:cubicBezTo>
                <a:cubicBezTo>
                  <a:pt x="5606043" y="1873564"/>
                  <a:pt x="5525457" y="1953711"/>
                  <a:pt x="5580000" y="2062466"/>
                </a:cubicBezTo>
                <a:cubicBezTo>
                  <a:pt x="5634543" y="2171221"/>
                  <a:pt x="5550740" y="2500272"/>
                  <a:pt x="5580000" y="2713771"/>
                </a:cubicBezTo>
                <a:cubicBezTo>
                  <a:pt x="5390386" y="2759207"/>
                  <a:pt x="5093109" y="2695478"/>
                  <a:pt x="4910400" y="2713771"/>
                </a:cubicBezTo>
                <a:cubicBezTo>
                  <a:pt x="4727691" y="2732064"/>
                  <a:pt x="4552617" y="2708417"/>
                  <a:pt x="4408200" y="2713771"/>
                </a:cubicBezTo>
                <a:cubicBezTo>
                  <a:pt x="4263783" y="2719125"/>
                  <a:pt x="4081076" y="2693112"/>
                  <a:pt x="3961800" y="2713771"/>
                </a:cubicBezTo>
                <a:cubicBezTo>
                  <a:pt x="3842524" y="2734430"/>
                  <a:pt x="3730485" y="2704768"/>
                  <a:pt x="3515400" y="2713771"/>
                </a:cubicBezTo>
                <a:cubicBezTo>
                  <a:pt x="3300315" y="2722774"/>
                  <a:pt x="3243038" y="2681116"/>
                  <a:pt x="3013200" y="2713771"/>
                </a:cubicBezTo>
                <a:cubicBezTo>
                  <a:pt x="2783362" y="2746426"/>
                  <a:pt x="2598942" y="2639830"/>
                  <a:pt x="2343600" y="2713771"/>
                </a:cubicBezTo>
                <a:cubicBezTo>
                  <a:pt x="2088258" y="2787712"/>
                  <a:pt x="2066646" y="2683350"/>
                  <a:pt x="1897200" y="2713771"/>
                </a:cubicBezTo>
                <a:cubicBezTo>
                  <a:pt x="1727754" y="2744192"/>
                  <a:pt x="1680003" y="2701611"/>
                  <a:pt x="1506600" y="2713771"/>
                </a:cubicBezTo>
                <a:cubicBezTo>
                  <a:pt x="1333197" y="2725931"/>
                  <a:pt x="1127159" y="2659538"/>
                  <a:pt x="892800" y="2713771"/>
                </a:cubicBezTo>
                <a:cubicBezTo>
                  <a:pt x="658441" y="2768004"/>
                  <a:pt x="288165" y="2636930"/>
                  <a:pt x="0" y="2713771"/>
                </a:cubicBezTo>
                <a:cubicBezTo>
                  <a:pt x="-13750" y="2565223"/>
                  <a:pt x="51906" y="2357199"/>
                  <a:pt x="0" y="2198155"/>
                </a:cubicBezTo>
                <a:cubicBezTo>
                  <a:pt x="-51906" y="2039111"/>
                  <a:pt x="25711" y="1765184"/>
                  <a:pt x="0" y="1655400"/>
                </a:cubicBezTo>
                <a:cubicBezTo>
                  <a:pt x="-25711" y="1545616"/>
                  <a:pt x="30063" y="1258105"/>
                  <a:pt x="0" y="1058371"/>
                </a:cubicBezTo>
                <a:cubicBezTo>
                  <a:pt x="-30063" y="858637"/>
                  <a:pt x="7697" y="743260"/>
                  <a:pt x="0" y="542754"/>
                </a:cubicBezTo>
                <a:cubicBezTo>
                  <a:pt x="-7697" y="342248"/>
                  <a:pt x="11097" y="249665"/>
                  <a:pt x="0" y="0"/>
                </a:cubicBezTo>
                <a:close/>
              </a:path>
              <a:path w="5580000" h="2713771" stroke="0" extrusionOk="0">
                <a:moveTo>
                  <a:pt x="0" y="0"/>
                </a:moveTo>
                <a:cubicBezTo>
                  <a:pt x="146835" y="-50139"/>
                  <a:pt x="303953" y="13894"/>
                  <a:pt x="502200" y="0"/>
                </a:cubicBezTo>
                <a:cubicBezTo>
                  <a:pt x="700447" y="-13894"/>
                  <a:pt x="949823" y="71911"/>
                  <a:pt x="1116000" y="0"/>
                </a:cubicBezTo>
                <a:cubicBezTo>
                  <a:pt x="1282177" y="-71911"/>
                  <a:pt x="1378374" y="43029"/>
                  <a:pt x="1562400" y="0"/>
                </a:cubicBezTo>
                <a:cubicBezTo>
                  <a:pt x="1746426" y="-43029"/>
                  <a:pt x="1830801" y="36945"/>
                  <a:pt x="1953000" y="0"/>
                </a:cubicBezTo>
                <a:cubicBezTo>
                  <a:pt x="2075199" y="-36945"/>
                  <a:pt x="2334549" y="3888"/>
                  <a:pt x="2566800" y="0"/>
                </a:cubicBezTo>
                <a:cubicBezTo>
                  <a:pt x="2799051" y="-3888"/>
                  <a:pt x="2890333" y="4095"/>
                  <a:pt x="3124800" y="0"/>
                </a:cubicBezTo>
                <a:cubicBezTo>
                  <a:pt x="3359267" y="-4095"/>
                  <a:pt x="3417696" y="3897"/>
                  <a:pt x="3515400" y="0"/>
                </a:cubicBezTo>
                <a:cubicBezTo>
                  <a:pt x="3613104" y="-3897"/>
                  <a:pt x="3799218" y="4265"/>
                  <a:pt x="3906000" y="0"/>
                </a:cubicBezTo>
                <a:cubicBezTo>
                  <a:pt x="4012782" y="-4265"/>
                  <a:pt x="4261192" y="67847"/>
                  <a:pt x="4519800" y="0"/>
                </a:cubicBezTo>
                <a:cubicBezTo>
                  <a:pt x="4778408" y="-67847"/>
                  <a:pt x="4789844" y="48756"/>
                  <a:pt x="5022000" y="0"/>
                </a:cubicBezTo>
                <a:cubicBezTo>
                  <a:pt x="5254156" y="-48756"/>
                  <a:pt x="5303398" y="4465"/>
                  <a:pt x="5580000" y="0"/>
                </a:cubicBezTo>
                <a:cubicBezTo>
                  <a:pt x="5602766" y="205310"/>
                  <a:pt x="5530080" y="329152"/>
                  <a:pt x="5580000" y="461341"/>
                </a:cubicBezTo>
                <a:cubicBezTo>
                  <a:pt x="5629920" y="593530"/>
                  <a:pt x="5533466" y="755240"/>
                  <a:pt x="5580000" y="1031233"/>
                </a:cubicBezTo>
                <a:cubicBezTo>
                  <a:pt x="5626534" y="1307226"/>
                  <a:pt x="5546308" y="1387475"/>
                  <a:pt x="5580000" y="1492574"/>
                </a:cubicBezTo>
                <a:cubicBezTo>
                  <a:pt x="5613692" y="1597673"/>
                  <a:pt x="5568123" y="1853321"/>
                  <a:pt x="5580000" y="2008191"/>
                </a:cubicBezTo>
                <a:cubicBezTo>
                  <a:pt x="5591877" y="2163061"/>
                  <a:pt x="5575208" y="2406889"/>
                  <a:pt x="5580000" y="2713771"/>
                </a:cubicBezTo>
                <a:cubicBezTo>
                  <a:pt x="5401663" y="2768439"/>
                  <a:pt x="5315581" y="2686962"/>
                  <a:pt x="5077800" y="2713771"/>
                </a:cubicBezTo>
                <a:cubicBezTo>
                  <a:pt x="4840019" y="2740580"/>
                  <a:pt x="4879799" y="2701157"/>
                  <a:pt x="4687200" y="2713771"/>
                </a:cubicBezTo>
                <a:cubicBezTo>
                  <a:pt x="4494601" y="2726385"/>
                  <a:pt x="4264067" y="2680359"/>
                  <a:pt x="4129200" y="2713771"/>
                </a:cubicBezTo>
                <a:cubicBezTo>
                  <a:pt x="3994333" y="2747183"/>
                  <a:pt x="3730638" y="2675624"/>
                  <a:pt x="3627000" y="2713771"/>
                </a:cubicBezTo>
                <a:cubicBezTo>
                  <a:pt x="3523362" y="2751918"/>
                  <a:pt x="3315291" y="2668154"/>
                  <a:pt x="3124800" y="2713771"/>
                </a:cubicBezTo>
                <a:cubicBezTo>
                  <a:pt x="2934309" y="2759388"/>
                  <a:pt x="2660809" y="2678347"/>
                  <a:pt x="2511000" y="2713771"/>
                </a:cubicBezTo>
                <a:cubicBezTo>
                  <a:pt x="2361191" y="2749195"/>
                  <a:pt x="2043744" y="2676780"/>
                  <a:pt x="1897200" y="2713771"/>
                </a:cubicBezTo>
                <a:cubicBezTo>
                  <a:pt x="1750656" y="2750762"/>
                  <a:pt x="1635936" y="2713637"/>
                  <a:pt x="1450800" y="2713771"/>
                </a:cubicBezTo>
                <a:cubicBezTo>
                  <a:pt x="1265664" y="2713905"/>
                  <a:pt x="1233931" y="2711226"/>
                  <a:pt x="1060200" y="2713771"/>
                </a:cubicBezTo>
                <a:cubicBezTo>
                  <a:pt x="886469" y="2716316"/>
                  <a:pt x="855740" y="2712509"/>
                  <a:pt x="669600" y="2713771"/>
                </a:cubicBezTo>
                <a:cubicBezTo>
                  <a:pt x="483460" y="2715033"/>
                  <a:pt x="179338" y="2680737"/>
                  <a:pt x="0" y="2713771"/>
                </a:cubicBezTo>
                <a:cubicBezTo>
                  <a:pt x="-20352" y="2506811"/>
                  <a:pt x="63082" y="2254655"/>
                  <a:pt x="0" y="2116741"/>
                </a:cubicBezTo>
                <a:cubicBezTo>
                  <a:pt x="-63082" y="1978827"/>
                  <a:pt x="36746" y="1802623"/>
                  <a:pt x="0" y="1546849"/>
                </a:cubicBezTo>
                <a:cubicBezTo>
                  <a:pt x="-36746" y="1291075"/>
                  <a:pt x="33050" y="1073380"/>
                  <a:pt x="0" y="949820"/>
                </a:cubicBezTo>
                <a:cubicBezTo>
                  <a:pt x="-33050" y="826260"/>
                  <a:pt x="81450" y="280562"/>
                  <a:pt x="0" y="0"/>
                </a:cubicBezTo>
                <a:close/>
              </a:path>
            </a:pathLst>
          </a:custGeom>
          <a:ln w="19050">
            <a:solidFill>
              <a:schemeClr val="accent4">
                <a:lumMod val="90000"/>
              </a:schemeClr>
            </a:solidFill>
            <a:extLst>
              <a:ext uri="{C807C97D-BFC1-408E-A445-0C87EB9F89A2}">
                <ask:lineSketchStyleProps xmlns:ask="http://schemas.microsoft.com/office/drawing/2018/sketchyshapes" sd="1775220768">
                  <a:prstGeom prst="rect">
                    <a:avLst/>
                  </a:prstGeom>
                  <ask:type>
                    <ask:lineSketchScribble/>
                  </ask:type>
                </ask:lineSketchStyleProps>
              </a:ext>
            </a:extLst>
          </a:ln>
        </p:spPr>
      </p:pic>
      <p:sp>
        <p:nvSpPr>
          <p:cNvPr id="15" name="Google Shape;1653;p42">
            <a:extLst>
              <a:ext uri="{FF2B5EF4-FFF2-40B4-BE49-F238E27FC236}">
                <a16:creationId xmlns:a16="http://schemas.microsoft.com/office/drawing/2014/main" id="{8507A79A-C014-56C3-5B23-6C9E83494D36}"/>
              </a:ext>
            </a:extLst>
          </p:cNvPr>
          <p:cNvSpPr/>
          <p:nvPr/>
        </p:nvSpPr>
        <p:spPr>
          <a:xfrm>
            <a:off x="3780300" y="4614195"/>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15/20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sp>
        <p:nvSpPr>
          <p:cNvPr id="5" name="Google Shape;1495;p37">
            <a:extLst>
              <a:ext uri="{FF2B5EF4-FFF2-40B4-BE49-F238E27FC236}">
                <a16:creationId xmlns:a16="http://schemas.microsoft.com/office/drawing/2014/main" id="{8C39A3C0-ADFC-C22C-6EA2-5AC7647FF0F0}"/>
              </a:ext>
            </a:extLst>
          </p:cNvPr>
          <p:cNvSpPr/>
          <p:nvPr/>
        </p:nvSpPr>
        <p:spPr>
          <a:xfrm>
            <a:off x="3563919" y="1056448"/>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solidFill>
            <a:schemeClr val="accent4"/>
          </a:solidFill>
          <a:ln w="76200" cap="flat" cmpd="sng">
            <a:solidFill>
              <a:schemeClr val="accent4"/>
            </a:solidFill>
            <a:prstDash val="solid"/>
            <a:round/>
            <a:headEnd type="none" w="med" len="med"/>
            <a:tailEnd type="none" w="med" len="med"/>
          </a:ln>
        </p:spPr>
        <p:txBody>
          <a:bodyPr/>
          <a:lstStyle/>
          <a:p>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44">
          <a:extLst>
            <a:ext uri="{FF2B5EF4-FFF2-40B4-BE49-F238E27FC236}">
              <a16:creationId xmlns:a16="http://schemas.microsoft.com/office/drawing/2014/main" id="{2047E238-1E18-B6FE-D063-C624BDAF24E4}"/>
            </a:ext>
          </a:extLst>
        </p:cNvPr>
        <p:cNvGrpSpPr/>
        <p:nvPr/>
      </p:nvGrpSpPr>
      <p:grpSpPr>
        <a:xfrm>
          <a:off x="0" y="0"/>
          <a:ext cx="0" cy="0"/>
          <a:chOff x="0" y="0"/>
          <a:chExt cx="0" cy="0"/>
        </a:xfrm>
      </p:grpSpPr>
      <p:sp>
        <p:nvSpPr>
          <p:cNvPr id="7" name="Google Shape;1538;p39">
            <a:extLst>
              <a:ext uri="{FF2B5EF4-FFF2-40B4-BE49-F238E27FC236}">
                <a16:creationId xmlns:a16="http://schemas.microsoft.com/office/drawing/2014/main" id="{D9FACA3B-A023-F997-0A1C-A64564C25BA3}"/>
              </a:ext>
            </a:extLst>
          </p:cNvPr>
          <p:cNvSpPr txBox="1">
            <a:spLocks/>
          </p:cNvSpPr>
          <p:nvPr/>
        </p:nvSpPr>
        <p:spPr>
          <a:xfrm>
            <a:off x="720000" y="445025"/>
            <a:ext cx="7704000"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ar-SA" sz="2800" dirty="0">
                <a:latin typeface="Cairo Black" panose="00000A00000000000000" pitchFamily="2" charset="-78"/>
                <a:cs typeface="Cairo Black" panose="00000A00000000000000" pitchFamily="2" charset="-78"/>
              </a:rPr>
              <a:t>واجهة التعرف على الأحرف</a:t>
            </a:r>
          </a:p>
        </p:txBody>
      </p:sp>
      <p:sp>
        <p:nvSpPr>
          <p:cNvPr id="15" name="Google Shape;1653;p42">
            <a:extLst>
              <a:ext uri="{FF2B5EF4-FFF2-40B4-BE49-F238E27FC236}">
                <a16:creationId xmlns:a16="http://schemas.microsoft.com/office/drawing/2014/main" id="{B70E8376-B088-6047-4D5D-43E6F3B31211}"/>
              </a:ext>
            </a:extLst>
          </p:cNvPr>
          <p:cNvSpPr/>
          <p:nvPr/>
        </p:nvSpPr>
        <p:spPr>
          <a:xfrm>
            <a:off x="3780300" y="4614195"/>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16/20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pic>
        <p:nvPicPr>
          <p:cNvPr id="3" name="صورة 2">
            <a:extLst>
              <a:ext uri="{FF2B5EF4-FFF2-40B4-BE49-F238E27FC236}">
                <a16:creationId xmlns:a16="http://schemas.microsoft.com/office/drawing/2014/main" id="{32D85C7C-373C-DC5A-9476-F60E7D66AE50}"/>
              </a:ext>
            </a:extLst>
          </p:cNvPr>
          <p:cNvPicPr>
            <a:picLocks noChangeAspect="1"/>
          </p:cNvPicPr>
          <p:nvPr/>
        </p:nvPicPr>
        <p:blipFill>
          <a:blip r:embed="rId3"/>
          <a:stretch>
            <a:fillRect/>
          </a:stretch>
        </p:blipFill>
        <p:spPr>
          <a:xfrm>
            <a:off x="1782000" y="1520115"/>
            <a:ext cx="5580000" cy="2872328"/>
          </a:xfrm>
          <a:custGeom>
            <a:avLst/>
            <a:gdLst>
              <a:gd name="csX0" fmla="*/ 0 w 5580000"/>
              <a:gd name="csY0" fmla="*/ 0 h 2872328"/>
              <a:gd name="csX1" fmla="*/ 669600 w 5580000"/>
              <a:gd name="csY1" fmla="*/ 0 h 2872328"/>
              <a:gd name="csX2" fmla="*/ 1227600 w 5580000"/>
              <a:gd name="csY2" fmla="*/ 0 h 2872328"/>
              <a:gd name="csX3" fmla="*/ 1674000 w 5580000"/>
              <a:gd name="csY3" fmla="*/ 0 h 2872328"/>
              <a:gd name="csX4" fmla="*/ 2232000 w 5580000"/>
              <a:gd name="csY4" fmla="*/ 0 h 2872328"/>
              <a:gd name="csX5" fmla="*/ 2845800 w 5580000"/>
              <a:gd name="csY5" fmla="*/ 0 h 2872328"/>
              <a:gd name="csX6" fmla="*/ 3236400 w 5580000"/>
              <a:gd name="csY6" fmla="*/ 0 h 2872328"/>
              <a:gd name="csX7" fmla="*/ 3850200 w 5580000"/>
              <a:gd name="csY7" fmla="*/ 0 h 2872328"/>
              <a:gd name="csX8" fmla="*/ 4464000 w 5580000"/>
              <a:gd name="csY8" fmla="*/ 0 h 2872328"/>
              <a:gd name="csX9" fmla="*/ 5077800 w 5580000"/>
              <a:gd name="csY9" fmla="*/ 0 h 2872328"/>
              <a:gd name="csX10" fmla="*/ 5580000 w 5580000"/>
              <a:gd name="csY10" fmla="*/ 0 h 2872328"/>
              <a:gd name="csX11" fmla="*/ 5580000 w 5580000"/>
              <a:gd name="csY11" fmla="*/ 545742 h 2872328"/>
              <a:gd name="csX12" fmla="*/ 5580000 w 5580000"/>
              <a:gd name="csY12" fmla="*/ 1091485 h 2872328"/>
              <a:gd name="csX13" fmla="*/ 5580000 w 5580000"/>
              <a:gd name="csY13" fmla="*/ 1694674 h 2872328"/>
              <a:gd name="csX14" fmla="*/ 5580000 w 5580000"/>
              <a:gd name="csY14" fmla="*/ 2182969 h 2872328"/>
              <a:gd name="csX15" fmla="*/ 5580000 w 5580000"/>
              <a:gd name="csY15" fmla="*/ 2872328 h 2872328"/>
              <a:gd name="csX16" fmla="*/ 4910400 w 5580000"/>
              <a:gd name="csY16" fmla="*/ 2872328 h 2872328"/>
              <a:gd name="csX17" fmla="*/ 4408200 w 5580000"/>
              <a:gd name="csY17" fmla="*/ 2872328 h 2872328"/>
              <a:gd name="csX18" fmla="*/ 3961800 w 5580000"/>
              <a:gd name="csY18" fmla="*/ 2872328 h 2872328"/>
              <a:gd name="csX19" fmla="*/ 3515400 w 5580000"/>
              <a:gd name="csY19" fmla="*/ 2872328 h 2872328"/>
              <a:gd name="csX20" fmla="*/ 3013200 w 5580000"/>
              <a:gd name="csY20" fmla="*/ 2872328 h 2872328"/>
              <a:gd name="csX21" fmla="*/ 2343600 w 5580000"/>
              <a:gd name="csY21" fmla="*/ 2872328 h 2872328"/>
              <a:gd name="csX22" fmla="*/ 1897200 w 5580000"/>
              <a:gd name="csY22" fmla="*/ 2872328 h 2872328"/>
              <a:gd name="csX23" fmla="*/ 1506600 w 5580000"/>
              <a:gd name="csY23" fmla="*/ 2872328 h 2872328"/>
              <a:gd name="csX24" fmla="*/ 892800 w 5580000"/>
              <a:gd name="csY24" fmla="*/ 2872328 h 2872328"/>
              <a:gd name="csX25" fmla="*/ 0 w 5580000"/>
              <a:gd name="csY25" fmla="*/ 2872328 h 2872328"/>
              <a:gd name="csX26" fmla="*/ 0 w 5580000"/>
              <a:gd name="csY26" fmla="*/ 2326586 h 2872328"/>
              <a:gd name="csX27" fmla="*/ 0 w 5580000"/>
              <a:gd name="csY27" fmla="*/ 1752120 h 2872328"/>
              <a:gd name="csX28" fmla="*/ 0 w 5580000"/>
              <a:gd name="csY28" fmla="*/ 1120208 h 2872328"/>
              <a:gd name="csX29" fmla="*/ 0 w 5580000"/>
              <a:gd name="csY29" fmla="*/ 574466 h 2872328"/>
              <a:gd name="csX30" fmla="*/ 0 w 5580000"/>
              <a:gd name="csY30" fmla="*/ 0 h 2872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580000" h="2872328" fill="none" extrusionOk="0">
                <a:moveTo>
                  <a:pt x="0" y="0"/>
                </a:moveTo>
                <a:cubicBezTo>
                  <a:pt x="156052" y="-63446"/>
                  <a:pt x="444642" y="77038"/>
                  <a:pt x="669600" y="0"/>
                </a:cubicBezTo>
                <a:cubicBezTo>
                  <a:pt x="894558" y="-77038"/>
                  <a:pt x="1045237" y="40271"/>
                  <a:pt x="1227600" y="0"/>
                </a:cubicBezTo>
                <a:cubicBezTo>
                  <a:pt x="1409963" y="-40271"/>
                  <a:pt x="1561528" y="19630"/>
                  <a:pt x="1674000" y="0"/>
                </a:cubicBezTo>
                <a:cubicBezTo>
                  <a:pt x="1786472" y="-19630"/>
                  <a:pt x="1999946" y="63090"/>
                  <a:pt x="2232000" y="0"/>
                </a:cubicBezTo>
                <a:cubicBezTo>
                  <a:pt x="2464054" y="-63090"/>
                  <a:pt x="2653898" y="46460"/>
                  <a:pt x="2845800" y="0"/>
                </a:cubicBezTo>
                <a:cubicBezTo>
                  <a:pt x="3037702" y="-46460"/>
                  <a:pt x="3043496" y="11988"/>
                  <a:pt x="3236400" y="0"/>
                </a:cubicBezTo>
                <a:cubicBezTo>
                  <a:pt x="3429304" y="-11988"/>
                  <a:pt x="3571927" y="45129"/>
                  <a:pt x="3850200" y="0"/>
                </a:cubicBezTo>
                <a:cubicBezTo>
                  <a:pt x="4128473" y="-45129"/>
                  <a:pt x="4317502" y="17661"/>
                  <a:pt x="4464000" y="0"/>
                </a:cubicBezTo>
                <a:cubicBezTo>
                  <a:pt x="4610498" y="-17661"/>
                  <a:pt x="4834915" y="40629"/>
                  <a:pt x="5077800" y="0"/>
                </a:cubicBezTo>
                <a:cubicBezTo>
                  <a:pt x="5320685" y="-40629"/>
                  <a:pt x="5445682" y="20290"/>
                  <a:pt x="5580000" y="0"/>
                </a:cubicBezTo>
                <a:cubicBezTo>
                  <a:pt x="5589126" y="143994"/>
                  <a:pt x="5534499" y="365436"/>
                  <a:pt x="5580000" y="545742"/>
                </a:cubicBezTo>
                <a:cubicBezTo>
                  <a:pt x="5625501" y="726048"/>
                  <a:pt x="5578977" y="851599"/>
                  <a:pt x="5580000" y="1091485"/>
                </a:cubicBezTo>
                <a:cubicBezTo>
                  <a:pt x="5581023" y="1331371"/>
                  <a:pt x="5564633" y="1448294"/>
                  <a:pt x="5580000" y="1694674"/>
                </a:cubicBezTo>
                <a:cubicBezTo>
                  <a:pt x="5595367" y="1941054"/>
                  <a:pt x="5555484" y="2018965"/>
                  <a:pt x="5580000" y="2182969"/>
                </a:cubicBezTo>
                <a:cubicBezTo>
                  <a:pt x="5604516" y="2346974"/>
                  <a:pt x="5498782" y="2695072"/>
                  <a:pt x="5580000" y="2872328"/>
                </a:cubicBezTo>
                <a:cubicBezTo>
                  <a:pt x="5390386" y="2917764"/>
                  <a:pt x="5093109" y="2854035"/>
                  <a:pt x="4910400" y="2872328"/>
                </a:cubicBezTo>
                <a:cubicBezTo>
                  <a:pt x="4727691" y="2890621"/>
                  <a:pt x="4552617" y="2866974"/>
                  <a:pt x="4408200" y="2872328"/>
                </a:cubicBezTo>
                <a:cubicBezTo>
                  <a:pt x="4263783" y="2877682"/>
                  <a:pt x="4081076" y="2851669"/>
                  <a:pt x="3961800" y="2872328"/>
                </a:cubicBezTo>
                <a:cubicBezTo>
                  <a:pt x="3842524" y="2892987"/>
                  <a:pt x="3730485" y="2863325"/>
                  <a:pt x="3515400" y="2872328"/>
                </a:cubicBezTo>
                <a:cubicBezTo>
                  <a:pt x="3300315" y="2881331"/>
                  <a:pt x="3243038" y="2839673"/>
                  <a:pt x="3013200" y="2872328"/>
                </a:cubicBezTo>
                <a:cubicBezTo>
                  <a:pt x="2783362" y="2904983"/>
                  <a:pt x="2598942" y="2798387"/>
                  <a:pt x="2343600" y="2872328"/>
                </a:cubicBezTo>
                <a:cubicBezTo>
                  <a:pt x="2088258" y="2946269"/>
                  <a:pt x="2066646" y="2841907"/>
                  <a:pt x="1897200" y="2872328"/>
                </a:cubicBezTo>
                <a:cubicBezTo>
                  <a:pt x="1727754" y="2902749"/>
                  <a:pt x="1680003" y="2860168"/>
                  <a:pt x="1506600" y="2872328"/>
                </a:cubicBezTo>
                <a:cubicBezTo>
                  <a:pt x="1333197" y="2884488"/>
                  <a:pt x="1127159" y="2818095"/>
                  <a:pt x="892800" y="2872328"/>
                </a:cubicBezTo>
                <a:cubicBezTo>
                  <a:pt x="658441" y="2926561"/>
                  <a:pt x="288165" y="2795487"/>
                  <a:pt x="0" y="2872328"/>
                </a:cubicBezTo>
                <a:cubicBezTo>
                  <a:pt x="-12157" y="2656273"/>
                  <a:pt x="415" y="2546661"/>
                  <a:pt x="0" y="2326586"/>
                </a:cubicBezTo>
                <a:cubicBezTo>
                  <a:pt x="-415" y="2106511"/>
                  <a:pt x="11670" y="1890434"/>
                  <a:pt x="0" y="1752120"/>
                </a:cubicBezTo>
                <a:cubicBezTo>
                  <a:pt x="-11670" y="1613806"/>
                  <a:pt x="42757" y="1428653"/>
                  <a:pt x="0" y="1120208"/>
                </a:cubicBezTo>
                <a:cubicBezTo>
                  <a:pt x="-42757" y="811763"/>
                  <a:pt x="60334" y="842507"/>
                  <a:pt x="0" y="574466"/>
                </a:cubicBezTo>
                <a:cubicBezTo>
                  <a:pt x="-60334" y="306425"/>
                  <a:pt x="21866" y="114973"/>
                  <a:pt x="0" y="0"/>
                </a:cubicBezTo>
                <a:close/>
              </a:path>
              <a:path w="5580000" h="2872328" stroke="0" extrusionOk="0">
                <a:moveTo>
                  <a:pt x="0" y="0"/>
                </a:moveTo>
                <a:cubicBezTo>
                  <a:pt x="146835" y="-50139"/>
                  <a:pt x="303953" y="13894"/>
                  <a:pt x="502200" y="0"/>
                </a:cubicBezTo>
                <a:cubicBezTo>
                  <a:pt x="700447" y="-13894"/>
                  <a:pt x="949823" y="71911"/>
                  <a:pt x="1116000" y="0"/>
                </a:cubicBezTo>
                <a:cubicBezTo>
                  <a:pt x="1282177" y="-71911"/>
                  <a:pt x="1378374" y="43029"/>
                  <a:pt x="1562400" y="0"/>
                </a:cubicBezTo>
                <a:cubicBezTo>
                  <a:pt x="1746426" y="-43029"/>
                  <a:pt x="1830801" y="36945"/>
                  <a:pt x="1953000" y="0"/>
                </a:cubicBezTo>
                <a:cubicBezTo>
                  <a:pt x="2075199" y="-36945"/>
                  <a:pt x="2334549" y="3888"/>
                  <a:pt x="2566800" y="0"/>
                </a:cubicBezTo>
                <a:cubicBezTo>
                  <a:pt x="2799051" y="-3888"/>
                  <a:pt x="2890333" y="4095"/>
                  <a:pt x="3124800" y="0"/>
                </a:cubicBezTo>
                <a:cubicBezTo>
                  <a:pt x="3359267" y="-4095"/>
                  <a:pt x="3417696" y="3897"/>
                  <a:pt x="3515400" y="0"/>
                </a:cubicBezTo>
                <a:cubicBezTo>
                  <a:pt x="3613104" y="-3897"/>
                  <a:pt x="3799218" y="4265"/>
                  <a:pt x="3906000" y="0"/>
                </a:cubicBezTo>
                <a:cubicBezTo>
                  <a:pt x="4012782" y="-4265"/>
                  <a:pt x="4261192" y="67847"/>
                  <a:pt x="4519800" y="0"/>
                </a:cubicBezTo>
                <a:cubicBezTo>
                  <a:pt x="4778408" y="-67847"/>
                  <a:pt x="4789844" y="48756"/>
                  <a:pt x="5022000" y="0"/>
                </a:cubicBezTo>
                <a:cubicBezTo>
                  <a:pt x="5254156" y="-48756"/>
                  <a:pt x="5303398" y="4465"/>
                  <a:pt x="5580000" y="0"/>
                </a:cubicBezTo>
                <a:cubicBezTo>
                  <a:pt x="5628526" y="188838"/>
                  <a:pt x="5538960" y="366044"/>
                  <a:pt x="5580000" y="488296"/>
                </a:cubicBezTo>
                <a:cubicBezTo>
                  <a:pt x="5621040" y="610548"/>
                  <a:pt x="5570236" y="816328"/>
                  <a:pt x="5580000" y="1091485"/>
                </a:cubicBezTo>
                <a:cubicBezTo>
                  <a:pt x="5589764" y="1366642"/>
                  <a:pt x="5532047" y="1474947"/>
                  <a:pt x="5580000" y="1579780"/>
                </a:cubicBezTo>
                <a:cubicBezTo>
                  <a:pt x="5627953" y="1684614"/>
                  <a:pt x="5545080" y="2016131"/>
                  <a:pt x="5580000" y="2125523"/>
                </a:cubicBezTo>
                <a:cubicBezTo>
                  <a:pt x="5614920" y="2234915"/>
                  <a:pt x="5578747" y="2506704"/>
                  <a:pt x="5580000" y="2872328"/>
                </a:cubicBezTo>
                <a:cubicBezTo>
                  <a:pt x="5401663" y="2926996"/>
                  <a:pt x="5315581" y="2845519"/>
                  <a:pt x="5077800" y="2872328"/>
                </a:cubicBezTo>
                <a:cubicBezTo>
                  <a:pt x="4840019" y="2899137"/>
                  <a:pt x="4879799" y="2859714"/>
                  <a:pt x="4687200" y="2872328"/>
                </a:cubicBezTo>
                <a:cubicBezTo>
                  <a:pt x="4494601" y="2884942"/>
                  <a:pt x="4264067" y="2838916"/>
                  <a:pt x="4129200" y="2872328"/>
                </a:cubicBezTo>
                <a:cubicBezTo>
                  <a:pt x="3994333" y="2905740"/>
                  <a:pt x="3730638" y="2834181"/>
                  <a:pt x="3627000" y="2872328"/>
                </a:cubicBezTo>
                <a:cubicBezTo>
                  <a:pt x="3523362" y="2910475"/>
                  <a:pt x="3315291" y="2826711"/>
                  <a:pt x="3124800" y="2872328"/>
                </a:cubicBezTo>
                <a:cubicBezTo>
                  <a:pt x="2934309" y="2917945"/>
                  <a:pt x="2660809" y="2836904"/>
                  <a:pt x="2511000" y="2872328"/>
                </a:cubicBezTo>
                <a:cubicBezTo>
                  <a:pt x="2361191" y="2907752"/>
                  <a:pt x="2043744" y="2835337"/>
                  <a:pt x="1897200" y="2872328"/>
                </a:cubicBezTo>
                <a:cubicBezTo>
                  <a:pt x="1750656" y="2909319"/>
                  <a:pt x="1635936" y="2872194"/>
                  <a:pt x="1450800" y="2872328"/>
                </a:cubicBezTo>
                <a:cubicBezTo>
                  <a:pt x="1265664" y="2872462"/>
                  <a:pt x="1233931" y="2869783"/>
                  <a:pt x="1060200" y="2872328"/>
                </a:cubicBezTo>
                <a:cubicBezTo>
                  <a:pt x="886469" y="2874873"/>
                  <a:pt x="855740" y="2871066"/>
                  <a:pt x="669600" y="2872328"/>
                </a:cubicBezTo>
                <a:cubicBezTo>
                  <a:pt x="483460" y="2873590"/>
                  <a:pt x="179338" y="2839294"/>
                  <a:pt x="0" y="2872328"/>
                </a:cubicBezTo>
                <a:cubicBezTo>
                  <a:pt x="-36422" y="2740648"/>
                  <a:pt x="54681" y="2461012"/>
                  <a:pt x="0" y="2240416"/>
                </a:cubicBezTo>
                <a:cubicBezTo>
                  <a:pt x="-54681" y="2019820"/>
                  <a:pt x="7115" y="1829464"/>
                  <a:pt x="0" y="1637227"/>
                </a:cubicBezTo>
                <a:cubicBezTo>
                  <a:pt x="-7115" y="1444990"/>
                  <a:pt x="23405" y="1304974"/>
                  <a:pt x="0" y="1005315"/>
                </a:cubicBezTo>
                <a:cubicBezTo>
                  <a:pt x="-23405" y="705656"/>
                  <a:pt x="75625" y="436068"/>
                  <a:pt x="0" y="0"/>
                </a:cubicBezTo>
                <a:close/>
              </a:path>
            </a:pathLst>
          </a:custGeom>
          <a:ln w="19050">
            <a:solidFill>
              <a:schemeClr val="accent4">
                <a:lumMod val="90000"/>
              </a:schemeClr>
            </a:solidFill>
            <a:extLst>
              <a:ext uri="{C807C97D-BFC1-408E-A445-0C87EB9F89A2}">
                <ask:lineSketchStyleProps xmlns:ask="http://schemas.microsoft.com/office/drawing/2018/sketchyshapes" sd="1775220768">
                  <a:prstGeom prst="rect">
                    <a:avLst/>
                  </a:prstGeom>
                  <ask:type>
                    <ask:lineSketchScribble/>
                  </ask:type>
                </ask:lineSketchStyleProps>
              </a:ext>
            </a:extLst>
          </a:ln>
        </p:spPr>
      </p:pic>
      <p:sp>
        <p:nvSpPr>
          <p:cNvPr id="6" name="Google Shape;1495;p37">
            <a:extLst>
              <a:ext uri="{FF2B5EF4-FFF2-40B4-BE49-F238E27FC236}">
                <a16:creationId xmlns:a16="http://schemas.microsoft.com/office/drawing/2014/main" id="{38A41935-0640-0AA7-E210-DA45DFFA9150}"/>
              </a:ext>
            </a:extLst>
          </p:cNvPr>
          <p:cNvSpPr/>
          <p:nvPr/>
        </p:nvSpPr>
        <p:spPr>
          <a:xfrm>
            <a:off x="3563919" y="1056448"/>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solidFill>
            <a:schemeClr val="accent4"/>
          </a:solidFill>
          <a:ln w="76200" cap="flat" cmpd="sng">
            <a:solidFill>
              <a:schemeClr val="accent4"/>
            </a:solidFill>
            <a:prstDash val="solid"/>
            <a:round/>
            <a:headEnd type="none" w="med" len="med"/>
            <a:tailEnd type="none" w="med" len="med"/>
          </a:ln>
        </p:spPr>
        <p:txBody>
          <a:bodyPr/>
          <a:lstStyle/>
          <a:p>
            <a:endParaRPr lang="en-US" dirty="0"/>
          </a:p>
        </p:txBody>
      </p:sp>
    </p:spTree>
    <p:extLst>
      <p:ext uri="{BB962C8B-B14F-4D97-AF65-F5344CB8AC3E}">
        <p14:creationId xmlns:p14="http://schemas.microsoft.com/office/powerpoint/2010/main" val="10042769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44">
          <a:extLst>
            <a:ext uri="{FF2B5EF4-FFF2-40B4-BE49-F238E27FC236}">
              <a16:creationId xmlns:a16="http://schemas.microsoft.com/office/drawing/2014/main" id="{60448320-756A-FD25-C031-8164F22DFB77}"/>
            </a:ext>
          </a:extLst>
        </p:cNvPr>
        <p:cNvGrpSpPr/>
        <p:nvPr/>
      </p:nvGrpSpPr>
      <p:grpSpPr>
        <a:xfrm>
          <a:off x="0" y="0"/>
          <a:ext cx="0" cy="0"/>
          <a:chOff x="0" y="0"/>
          <a:chExt cx="0" cy="0"/>
        </a:xfrm>
      </p:grpSpPr>
      <p:sp>
        <p:nvSpPr>
          <p:cNvPr id="7" name="Google Shape;1538;p39">
            <a:extLst>
              <a:ext uri="{FF2B5EF4-FFF2-40B4-BE49-F238E27FC236}">
                <a16:creationId xmlns:a16="http://schemas.microsoft.com/office/drawing/2014/main" id="{5B24D405-D06B-5EF4-941D-B56C9D0B4D61}"/>
              </a:ext>
            </a:extLst>
          </p:cNvPr>
          <p:cNvSpPr txBox="1">
            <a:spLocks/>
          </p:cNvSpPr>
          <p:nvPr/>
        </p:nvSpPr>
        <p:spPr>
          <a:xfrm>
            <a:off x="720000" y="445025"/>
            <a:ext cx="7704000"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ar-SA" sz="2800" dirty="0">
                <a:latin typeface="Cairo Black" panose="00000A00000000000000" pitchFamily="2" charset="-78"/>
                <a:cs typeface="Cairo Black" panose="00000A00000000000000" pitchFamily="2" charset="-78"/>
              </a:rPr>
              <a:t>واجهة التعرف على الفواكه</a:t>
            </a:r>
          </a:p>
        </p:txBody>
      </p:sp>
      <p:sp>
        <p:nvSpPr>
          <p:cNvPr id="15" name="Google Shape;1653;p42">
            <a:extLst>
              <a:ext uri="{FF2B5EF4-FFF2-40B4-BE49-F238E27FC236}">
                <a16:creationId xmlns:a16="http://schemas.microsoft.com/office/drawing/2014/main" id="{EB0F1D2B-CF8B-667D-BBB1-5E1D38599455}"/>
              </a:ext>
            </a:extLst>
          </p:cNvPr>
          <p:cNvSpPr/>
          <p:nvPr/>
        </p:nvSpPr>
        <p:spPr>
          <a:xfrm>
            <a:off x="3780300" y="4614195"/>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17/20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pic>
        <p:nvPicPr>
          <p:cNvPr id="4" name="صورة 3">
            <a:extLst>
              <a:ext uri="{FF2B5EF4-FFF2-40B4-BE49-F238E27FC236}">
                <a16:creationId xmlns:a16="http://schemas.microsoft.com/office/drawing/2014/main" id="{8AD6CF71-13AD-878F-C563-7158AEAC1E5F}"/>
              </a:ext>
            </a:extLst>
          </p:cNvPr>
          <p:cNvPicPr>
            <a:picLocks noChangeAspect="1"/>
          </p:cNvPicPr>
          <p:nvPr/>
        </p:nvPicPr>
        <p:blipFill>
          <a:blip r:embed="rId3"/>
          <a:stretch>
            <a:fillRect/>
          </a:stretch>
        </p:blipFill>
        <p:spPr>
          <a:xfrm>
            <a:off x="1782000" y="1506669"/>
            <a:ext cx="5580000" cy="2921114"/>
          </a:xfrm>
          <a:custGeom>
            <a:avLst/>
            <a:gdLst>
              <a:gd name="csX0" fmla="*/ 0 w 5580000"/>
              <a:gd name="csY0" fmla="*/ 0 h 2921114"/>
              <a:gd name="csX1" fmla="*/ 669600 w 5580000"/>
              <a:gd name="csY1" fmla="*/ 0 h 2921114"/>
              <a:gd name="csX2" fmla="*/ 1227600 w 5580000"/>
              <a:gd name="csY2" fmla="*/ 0 h 2921114"/>
              <a:gd name="csX3" fmla="*/ 1674000 w 5580000"/>
              <a:gd name="csY3" fmla="*/ 0 h 2921114"/>
              <a:gd name="csX4" fmla="*/ 2232000 w 5580000"/>
              <a:gd name="csY4" fmla="*/ 0 h 2921114"/>
              <a:gd name="csX5" fmla="*/ 2845800 w 5580000"/>
              <a:gd name="csY5" fmla="*/ 0 h 2921114"/>
              <a:gd name="csX6" fmla="*/ 3236400 w 5580000"/>
              <a:gd name="csY6" fmla="*/ 0 h 2921114"/>
              <a:gd name="csX7" fmla="*/ 3850200 w 5580000"/>
              <a:gd name="csY7" fmla="*/ 0 h 2921114"/>
              <a:gd name="csX8" fmla="*/ 4464000 w 5580000"/>
              <a:gd name="csY8" fmla="*/ 0 h 2921114"/>
              <a:gd name="csX9" fmla="*/ 5077800 w 5580000"/>
              <a:gd name="csY9" fmla="*/ 0 h 2921114"/>
              <a:gd name="csX10" fmla="*/ 5580000 w 5580000"/>
              <a:gd name="csY10" fmla="*/ 0 h 2921114"/>
              <a:gd name="csX11" fmla="*/ 5580000 w 5580000"/>
              <a:gd name="csY11" fmla="*/ 555012 h 2921114"/>
              <a:gd name="csX12" fmla="*/ 5580000 w 5580000"/>
              <a:gd name="csY12" fmla="*/ 1110023 h 2921114"/>
              <a:gd name="csX13" fmla="*/ 5580000 w 5580000"/>
              <a:gd name="csY13" fmla="*/ 1723457 h 2921114"/>
              <a:gd name="csX14" fmla="*/ 5580000 w 5580000"/>
              <a:gd name="csY14" fmla="*/ 2220047 h 2921114"/>
              <a:gd name="csX15" fmla="*/ 5580000 w 5580000"/>
              <a:gd name="csY15" fmla="*/ 2921114 h 2921114"/>
              <a:gd name="csX16" fmla="*/ 4910400 w 5580000"/>
              <a:gd name="csY16" fmla="*/ 2921114 h 2921114"/>
              <a:gd name="csX17" fmla="*/ 4408200 w 5580000"/>
              <a:gd name="csY17" fmla="*/ 2921114 h 2921114"/>
              <a:gd name="csX18" fmla="*/ 3961800 w 5580000"/>
              <a:gd name="csY18" fmla="*/ 2921114 h 2921114"/>
              <a:gd name="csX19" fmla="*/ 3515400 w 5580000"/>
              <a:gd name="csY19" fmla="*/ 2921114 h 2921114"/>
              <a:gd name="csX20" fmla="*/ 3013200 w 5580000"/>
              <a:gd name="csY20" fmla="*/ 2921114 h 2921114"/>
              <a:gd name="csX21" fmla="*/ 2343600 w 5580000"/>
              <a:gd name="csY21" fmla="*/ 2921114 h 2921114"/>
              <a:gd name="csX22" fmla="*/ 1897200 w 5580000"/>
              <a:gd name="csY22" fmla="*/ 2921114 h 2921114"/>
              <a:gd name="csX23" fmla="*/ 1506600 w 5580000"/>
              <a:gd name="csY23" fmla="*/ 2921114 h 2921114"/>
              <a:gd name="csX24" fmla="*/ 892800 w 5580000"/>
              <a:gd name="csY24" fmla="*/ 2921114 h 2921114"/>
              <a:gd name="csX25" fmla="*/ 0 w 5580000"/>
              <a:gd name="csY25" fmla="*/ 2921114 h 2921114"/>
              <a:gd name="csX26" fmla="*/ 0 w 5580000"/>
              <a:gd name="csY26" fmla="*/ 2366102 h 2921114"/>
              <a:gd name="csX27" fmla="*/ 0 w 5580000"/>
              <a:gd name="csY27" fmla="*/ 1781880 h 2921114"/>
              <a:gd name="csX28" fmla="*/ 0 w 5580000"/>
              <a:gd name="csY28" fmla="*/ 1139234 h 2921114"/>
              <a:gd name="csX29" fmla="*/ 0 w 5580000"/>
              <a:gd name="csY29" fmla="*/ 584223 h 2921114"/>
              <a:gd name="csX30" fmla="*/ 0 w 5580000"/>
              <a:gd name="csY30" fmla="*/ 0 h 29211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580000" h="2921114" fill="none" extrusionOk="0">
                <a:moveTo>
                  <a:pt x="0" y="0"/>
                </a:moveTo>
                <a:cubicBezTo>
                  <a:pt x="156052" y="-63446"/>
                  <a:pt x="444642" y="77038"/>
                  <a:pt x="669600" y="0"/>
                </a:cubicBezTo>
                <a:cubicBezTo>
                  <a:pt x="894558" y="-77038"/>
                  <a:pt x="1045237" y="40271"/>
                  <a:pt x="1227600" y="0"/>
                </a:cubicBezTo>
                <a:cubicBezTo>
                  <a:pt x="1409963" y="-40271"/>
                  <a:pt x="1561528" y="19630"/>
                  <a:pt x="1674000" y="0"/>
                </a:cubicBezTo>
                <a:cubicBezTo>
                  <a:pt x="1786472" y="-19630"/>
                  <a:pt x="1999946" y="63090"/>
                  <a:pt x="2232000" y="0"/>
                </a:cubicBezTo>
                <a:cubicBezTo>
                  <a:pt x="2464054" y="-63090"/>
                  <a:pt x="2653898" y="46460"/>
                  <a:pt x="2845800" y="0"/>
                </a:cubicBezTo>
                <a:cubicBezTo>
                  <a:pt x="3037702" y="-46460"/>
                  <a:pt x="3043496" y="11988"/>
                  <a:pt x="3236400" y="0"/>
                </a:cubicBezTo>
                <a:cubicBezTo>
                  <a:pt x="3429304" y="-11988"/>
                  <a:pt x="3571927" y="45129"/>
                  <a:pt x="3850200" y="0"/>
                </a:cubicBezTo>
                <a:cubicBezTo>
                  <a:pt x="4128473" y="-45129"/>
                  <a:pt x="4317502" y="17661"/>
                  <a:pt x="4464000" y="0"/>
                </a:cubicBezTo>
                <a:cubicBezTo>
                  <a:pt x="4610498" y="-17661"/>
                  <a:pt x="4834915" y="40629"/>
                  <a:pt x="5077800" y="0"/>
                </a:cubicBezTo>
                <a:cubicBezTo>
                  <a:pt x="5320685" y="-40629"/>
                  <a:pt x="5445682" y="20290"/>
                  <a:pt x="5580000" y="0"/>
                </a:cubicBezTo>
                <a:cubicBezTo>
                  <a:pt x="5640115" y="258527"/>
                  <a:pt x="5576351" y="310950"/>
                  <a:pt x="5580000" y="555012"/>
                </a:cubicBezTo>
                <a:cubicBezTo>
                  <a:pt x="5583649" y="799074"/>
                  <a:pt x="5537784" y="866383"/>
                  <a:pt x="5580000" y="1110023"/>
                </a:cubicBezTo>
                <a:cubicBezTo>
                  <a:pt x="5622216" y="1353663"/>
                  <a:pt x="5524494" y="1450578"/>
                  <a:pt x="5580000" y="1723457"/>
                </a:cubicBezTo>
                <a:cubicBezTo>
                  <a:pt x="5635506" y="1996336"/>
                  <a:pt x="5576494" y="2113877"/>
                  <a:pt x="5580000" y="2220047"/>
                </a:cubicBezTo>
                <a:cubicBezTo>
                  <a:pt x="5583506" y="2326217"/>
                  <a:pt x="5521282" y="2716365"/>
                  <a:pt x="5580000" y="2921114"/>
                </a:cubicBezTo>
                <a:cubicBezTo>
                  <a:pt x="5390386" y="2966550"/>
                  <a:pt x="5093109" y="2902821"/>
                  <a:pt x="4910400" y="2921114"/>
                </a:cubicBezTo>
                <a:cubicBezTo>
                  <a:pt x="4727691" y="2939407"/>
                  <a:pt x="4552617" y="2915760"/>
                  <a:pt x="4408200" y="2921114"/>
                </a:cubicBezTo>
                <a:cubicBezTo>
                  <a:pt x="4263783" y="2926468"/>
                  <a:pt x="4081076" y="2900455"/>
                  <a:pt x="3961800" y="2921114"/>
                </a:cubicBezTo>
                <a:cubicBezTo>
                  <a:pt x="3842524" y="2941773"/>
                  <a:pt x="3730485" y="2912111"/>
                  <a:pt x="3515400" y="2921114"/>
                </a:cubicBezTo>
                <a:cubicBezTo>
                  <a:pt x="3300315" y="2930117"/>
                  <a:pt x="3243038" y="2888459"/>
                  <a:pt x="3013200" y="2921114"/>
                </a:cubicBezTo>
                <a:cubicBezTo>
                  <a:pt x="2783362" y="2953769"/>
                  <a:pt x="2598942" y="2847173"/>
                  <a:pt x="2343600" y="2921114"/>
                </a:cubicBezTo>
                <a:cubicBezTo>
                  <a:pt x="2088258" y="2995055"/>
                  <a:pt x="2066646" y="2890693"/>
                  <a:pt x="1897200" y="2921114"/>
                </a:cubicBezTo>
                <a:cubicBezTo>
                  <a:pt x="1727754" y="2951535"/>
                  <a:pt x="1680003" y="2908954"/>
                  <a:pt x="1506600" y="2921114"/>
                </a:cubicBezTo>
                <a:cubicBezTo>
                  <a:pt x="1333197" y="2933274"/>
                  <a:pt x="1127159" y="2866881"/>
                  <a:pt x="892800" y="2921114"/>
                </a:cubicBezTo>
                <a:cubicBezTo>
                  <a:pt x="658441" y="2975347"/>
                  <a:pt x="288165" y="2844273"/>
                  <a:pt x="0" y="2921114"/>
                </a:cubicBezTo>
                <a:cubicBezTo>
                  <a:pt x="-52383" y="2657021"/>
                  <a:pt x="20812" y="2503730"/>
                  <a:pt x="0" y="2366102"/>
                </a:cubicBezTo>
                <a:cubicBezTo>
                  <a:pt x="-20812" y="2228474"/>
                  <a:pt x="55740" y="1949123"/>
                  <a:pt x="0" y="1781880"/>
                </a:cubicBezTo>
                <a:cubicBezTo>
                  <a:pt x="-55740" y="1614637"/>
                  <a:pt x="61309" y="1296847"/>
                  <a:pt x="0" y="1139234"/>
                </a:cubicBezTo>
                <a:cubicBezTo>
                  <a:pt x="-61309" y="981621"/>
                  <a:pt x="59148" y="777722"/>
                  <a:pt x="0" y="584223"/>
                </a:cubicBezTo>
                <a:cubicBezTo>
                  <a:pt x="-59148" y="390724"/>
                  <a:pt x="1748" y="126173"/>
                  <a:pt x="0" y="0"/>
                </a:cubicBezTo>
                <a:close/>
              </a:path>
              <a:path w="5580000" h="2921114" stroke="0" extrusionOk="0">
                <a:moveTo>
                  <a:pt x="0" y="0"/>
                </a:moveTo>
                <a:cubicBezTo>
                  <a:pt x="146835" y="-50139"/>
                  <a:pt x="303953" y="13894"/>
                  <a:pt x="502200" y="0"/>
                </a:cubicBezTo>
                <a:cubicBezTo>
                  <a:pt x="700447" y="-13894"/>
                  <a:pt x="949823" y="71911"/>
                  <a:pt x="1116000" y="0"/>
                </a:cubicBezTo>
                <a:cubicBezTo>
                  <a:pt x="1282177" y="-71911"/>
                  <a:pt x="1378374" y="43029"/>
                  <a:pt x="1562400" y="0"/>
                </a:cubicBezTo>
                <a:cubicBezTo>
                  <a:pt x="1746426" y="-43029"/>
                  <a:pt x="1830801" y="36945"/>
                  <a:pt x="1953000" y="0"/>
                </a:cubicBezTo>
                <a:cubicBezTo>
                  <a:pt x="2075199" y="-36945"/>
                  <a:pt x="2334549" y="3888"/>
                  <a:pt x="2566800" y="0"/>
                </a:cubicBezTo>
                <a:cubicBezTo>
                  <a:pt x="2799051" y="-3888"/>
                  <a:pt x="2890333" y="4095"/>
                  <a:pt x="3124800" y="0"/>
                </a:cubicBezTo>
                <a:cubicBezTo>
                  <a:pt x="3359267" y="-4095"/>
                  <a:pt x="3417696" y="3897"/>
                  <a:pt x="3515400" y="0"/>
                </a:cubicBezTo>
                <a:cubicBezTo>
                  <a:pt x="3613104" y="-3897"/>
                  <a:pt x="3799218" y="4265"/>
                  <a:pt x="3906000" y="0"/>
                </a:cubicBezTo>
                <a:cubicBezTo>
                  <a:pt x="4012782" y="-4265"/>
                  <a:pt x="4261192" y="67847"/>
                  <a:pt x="4519800" y="0"/>
                </a:cubicBezTo>
                <a:cubicBezTo>
                  <a:pt x="4778408" y="-67847"/>
                  <a:pt x="4789844" y="48756"/>
                  <a:pt x="5022000" y="0"/>
                </a:cubicBezTo>
                <a:cubicBezTo>
                  <a:pt x="5254156" y="-48756"/>
                  <a:pt x="5303398" y="4465"/>
                  <a:pt x="5580000" y="0"/>
                </a:cubicBezTo>
                <a:cubicBezTo>
                  <a:pt x="5603097" y="222252"/>
                  <a:pt x="5550314" y="299492"/>
                  <a:pt x="5580000" y="496589"/>
                </a:cubicBezTo>
                <a:cubicBezTo>
                  <a:pt x="5609686" y="693686"/>
                  <a:pt x="5548265" y="862831"/>
                  <a:pt x="5580000" y="1110023"/>
                </a:cubicBezTo>
                <a:cubicBezTo>
                  <a:pt x="5611735" y="1357215"/>
                  <a:pt x="5539463" y="1433831"/>
                  <a:pt x="5580000" y="1606613"/>
                </a:cubicBezTo>
                <a:cubicBezTo>
                  <a:pt x="5620537" y="1779395"/>
                  <a:pt x="5514762" y="1898444"/>
                  <a:pt x="5580000" y="2161624"/>
                </a:cubicBezTo>
                <a:cubicBezTo>
                  <a:pt x="5645238" y="2424804"/>
                  <a:pt x="5559425" y="2639928"/>
                  <a:pt x="5580000" y="2921114"/>
                </a:cubicBezTo>
                <a:cubicBezTo>
                  <a:pt x="5401663" y="2975782"/>
                  <a:pt x="5315581" y="2894305"/>
                  <a:pt x="5077800" y="2921114"/>
                </a:cubicBezTo>
                <a:cubicBezTo>
                  <a:pt x="4840019" y="2947923"/>
                  <a:pt x="4879799" y="2908500"/>
                  <a:pt x="4687200" y="2921114"/>
                </a:cubicBezTo>
                <a:cubicBezTo>
                  <a:pt x="4494601" y="2933728"/>
                  <a:pt x="4264067" y="2887702"/>
                  <a:pt x="4129200" y="2921114"/>
                </a:cubicBezTo>
                <a:cubicBezTo>
                  <a:pt x="3994333" y="2954526"/>
                  <a:pt x="3730638" y="2882967"/>
                  <a:pt x="3627000" y="2921114"/>
                </a:cubicBezTo>
                <a:cubicBezTo>
                  <a:pt x="3523362" y="2959261"/>
                  <a:pt x="3315291" y="2875497"/>
                  <a:pt x="3124800" y="2921114"/>
                </a:cubicBezTo>
                <a:cubicBezTo>
                  <a:pt x="2934309" y="2966731"/>
                  <a:pt x="2660809" y="2885690"/>
                  <a:pt x="2511000" y="2921114"/>
                </a:cubicBezTo>
                <a:cubicBezTo>
                  <a:pt x="2361191" y="2956538"/>
                  <a:pt x="2043744" y="2884123"/>
                  <a:pt x="1897200" y="2921114"/>
                </a:cubicBezTo>
                <a:cubicBezTo>
                  <a:pt x="1750656" y="2958105"/>
                  <a:pt x="1635936" y="2920980"/>
                  <a:pt x="1450800" y="2921114"/>
                </a:cubicBezTo>
                <a:cubicBezTo>
                  <a:pt x="1265664" y="2921248"/>
                  <a:pt x="1233931" y="2918569"/>
                  <a:pt x="1060200" y="2921114"/>
                </a:cubicBezTo>
                <a:cubicBezTo>
                  <a:pt x="886469" y="2923659"/>
                  <a:pt x="855740" y="2919852"/>
                  <a:pt x="669600" y="2921114"/>
                </a:cubicBezTo>
                <a:cubicBezTo>
                  <a:pt x="483460" y="2922376"/>
                  <a:pt x="179338" y="2888080"/>
                  <a:pt x="0" y="2921114"/>
                </a:cubicBezTo>
                <a:cubicBezTo>
                  <a:pt x="-30639" y="2764073"/>
                  <a:pt x="12792" y="2571828"/>
                  <a:pt x="0" y="2278469"/>
                </a:cubicBezTo>
                <a:cubicBezTo>
                  <a:pt x="-12792" y="1985111"/>
                  <a:pt x="48268" y="1921626"/>
                  <a:pt x="0" y="1665035"/>
                </a:cubicBezTo>
                <a:cubicBezTo>
                  <a:pt x="-48268" y="1408444"/>
                  <a:pt x="15320" y="1267788"/>
                  <a:pt x="0" y="1022390"/>
                </a:cubicBezTo>
                <a:cubicBezTo>
                  <a:pt x="-15320" y="776992"/>
                  <a:pt x="118928" y="404424"/>
                  <a:pt x="0" y="0"/>
                </a:cubicBezTo>
                <a:close/>
              </a:path>
            </a:pathLst>
          </a:custGeom>
          <a:ln w="19050">
            <a:solidFill>
              <a:schemeClr val="accent4">
                <a:lumMod val="90000"/>
              </a:schemeClr>
            </a:solidFill>
            <a:extLst>
              <a:ext uri="{C807C97D-BFC1-408E-A445-0C87EB9F89A2}">
                <ask:lineSketchStyleProps xmlns:ask="http://schemas.microsoft.com/office/drawing/2018/sketchyshapes" sd="1775220768">
                  <a:prstGeom prst="rect">
                    <a:avLst/>
                  </a:prstGeom>
                  <ask:type>
                    <ask:lineSketchScribble/>
                  </ask:type>
                </ask:lineSketchStyleProps>
              </a:ext>
            </a:extLst>
          </a:ln>
        </p:spPr>
      </p:pic>
      <p:sp>
        <p:nvSpPr>
          <p:cNvPr id="5" name="Google Shape;1495;p37">
            <a:extLst>
              <a:ext uri="{FF2B5EF4-FFF2-40B4-BE49-F238E27FC236}">
                <a16:creationId xmlns:a16="http://schemas.microsoft.com/office/drawing/2014/main" id="{339C1F4F-393D-8715-CFB9-8F58AD47D526}"/>
              </a:ext>
            </a:extLst>
          </p:cNvPr>
          <p:cNvSpPr/>
          <p:nvPr/>
        </p:nvSpPr>
        <p:spPr>
          <a:xfrm>
            <a:off x="3563919" y="1056448"/>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solidFill>
            <a:schemeClr val="accent4"/>
          </a:solidFill>
          <a:ln w="76200" cap="flat" cmpd="sng">
            <a:solidFill>
              <a:schemeClr val="accent4"/>
            </a:solidFill>
            <a:prstDash val="solid"/>
            <a:round/>
            <a:headEnd type="none" w="med" len="med"/>
            <a:tailEnd type="none" w="med" len="med"/>
          </a:ln>
        </p:spPr>
        <p:txBody>
          <a:bodyPr/>
          <a:lstStyle/>
          <a:p>
            <a:endParaRPr lang="en-US" dirty="0"/>
          </a:p>
        </p:txBody>
      </p:sp>
    </p:spTree>
    <p:extLst>
      <p:ext uri="{BB962C8B-B14F-4D97-AF65-F5344CB8AC3E}">
        <p14:creationId xmlns:p14="http://schemas.microsoft.com/office/powerpoint/2010/main" val="3935041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44">
          <a:extLst>
            <a:ext uri="{FF2B5EF4-FFF2-40B4-BE49-F238E27FC236}">
              <a16:creationId xmlns:a16="http://schemas.microsoft.com/office/drawing/2014/main" id="{5CAB3DE9-C20B-3DF7-ED9D-304B8614ECB0}"/>
            </a:ext>
          </a:extLst>
        </p:cNvPr>
        <p:cNvGrpSpPr/>
        <p:nvPr/>
      </p:nvGrpSpPr>
      <p:grpSpPr>
        <a:xfrm>
          <a:off x="0" y="0"/>
          <a:ext cx="0" cy="0"/>
          <a:chOff x="0" y="0"/>
          <a:chExt cx="0" cy="0"/>
        </a:xfrm>
      </p:grpSpPr>
      <p:sp>
        <p:nvSpPr>
          <p:cNvPr id="7" name="Google Shape;1538;p39">
            <a:extLst>
              <a:ext uri="{FF2B5EF4-FFF2-40B4-BE49-F238E27FC236}">
                <a16:creationId xmlns:a16="http://schemas.microsoft.com/office/drawing/2014/main" id="{3065B42C-891F-8932-CCA4-81AEF749A460}"/>
              </a:ext>
            </a:extLst>
          </p:cNvPr>
          <p:cNvSpPr txBox="1">
            <a:spLocks/>
          </p:cNvSpPr>
          <p:nvPr/>
        </p:nvSpPr>
        <p:spPr>
          <a:xfrm>
            <a:off x="720000" y="445025"/>
            <a:ext cx="7704000"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ar-SA" sz="2800" dirty="0">
                <a:latin typeface="Cairo Black" panose="00000A00000000000000" pitchFamily="2" charset="-78"/>
                <a:cs typeface="Cairo Black" panose="00000A00000000000000" pitchFamily="2" charset="-78"/>
              </a:rPr>
              <a:t>واجهة التعرف على الألوان</a:t>
            </a:r>
          </a:p>
        </p:txBody>
      </p:sp>
      <p:sp>
        <p:nvSpPr>
          <p:cNvPr id="15" name="Google Shape;1653;p42">
            <a:extLst>
              <a:ext uri="{FF2B5EF4-FFF2-40B4-BE49-F238E27FC236}">
                <a16:creationId xmlns:a16="http://schemas.microsoft.com/office/drawing/2014/main" id="{245AF157-92FA-3733-1608-E539B4EFF2A7}"/>
              </a:ext>
            </a:extLst>
          </p:cNvPr>
          <p:cNvSpPr/>
          <p:nvPr/>
        </p:nvSpPr>
        <p:spPr>
          <a:xfrm>
            <a:off x="3780300" y="4614195"/>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18/20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pic>
        <p:nvPicPr>
          <p:cNvPr id="3" name="صورة 2">
            <a:extLst>
              <a:ext uri="{FF2B5EF4-FFF2-40B4-BE49-F238E27FC236}">
                <a16:creationId xmlns:a16="http://schemas.microsoft.com/office/drawing/2014/main" id="{FA533C82-B558-E561-3F95-B183B5B0319F}"/>
              </a:ext>
            </a:extLst>
          </p:cNvPr>
          <p:cNvPicPr>
            <a:picLocks noChangeAspect="1"/>
          </p:cNvPicPr>
          <p:nvPr/>
        </p:nvPicPr>
        <p:blipFill>
          <a:blip r:embed="rId3"/>
          <a:stretch>
            <a:fillRect/>
          </a:stretch>
        </p:blipFill>
        <p:spPr>
          <a:xfrm>
            <a:off x="1782000" y="1485692"/>
            <a:ext cx="5580000" cy="2976000"/>
          </a:xfrm>
          <a:custGeom>
            <a:avLst/>
            <a:gdLst>
              <a:gd name="csX0" fmla="*/ 0 w 5580000"/>
              <a:gd name="csY0" fmla="*/ 0 h 2976000"/>
              <a:gd name="csX1" fmla="*/ 669600 w 5580000"/>
              <a:gd name="csY1" fmla="*/ 0 h 2976000"/>
              <a:gd name="csX2" fmla="*/ 1227600 w 5580000"/>
              <a:gd name="csY2" fmla="*/ 0 h 2976000"/>
              <a:gd name="csX3" fmla="*/ 1674000 w 5580000"/>
              <a:gd name="csY3" fmla="*/ 0 h 2976000"/>
              <a:gd name="csX4" fmla="*/ 2232000 w 5580000"/>
              <a:gd name="csY4" fmla="*/ 0 h 2976000"/>
              <a:gd name="csX5" fmla="*/ 2845800 w 5580000"/>
              <a:gd name="csY5" fmla="*/ 0 h 2976000"/>
              <a:gd name="csX6" fmla="*/ 3236400 w 5580000"/>
              <a:gd name="csY6" fmla="*/ 0 h 2976000"/>
              <a:gd name="csX7" fmla="*/ 3850200 w 5580000"/>
              <a:gd name="csY7" fmla="*/ 0 h 2976000"/>
              <a:gd name="csX8" fmla="*/ 4464000 w 5580000"/>
              <a:gd name="csY8" fmla="*/ 0 h 2976000"/>
              <a:gd name="csX9" fmla="*/ 5077800 w 5580000"/>
              <a:gd name="csY9" fmla="*/ 0 h 2976000"/>
              <a:gd name="csX10" fmla="*/ 5580000 w 5580000"/>
              <a:gd name="csY10" fmla="*/ 0 h 2976000"/>
              <a:gd name="csX11" fmla="*/ 5580000 w 5580000"/>
              <a:gd name="csY11" fmla="*/ 565440 h 2976000"/>
              <a:gd name="csX12" fmla="*/ 5580000 w 5580000"/>
              <a:gd name="csY12" fmla="*/ 1130880 h 2976000"/>
              <a:gd name="csX13" fmla="*/ 5580000 w 5580000"/>
              <a:gd name="csY13" fmla="*/ 1755840 h 2976000"/>
              <a:gd name="csX14" fmla="*/ 5580000 w 5580000"/>
              <a:gd name="csY14" fmla="*/ 2261760 h 2976000"/>
              <a:gd name="csX15" fmla="*/ 5580000 w 5580000"/>
              <a:gd name="csY15" fmla="*/ 2976000 h 2976000"/>
              <a:gd name="csX16" fmla="*/ 4910400 w 5580000"/>
              <a:gd name="csY16" fmla="*/ 2976000 h 2976000"/>
              <a:gd name="csX17" fmla="*/ 4408200 w 5580000"/>
              <a:gd name="csY17" fmla="*/ 2976000 h 2976000"/>
              <a:gd name="csX18" fmla="*/ 3961800 w 5580000"/>
              <a:gd name="csY18" fmla="*/ 2976000 h 2976000"/>
              <a:gd name="csX19" fmla="*/ 3515400 w 5580000"/>
              <a:gd name="csY19" fmla="*/ 2976000 h 2976000"/>
              <a:gd name="csX20" fmla="*/ 3013200 w 5580000"/>
              <a:gd name="csY20" fmla="*/ 2976000 h 2976000"/>
              <a:gd name="csX21" fmla="*/ 2343600 w 5580000"/>
              <a:gd name="csY21" fmla="*/ 2976000 h 2976000"/>
              <a:gd name="csX22" fmla="*/ 1897200 w 5580000"/>
              <a:gd name="csY22" fmla="*/ 2976000 h 2976000"/>
              <a:gd name="csX23" fmla="*/ 1506600 w 5580000"/>
              <a:gd name="csY23" fmla="*/ 2976000 h 2976000"/>
              <a:gd name="csX24" fmla="*/ 892800 w 5580000"/>
              <a:gd name="csY24" fmla="*/ 2976000 h 2976000"/>
              <a:gd name="csX25" fmla="*/ 0 w 5580000"/>
              <a:gd name="csY25" fmla="*/ 2976000 h 2976000"/>
              <a:gd name="csX26" fmla="*/ 0 w 5580000"/>
              <a:gd name="csY26" fmla="*/ 2410560 h 2976000"/>
              <a:gd name="csX27" fmla="*/ 0 w 5580000"/>
              <a:gd name="csY27" fmla="*/ 1815360 h 2976000"/>
              <a:gd name="csX28" fmla="*/ 0 w 5580000"/>
              <a:gd name="csY28" fmla="*/ 1160640 h 2976000"/>
              <a:gd name="csX29" fmla="*/ 0 w 5580000"/>
              <a:gd name="csY29" fmla="*/ 595200 h 2976000"/>
              <a:gd name="csX30" fmla="*/ 0 w 5580000"/>
              <a:gd name="csY30" fmla="*/ 0 h 2976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580000" h="2976000" fill="none" extrusionOk="0">
                <a:moveTo>
                  <a:pt x="0" y="0"/>
                </a:moveTo>
                <a:cubicBezTo>
                  <a:pt x="156052" y="-63446"/>
                  <a:pt x="444642" y="77038"/>
                  <a:pt x="669600" y="0"/>
                </a:cubicBezTo>
                <a:cubicBezTo>
                  <a:pt x="894558" y="-77038"/>
                  <a:pt x="1045237" y="40271"/>
                  <a:pt x="1227600" y="0"/>
                </a:cubicBezTo>
                <a:cubicBezTo>
                  <a:pt x="1409963" y="-40271"/>
                  <a:pt x="1561528" y="19630"/>
                  <a:pt x="1674000" y="0"/>
                </a:cubicBezTo>
                <a:cubicBezTo>
                  <a:pt x="1786472" y="-19630"/>
                  <a:pt x="1999946" y="63090"/>
                  <a:pt x="2232000" y="0"/>
                </a:cubicBezTo>
                <a:cubicBezTo>
                  <a:pt x="2464054" y="-63090"/>
                  <a:pt x="2653898" y="46460"/>
                  <a:pt x="2845800" y="0"/>
                </a:cubicBezTo>
                <a:cubicBezTo>
                  <a:pt x="3037702" y="-46460"/>
                  <a:pt x="3043496" y="11988"/>
                  <a:pt x="3236400" y="0"/>
                </a:cubicBezTo>
                <a:cubicBezTo>
                  <a:pt x="3429304" y="-11988"/>
                  <a:pt x="3571927" y="45129"/>
                  <a:pt x="3850200" y="0"/>
                </a:cubicBezTo>
                <a:cubicBezTo>
                  <a:pt x="4128473" y="-45129"/>
                  <a:pt x="4317502" y="17661"/>
                  <a:pt x="4464000" y="0"/>
                </a:cubicBezTo>
                <a:cubicBezTo>
                  <a:pt x="4610498" y="-17661"/>
                  <a:pt x="4834915" y="40629"/>
                  <a:pt x="5077800" y="0"/>
                </a:cubicBezTo>
                <a:cubicBezTo>
                  <a:pt x="5320685" y="-40629"/>
                  <a:pt x="5445682" y="20290"/>
                  <a:pt x="5580000" y="0"/>
                </a:cubicBezTo>
                <a:cubicBezTo>
                  <a:pt x="5625951" y="139446"/>
                  <a:pt x="5523019" y="316996"/>
                  <a:pt x="5580000" y="565440"/>
                </a:cubicBezTo>
                <a:cubicBezTo>
                  <a:pt x="5636981" y="813884"/>
                  <a:pt x="5529606" y="892348"/>
                  <a:pt x="5580000" y="1130880"/>
                </a:cubicBezTo>
                <a:cubicBezTo>
                  <a:pt x="5630394" y="1369412"/>
                  <a:pt x="5528802" y="1579332"/>
                  <a:pt x="5580000" y="1755840"/>
                </a:cubicBezTo>
                <a:cubicBezTo>
                  <a:pt x="5631198" y="1932348"/>
                  <a:pt x="5545724" y="2122664"/>
                  <a:pt x="5580000" y="2261760"/>
                </a:cubicBezTo>
                <a:cubicBezTo>
                  <a:pt x="5614276" y="2400856"/>
                  <a:pt x="5541649" y="2809034"/>
                  <a:pt x="5580000" y="2976000"/>
                </a:cubicBezTo>
                <a:cubicBezTo>
                  <a:pt x="5390386" y="3021436"/>
                  <a:pt x="5093109" y="2957707"/>
                  <a:pt x="4910400" y="2976000"/>
                </a:cubicBezTo>
                <a:cubicBezTo>
                  <a:pt x="4727691" y="2994293"/>
                  <a:pt x="4552617" y="2970646"/>
                  <a:pt x="4408200" y="2976000"/>
                </a:cubicBezTo>
                <a:cubicBezTo>
                  <a:pt x="4263783" y="2981354"/>
                  <a:pt x="4081076" y="2955341"/>
                  <a:pt x="3961800" y="2976000"/>
                </a:cubicBezTo>
                <a:cubicBezTo>
                  <a:pt x="3842524" y="2996659"/>
                  <a:pt x="3730485" y="2966997"/>
                  <a:pt x="3515400" y="2976000"/>
                </a:cubicBezTo>
                <a:cubicBezTo>
                  <a:pt x="3300315" y="2985003"/>
                  <a:pt x="3243038" y="2943345"/>
                  <a:pt x="3013200" y="2976000"/>
                </a:cubicBezTo>
                <a:cubicBezTo>
                  <a:pt x="2783362" y="3008655"/>
                  <a:pt x="2598942" y="2902059"/>
                  <a:pt x="2343600" y="2976000"/>
                </a:cubicBezTo>
                <a:cubicBezTo>
                  <a:pt x="2088258" y="3049941"/>
                  <a:pt x="2066646" y="2945579"/>
                  <a:pt x="1897200" y="2976000"/>
                </a:cubicBezTo>
                <a:cubicBezTo>
                  <a:pt x="1727754" y="3006421"/>
                  <a:pt x="1680003" y="2963840"/>
                  <a:pt x="1506600" y="2976000"/>
                </a:cubicBezTo>
                <a:cubicBezTo>
                  <a:pt x="1333197" y="2988160"/>
                  <a:pt x="1127159" y="2921767"/>
                  <a:pt x="892800" y="2976000"/>
                </a:cubicBezTo>
                <a:cubicBezTo>
                  <a:pt x="658441" y="3030233"/>
                  <a:pt x="288165" y="2899159"/>
                  <a:pt x="0" y="2976000"/>
                </a:cubicBezTo>
                <a:cubicBezTo>
                  <a:pt x="-9442" y="2779686"/>
                  <a:pt x="12680" y="2664418"/>
                  <a:pt x="0" y="2410560"/>
                </a:cubicBezTo>
                <a:cubicBezTo>
                  <a:pt x="-12680" y="2156702"/>
                  <a:pt x="26561" y="2111308"/>
                  <a:pt x="0" y="1815360"/>
                </a:cubicBezTo>
                <a:cubicBezTo>
                  <a:pt x="-26561" y="1519412"/>
                  <a:pt x="11199" y="1332795"/>
                  <a:pt x="0" y="1160640"/>
                </a:cubicBezTo>
                <a:cubicBezTo>
                  <a:pt x="-11199" y="988485"/>
                  <a:pt x="20372" y="799694"/>
                  <a:pt x="0" y="595200"/>
                </a:cubicBezTo>
                <a:cubicBezTo>
                  <a:pt x="-20372" y="390706"/>
                  <a:pt x="28805" y="124277"/>
                  <a:pt x="0" y="0"/>
                </a:cubicBezTo>
                <a:close/>
              </a:path>
              <a:path w="5580000" h="2976000" stroke="0" extrusionOk="0">
                <a:moveTo>
                  <a:pt x="0" y="0"/>
                </a:moveTo>
                <a:cubicBezTo>
                  <a:pt x="146835" y="-50139"/>
                  <a:pt x="303953" y="13894"/>
                  <a:pt x="502200" y="0"/>
                </a:cubicBezTo>
                <a:cubicBezTo>
                  <a:pt x="700447" y="-13894"/>
                  <a:pt x="949823" y="71911"/>
                  <a:pt x="1116000" y="0"/>
                </a:cubicBezTo>
                <a:cubicBezTo>
                  <a:pt x="1282177" y="-71911"/>
                  <a:pt x="1378374" y="43029"/>
                  <a:pt x="1562400" y="0"/>
                </a:cubicBezTo>
                <a:cubicBezTo>
                  <a:pt x="1746426" y="-43029"/>
                  <a:pt x="1830801" y="36945"/>
                  <a:pt x="1953000" y="0"/>
                </a:cubicBezTo>
                <a:cubicBezTo>
                  <a:pt x="2075199" y="-36945"/>
                  <a:pt x="2334549" y="3888"/>
                  <a:pt x="2566800" y="0"/>
                </a:cubicBezTo>
                <a:cubicBezTo>
                  <a:pt x="2799051" y="-3888"/>
                  <a:pt x="2890333" y="4095"/>
                  <a:pt x="3124800" y="0"/>
                </a:cubicBezTo>
                <a:cubicBezTo>
                  <a:pt x="3359267" y="-4095"/>
                  <a:pt x="3417696" y="3897"/>
                  <a:pt x="3515400" y="0"/>
                </a:cubicBezTo>
                <a:cubicBezTo>
                  <a:pt x="3613104" y="-3897"/>
                  <a:pt x="3799218" y="4265"/>
                  <a:pt x="3906000" y="0"/>
                </a:cubicBezTo>
                <a:cubicBezTo>
                  <a:pt x="4012782" y="-4265"/>
                  <a:pt x="4261192" y="67847"/>
                  <a:pt x="4519800" y="0"/>
                </a:cubicBezTo>
                <a:cubicBezTo>
                  <a:pt x="4778408" y="-67847"/>
                  <a:pt x="4789844" y="48756"/>
                  <a:pt x="5022000" y="0"/>
                </a:cubicBezTo>
                <a:cubicBezTo>
                  <a:pt x="5254156" y="-48756"/>
                  <a:pt x="5303398" y="4465"/>
                  <a:pt x="5580000" y="0"/>
                </a:cubicBezTo>
                <a:cubicBezTo>
                  <a:pt x="5588362" y="194778"/>
                  <a:pt x="5542971" y="340771"/>
                  <a:pt x="5580000" y="505920"/>
                </a:cubicBezTo>
                <a:cubicBezTo>
                  <a:pt x="5617029" y="671069"/>
                  <a:pt x="5547524" y="870434"/>
                  <a:pt x="5580000" y="1130880"/>
                </a:cubicBezTo>
                <a:cubicBezTo>
                  <a:pt x="5612476" y="1391326"/>
                  <a:pt x="5573364" y="1413944"/>
                  <a:pt x="5580000" y="1636800"/>
                </a:cubicBezTo>
                <a:cubicBezTo>
                  <a:pt x="5586636" y="1859656"/>
                  <a:pt x="5565451" y="1939094"/>
                  <a:pt x="5580000" y="2202240"/>
                </a:cubicBezTo>
                <a:cubicBezTo>
                  <a:pt x="5594549" y="2465386"/>
                  <a:pt x="5567200" y="2694333"/>
                  <a:pt x="5580000" y="2976000"/>
                </a:cubicBezTo>
                <a:cubicBezTo>
                  <a:pt x="5401663" y="3030668"/>
                  <a:pt x="5315581" y="2949191"/>
                  <a:pt x="5077800" y="2976000"/>
                </a:cubicBezTo>
                <a:cubicBezTo>
                  <a:pt x="4840019" y="3002809"/>
                  <a:pt x="4879799" y="2963386"/>
                  <a:pt x="4687200" y="2976000"/>
                </a:cubicBezTo>
                <a:cubicBezTo>
                  <a:pt x="4494601" y="2988614"/>
                  <a:pt x="4264067" y="2942588"/>
                  <a:pt x="4129200" y="2976000"/>
                </a:cubicBezTo>
                <a:cubicBezTo>
                  <a:pt x="3994333" y="3009412"/>
                  <a:pt x="3730638" y="2937853"/>
                  <a:pt x="3627000" y="2976000"/>
                </a:cubicBezTo>
                <a:cubicBezTo>
                  <a:pt x="3523362" y="3014147"/>
                  <a:pt x="3315291" y="2930383"/>
                  <a:pt x="3124800" y="2976000"/>
                </a:cubicBezTo>
                <a:cubicBezTo>
                  <a:pt x="2934309" y="3021617"/>
                  <a:pt x="2660809" y="2940576"/>
                  <a:pt x="2511000" y="2976000"/>
                </a:cubicBezTo>
                <a:cubicBezTo>
                  <a:pt x="2361191" y="3011424"/>
                  <a:pt x="2043744" y="2939009"/>
                  <a:pt x="1897200" y="2976000"/>
                </a:cubicBezTo>
                <a:cubicBezTo>
                  <a:pt x="1750656" y="3012991"/>
                  <a:pt x="1635936" y="2975866"/>
                  <a:pt x="1450800" y="2976000"/>
                </a:cubicBezTo>
                <a:cubicBezTo>
                  <a:pt x="1265664" y="2976134"/>
                  <a:pt x="1233931" y="2973455"/>
                  <a:pt x="1060200" y="2976000"/>
                </a:cubicBezTo>
                <a:cubicBezTo>
                  <a:pt x="886469" y="2978545"/>
                  <a:pt x="855740" y="2974738"/>
                  <a:pt x="669600" y="2976000"/>
                </a:cubicBezTo>
                <a:cubicBezTo>
                  <a:pt x="483460" y="2977262"/>
                  <a:pt x="179338" y="2942966"/>
                  <a:pt x="0" y="2976000"/>
                </a:cubicBezTo>
                <a:cubicBezTo>
                  <a:pt x="-3170" y="2788337"/>
                  <a:pt x="31341" y="2488535"/>
                  <a:pt x="0" y="2321280"/>
                </a:cubicBezTo>
                <a:cubicBezTo>
                  <a:pt x="-31341" y="2154025"/>
                  <a:pt x="25322" y="1849984"/>
                  <a:pt x="0" y="1696320"/>
                </a:cubicBezTo>
                <a:cubicBezTo>
                  <a:pt x="-25322" y="1542656"/>
                  <a:pt x="25420" y="1366756"/>
                  <a:pt x="0" y="1041600"/>
                </a:cubicBezTo>
                <a:cubicBezTo>
                  <a:pt x="-25420" y="716444"/>
                  <a:pt x="28256" y="362267"/>
                  <a:pt x="0" y="0"/>
                </a:cubicBezTo>
                <a:close/>
              </a:path>
            </a:pathLst>
          </a:custGeom>
          <a:ln w="19050">
            <a:solidFill>
              <a:schemeClr val="accent4">
                <a:lumMod val="90000"/>
              </a:schemeClr>
            </a:solidFill>
            <a:extLst>
              <a:ext uri="{C807C97D-BFC1-408E-A445-0C87EB9F89A2}">
                <ask:lineSketchStyleProps xmlns:ask="http://schemas.microsoft.com/office/drawing/2018/sketchyshapes" sd="1775220768">
                  <a:prstGeom prst="rect">
                    <a:avLst/>
                  </a:prstGeom>
                  <ask:type>
                    <ask:lineSketchScribble/>
                  </ask:type>
                </ask:lineSketchStyleProps>
              </a:ext>
            </a:extLst>
          </a:ln>
        </p:spPr>
      </p:pic>
      <p:sp>
        <p:nvSpPr>
          <p:cNvPr id="6" name="Google Shape;1495;p37">
            <a:extLst>
              <a:ext uri="{FF2B5EF4-FFF2-40B4-BE49-F238E27FC236}">
                <a16:creationId xmlns:a16="http://schemas.microsoft.com/office/drawing/2014/main" id="{76F5E95E-2CEE-769A-DE1C-57E0D9690DCD}"/>
              </a:ext>
            </a:extLst>
          </p:cNvPr>
          <p:cNvSpPr/>
          <p:nvPr/>
        </p:nvSpPr>
        <p:spPr>
          <a:xfrm>
            <a:off x="3563919" y="1056448"/>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solidFill>
            <a:schemeClr val="accent4"/>
          </a:solidFill>
          <a:ln w="76200" cap="flat" cmpd="sng">
            <a:solidFill>
              <a:schemeClr val="accent4"/>
            </a:solidFill>
            <a:prstDash val="solid"/>
            <a:round/>
            <a:headEnd type="none" w="med" len="med"/>
            <a:tailEnd type="none" w="med" len="med"/>
          </a:ln>
        </p:spPr>
        <p:txBody>
          <a:bodyPr/>
          <a:lstStyle/>
          <a:p>
            <a:endParaRPr lang="en-US" dirty="0"/>
          </a:p>
        </p:txBody>
      </p:sp>
    </p:spTree>
    <p:extLst>
      <p:ext uri="{BB962C8B-B14F-4D97-AF65-F5344CB8AC3E}">
        <p14:creationId xmlns:p14="http://schemas.microsoft.com/office/powerpoint/2010/main" val="7776827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40">
          <a:extLst>
            <a:ext uri="{FF2B5EF4-FFF2-40B4-BE49-F238E27FC236}">
              <a16:creationId xmlns:a16="http://schemas.microsoft.com/office/drawing/2014/main" id="{89AE3EBF-D5BA-5BF1-C90C-A662AA296BFF}"/>
            </a:ext>
          </a:extLst>
        </p:cNvPr>
        <p:cNvGrpSpPr/>
        <p:nvPr/>
      </p:nvGrpSpPr>
      <p:grpSpPr>
        <a:xfrm>
          <a:off x="0" y="0"/>
          <a:ext cx="0" cy="0"/>
          <a:chOff x="0" y="0"/>
          <a:chExt cx="0" cy="0"/>
        </a:xfrm>
      </p:grpSpPr>
      <p:sp>
        <p:nvSpPr>
          <p:cNvPr id="1841" name="Google Shape;1841;p49">
            <a:extLst>
              <a:ext uri="{FF2B5EF4-FFF2-40B4-BE49-F238E27FC236}">
                <a16:creationId xmlns:a16="http://schemas.microsoft.com/office/drawing/2014/main" id="{06F0FFD2-0562-15BA-7DB4-8E10C7DA9A65}"/>
              </a:ext>
            </a:extLst>
          </p:cNvPr>
          <p:cNvSpPr txBox="1">
            <a:spLocks noGrp="1"/>
          </p:cNvSpPr>
          <p:nvPr>
            <p:ph type="title"/>
          </p:nvPr>
        </p:nvSpPr>
        <p:spPr>
          <a:xfrm>
            <a:off x="1055500" y="1307100"/>
            <a:ext cx="7032900" cy="25293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en-US" sz="4800" b="0" dirty="0">
                <a:solidFill>
                  <a:schemeClr val="tx2"/>
                </a:solidFill>
                <a:latin typeface="Cairo Black" panose="00000A00000000000000" pitchFamily="2" charset="-78"/>
                <a:ea typeface="Bebas Neue"/>
                <a:cs typeface="Cairo Black" panose="00000A00000000000000" pitchFamily="2" charset="-78"/>
                <a:sym typeface="Bebas Neue"/>
              </a:rPr>
              <a:t>06</a:t>
            </a:r>
            <a:br>
              <a:rPr lang="ar-SA" sz="3600" b="0" dirty="0">
                <a:latin typeface="Cairo Black" panose="00000A00000000000000" pitchFamily="2" charset="-78"/>
                <a:ea typeface="Bebas Neue"/>
                <a:cs typeface="Cairo Black" panose="00000A00000000000000" pitchFamily="2" charset="-78"/>
                <a:sym typeface="Bebas Neue"/>
              </a:rPr>
            </a:br>
            <a:r>
              <a:rPr lang="ar-SA" sz="3600" b="0" dirty="0">
                <a:latin typeface="Cairo Black" panose="00000A00000000000000" pitchFamily="2" charset="-78"/>
                <a:ea typeface="Bebas Neue"/>
                <a:cs typeface="Cairo Black" panose="00000A00000000000000" pitchFamily="2" charset="-78"/>
                <a:sym typeface="Bebas Neue"/>
              </a:rPr>
              <a:t>الآفاق المستقبلية والخاتمة</a:t>
            </a:r>
            <a:endParaRPr sz="3600" b="0" dirty="0">
              <a:latin typeface="Cairo Black" panose="00000A00000000000000" pitchFamily="2" charset="-78"/>
              <a:ea typeface="Bebas Neue"/>
              <a:cs typeface="Cairo Black" panose="00000A00000000000000" pitchFamily="2" charset="-78"/>
              <a:sym typeface="Bebas Neue"/>
            </a:endParaRPr>
          </a:p>
        </p:txBody>
      </p:sp>
      <p:sp>
        <p:nvSpPr>
          <p:cNvPr id="1842" name="Google Shape;1842;p49">
            <a:extLst>
              <a:ext uri="{FF2B5EF4-FFF2-40B4-BE49-F238E27FC236}">
                <a16:creationId xmlns:a16="http://schemas.microsoft.com/office/drawing/2014/main" id="{5AE8AD4A-AB45-582D-069B-8412FAED7D99}"/>
              </a:ext>
            </a:extLst>
          </p:cNvPr>
          <p:cNvSpPr/>
          <p:nvPr/>
        </p:nvSpPr>
        <p:spPr>
          <a:xfrm rot="-8096676">
            <a:off x="778442" y="3400294"/>
            <a:ext cx="1096935" cy="365716"/>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43" name="Google Shape;1843;p49">
            <a:extLst>
              <a:ext uri="{FF2B5EF4-FFF2-40B4-BE49-F238E27FC236}">
                <a16:creationId xmlns:a16="http://schemas.microsoft.com/office/drawing/2014/main" id="{EECAEDE3-54DF-79F7-9348-31D58D57291B}"/>
              </a:ext>
            </a:extLst>
          </p:cNvPr>
          <p:cNvSpPr/>
          <p:nvPr/>
        </p:nvSpPr>
        <p:spPr>
          <a:xfrm rot="2702659">
            <a:off x="7310206" y="1329890"/>
            <a:ext cx="1097147" cy="366140"/>
          </a:xfrm>
          <a:prstGeom prst="rect">
            <a:avLst/>
          </a:prstGeom>
          <a:solidFill>
            <a:schemeClr val="accent6"/>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44" name="Google Shape;1844;p49">
            <a:extLst>
              <a:ext uri="{FF2B5EF4-FFF2-40B4-BE49-F238E27FC236}">
                <a16:creationId xmlns:a16="http://schemas.microsoft.com/office/drawing/2014/main" id="{D744758D-B79E-8367-AE7B-56645BA99B8E}"/>
              </a:ext>
            </a:extLst>
          </p:cNvPr>
          <p:cNvSpPr/>
          <p:nvPr/>
        </p:nvSpPr>
        <p:spPr>
          <a:xfrm rot="10800000" flipH="1">
            <a:off x="3761400" y="4027863"/>
            <a:ext cx="1621221" cy="580637"/>
          </a:xfrm>
          <a:custGeom>
            <a:avLst/>
            <a:gdLst/>
            <a:ahLst/>
            <a:cxnLst/>
            <a:rect l="l" t="t" r="r" b="b"/>
            <a:pathLst>
              <a:path w="64642" h="25014" extrusionOk="0">
                <a:moveTo>
                  <a:pt x="0" y="25014"/>
                </a:moveTo>
                <a:cubicBezTo>
                  <a:pt x="0" y="20709"/>
                  <a:pt x="2168" y="15664"/>
                  <a:pt x="5906" y="13529"/>
                </a:cubicBezTo>
                <a:cubicBezTo>
                  <a:pt x="8004" y="12331"/>
                  <a:pt x="11882" y="10801"/>
                  <a:pt x="13125" y="12873"/>
                </a:cubicBezTo>
                <a:cubicBezTo>
                  <a:pt x="14235" y="14723"/>
                  <a:pt x="11891" y="19133"/>
                  <a:pt x="9844" y="18451"/>
                </a:cubicBezTo>
                <a:cubicBezTo>
                  <a:pt x="8233" y="17914"/>
                  <a:pt x="8531" y="15227"/>
                  <a:pt x="8531" y="13529"/>
                </a:cubicBezTo>
                <a:cubicBezTo>
                  <a:pt x="8531" y="6976"/>
                  <a:pt x="18598" y="4355"/>
                  <a:pt x="24938" y="2701"/>
                </a:cubicBezTo>
                <a:cubicBezTo>
                  <a:pt x="33098" y="572"/>
                  <a:pt x="42204" y="-1279"/>
                  <a:pt x="50204" y="1388"/>
                </a:cubicBezTo>
                <a:cubicBezTo>
                  <a:pt x="54936" y="2966"/>
                  <a:pt x="58841" y="8243"/>
                  <a:pt x="59392" y="13201"/>
                </a:cubicBezTo>
                <a:cubicBezTo>
                  <a:pt x="59662" y="15632"/>
                  <a:pt x="63150" y="20420"/>
                  <a:pt x="60704" y="20420"/>
                </a:cubicBezTo>
                <a:cubicBezTo>
                  <a:pt x="58246" y="20420"/>
                  <a:pt x="55568" y="14283"/>
                  <a:pt x="54470" y="16482"/>
                </a:cubicBezTo>
                <a:cubicBezTo>
                  <a:pt x="54009" y="17405"/>
                  <a:pt x="55579" y="18222"/>
                  <a:pt x="56110" y="19107"/>
                </a:cubicBezTo>
                <a:cubicBezTo>
                  <a:pt x="57386" y="21233"/>
                  <a:pt x="58552" y="24686"/>
                  <a:pt x="61032" y="24686"/>
                </a:cubicBezTo>
                <a:cubicBezTo>
                  <a:pt x="65254" y="24686"/>
                  <a:pt x="63307" y="16550"/>
                  <a:pt x="64642" y="12545"/>
                </a:cubicBezTo>
              </a:path>
            </a:pathLst>
          </a:custGeom>
          <a:noFill/>
          <a:ln w="76200" cap="sq" cmpd="sng">
            <a:solidFill>
              <a:schemeClr val="accent1"/>
            </a:solidFill>
            <a:prstDash val="solid"/>
            <a:round/>
            <a:headEnd type="none" w="med" len="med"/>
            <a:tailEnd type="none" w="med" len="med"/>
          </a:ln>
        </p:spPr>
        <p:txBody>
          <a:bodyPr/>
          <a:lstStyle/>
          <a:p>
            <a:endParaRPr lang="en-US" dirty="0"/>
          </a:p>
        </p:txBody>
      </p:sp>
      <p:sp>
        <p:nvSpPr>
          <p:cNvPr id="1845" name="Google Shape;1845;p49">
            <a:extLst>
              <a:ext uri="{FF2B5EF4-FFF2-40B4-BE49-F238E27FC236}">
                <a16:creationId xmlns:a16="http://schemas.microsoft.com/office/drawing/2014/main" id="{7F41904E-5108-3D2E-CA50-97E4F334D99F}"/>
              </a:ext>
            </a:extLst>
          </p:cNvPr>
          <p:cNvSpPr/>
          <p:nvPr/>
        </p:nvSpPr>
        <p:spPr>
          <a:xfrm>
            <a:off x="6845500" y="4198388"/>
            <a:ext cx="1583400" cy="4101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1800" b="1">
                <a:solidFill>
                  <a:schemeClr val="accent2"/>
                </a:solidFill>
                <a:latin typeface="Cairo Black" panose="00000A00000000000000" pitchFamily="2" charset="-78"/>
                <a:ea typeface="Comic Neue"/>
                <a:cs typeface="Cairo Black" panose="00000A00000000000000" pitchFamily="2" charset="-78"/>
                <a:sym typeface="Comic Neue"/>
              </a:rPr>
              <a:t>♡♡♡♡♡</a:t>
            </a:r>
            <a:endParaRPr sz="1800" b="1" dirty="0">
              <a:solidFill>
                <a:schemeClr val="accent1"/>
              </a:solidFill>
              <a:latin typeface="Cairo Black" panose="00000A00000000000000" pitchFamily="2" charset="-78"/>
              <a:ea typeface="Comic Neue"/>
              <a:cs typeface="Cairo Black" panose="00000A00000000000000" pitchFamily="2" charset="-78"/>
              <a:sym typeface="Comic Neue"/>
            </a:endParaRPr>
          </a:p>
        </p:txBody>
      </p:sp>
      <p:sp>
        <p:nvSpPr>
          <p:cNvPr id="1846" name="Google Shape;1846;p49">
            <a:extLst>
              <a:ext uri="{FF2B5EF4-FFF2-40B4-BE49-F238E27FC236}">
                <a16:creationId xmlns:a16="http://schemas.microsoft.com/office/drawing/2014/main" id="{32D41F35-2738-652A-5402-DC9C6FDB880B}"/>
              </a:ext>
            </a:extLst>
          </p:cNvPr>
          <p:cNvSpPr/>
          <p:nvPr/>
        </p:nvSpPr>
        <p:spPr>
          <a:xfrm>
            <a:off x="7867250" y="535000"/>
            <a:ext cx="561649" cy="515871"/>
          </a:xfrm>
          <a:custGeom>
            <a:avLst/>
            <a:gdLst/>
            <a:ahLst/>
            <a:cxnLst/>
            <a:rect l="l" t="t" r="r" b="b"/>
            <a:pathLst>
              <a:path w="29772" h="27349" extrusionOk="0">
                <a:moveTo>
                  <a:pt x="17438" y="26693"/>
                </a:moveTo>
                <a:cubicBezTo>
                  <a:pt x="10583" y="21205"/>
                  <a:pt x="-3221" y="14203"/>
                  <a:pt x="704" y="6348"/>
                </a:cubicBezTo>
                <a:cubicBezTo>
                  <a:pt x="2931" y="1892"/>
                  <a:pt x="13893" y="3920"/>
                  <a:pt x="15470" y="8645"/>
                </a:cubicBezTo>
                <a:cubicBezTo>
                  <a:pt x="15843" y="9763"/>
                  <a:pt x="15137" y="12581"/>
                  <a:pt x="14157" y="11927"/>
                </a:cubicBezTo>
                <a:cubicBezTo>
                  <a:pt x="9524" y="8838"/>
                  <a:pt x="20477" y="-801"/>
                  <a:pt x="25970" y="114"/>
                </a:cubicBezTo>
                <a:cubicBezTo>
                  <a:pt x="35262" y="1662"/>
                  <a:pt x="25084" y="20688"/>
                  <a:pt x="18423" y="27349"/>
                </a:cubicBezTo>
              </a:path>
            </a:pathLst>
          </a:custGeom>
          <a:noFill/>
          <a:ln w="76200" cap="sq" cmpd="sng">
            <a:solidFill>
              <a:schemeClr val="accent4"/>
            </a:solidFill>
            <a:prstDash val="solid"/>
            <a:round/>
            <a:headEnd type="none" w="med" len="med"/>
            <a:tailEnd type="none" w="med" len="med"/>
          </a:ln>
        </p:spPr>
        <p:txBody>
          <a:bodyPr/>
          <a:lstStyle/>
          <a:p>
            <a:endParaRPr lang="en-US" dirty="0"/>
          </a:p>
        </p:txBody>
      </p:sp>
      <p:grpSp>
        <p:nvGrpSpPr>
          <p:cNvPr id="1847" name="Google Shape;1847;p49">
            <a:extLst>
              <a:ext uri="{FF2B5EF4-FFF2-40B4-BE49-F238E27FC236}">
                <a16:creationId xmlns:a16="http://schemas.microsoft.com/office/drawing/2014/main" id="{108B7FD2-6795-1B48-1FF3-7D375782A655}"/>
              </a:ext>
            </a:extLst>
          </p:cNvPr>
          <p:cNvGrpSpPr/>
          <p:nvPr/>
        </p:nvGrpSpPr>
        <p:grpSpPr>
          <a:xfrm>
            <a:off x="1055499" y="4413375"/>
            <a:ext cx="1004818" cy="195134"/>
            <a:chOff x="1055499" y="4413375"/>
            <a:chExt cx="1004818" cy="195134"/>
          </a:xfrm>
        </p:grpSpPr>
        <p:sp>
          <p:nvSpPr>
            <p:cNvPr id="1848" name="Google Shape;1848;p49">
              <a:extLst>
                <a:ext uri="{FF2B5EF4-FFF2-40B4-BE49-F238E27FC236}">
                  <a16:creationId xmlns:a16="http://schemas.microsoft.com/office/drawing/2014/main" id="{5151E889-7E75-543E-3576-69311616F4B4}"/>
                </a:ext>
              </a:extLst>
            </p:cNvPr>
            <p:cNvSpPr/>
            <p:nvPr/>
          </p:nvSpPr>
          <p:spPr>
            <a:xfrm>
              <a:off x="1055499" y="441337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dirty="0"/>
            </a:p>
          </p:txBody>
        </p:sp>
        <p:sp>
          <p:nvSpPr>
            <p:cNvPr id="1849" name="Google Shape;1849;p49">
              <a:extLst>
                <a:ext uri="{FF2B5EF4-FFF2-40B4-BE49-F238E27FC236}">
                  <a16:creationId xmlns:a16="http://schemas.microsoft.com/office/drawing/2014/main" id="{6713B6ED-CCBC-B5A0-5795-46E3586C2611}"/>
                </a:ext>
              </a:extLst>
            </p:cNvPr>
            <p:cNvSpPr/>
            <p:nvPr/>
          </p:nvSpPr>
          <p:spPr>
            <a:xfrm rot="10800000">
              <a:off x="1465674" y="4413404"/>
              <a:ext cx="184492" cy="195105"/>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dirty="0"/>
            </a:p>
          </p:txBody>
        </p:sp>
        <p:sp>
          <p:nvSpPr>
            <p:cNvPr id="1850" name="Google Shape;1850;p49">
              <a:extLst>
                <a:ext uri="{FF2B5EF4-FFF2-40B4-BE49-F238E27FC236}">
                  <a16:creationId xmlns:a16="http://schemas.microsoft.com/office/drawing/2014/main" id="{77343A40-7F35-772B-4E39-B0E25A4BEB79}"/>
                </a:ext>
              </a:extLst>
            </p:cNvPr>
            <p:cNvSpPr/>
            <p:nvPr/>
          </p:nvSpPr>
          <p:spPr>
            <a:xfrm>
              <a:off x="1875799" y="4413375"/>
              <a:ext cx="184518" cy="195133"/>
            </a:xfrm>
            <a:custGeom>
              <a:avLst/>
              <a:gdLst/>
              <a:ahLst/>
              <a:cxnLst/>
              <a:rect l="l" t="t" r="r" b="b"/>
              <a:pathLst>
                <a:path w="10413" h="11012" extrusionOk="0">
                  <a:moveTo>
                    <a:pt x="4796" y="984"/>
                  </a:moveTo>
                  <a:cubicBezTo>
                    <a:pt x="1964" y="1794"/>
                    <a:pt x="-607" y="5699"/>
                    <a:pt x="202" y="8531"/>
                  </a:cubicBezTo>
                  <a:cubicBezTo>
                    <a:pt x="754" y="10465"/>
                    <a:pt x="3846" y="11380"/>
                    <a:pt x="5780" y="10828"/>
                  </a:cubicBezTo>
                  <a:cubicBezTo>
                    <a:pt x="8837" y="9955"/>
                    <a:pt x="11227" y="5249"/>
                    <a:pt x="10046" y="2297"/>
                  </a:cubicBezTo>
                  <a:cubicBezTo>
                    <a:pt x="9147" y="49"/>
                    <a:pt x="5576" y="0"/>
                    <a:pt x="3155" y="0"/>
                  </a:cubicBezTo>
                </a:path>
              </a:pathLst>
            </a:custGeom>
            <a:noFill/>
            <a:ln w="76200" cap="flat" cmpd="sng">
              <a:solidFill>
                <a:schemeClr val="accent4"/>
              </a:solidFill>
              <a:prstDash val="solid"/>
              <a:round/>
              <a:headEnd type="none" w="med" len="med"/>
              <a:tailEnd type="none" w="med" len="med"/>
            </a:ln>
          </p:spPr>
          <p:txBody>
            <a:bodyPr/>
            <a:lstStyle/>
            <a:p>
              <a:endParaRPr lang="en-US" dirty="0"/>
            </a:p>
          </p:txBody>
        </p:sp>
      </p:grpSp>
      <p:sp>
        <p:nvSpPr>
          <p:cNvPr id="1851" name="Google Shape;1851;p49">
            <a:extLst>
              <a:ext uri="{FF2B5EF4-FFF2-40B4-BE49-F238E27FC236}">
                <a16:creationId xmlns:a16="http://schemas.microsoft.com/office/drawing/2014/main" id="{5C610CA4-58AE-3D10-C42C-2E5B7DF25399}"/>
              </a:ext>
            </a:extLst>
          </p:cNvPr>
          <p:cNvSpPr/>
          <p:nvPr/>
        </p:nvSpPr>
        <p:spPr>
          <a:xfrm>
            <a:off x="6228937" y="554209"/>
            <a:ext cx="1072050" cy="553250"/>
          </a:xfrm>
          <a:custGeom>
            <a:avLst/>
            <a:gdLst/>
            <a:ahLst/>
            <a:cxnLst/>
            <a:rect l="l" t="t" r="r" b="b"/>
            <a:pathLst>
              <a:path w="42882" h="22130" extrusionOk="0">
                <a:moveTo>
                  <a:pt x="42882" y="473"/>
                </a:moveTo>
                <a:cubicBezTo>
                  <a:pt x="37118" y="-857"/>
                  <a:pt x="28346" y="888"/>
                  <a:pt x="26147" y="6380"/>
                </a:cubicBezTo>
                <a:cubicBezTo>
                  <a:pt x="25278" y="8551"/>
                  <a:pt x="31093" y="8989"/>
                  <a:pt x="33038" y="7692"/>
                </a:cubicBezTo>
                <a:cubicBezTo>
                  <a:pt x="34005" y="7047"/>
                  <a:pt x="31568" y="5531"/>
                  <a:pt x="30413" y="5395"/>
                </a:cubicBezTo>
                <a:cubicBezTo>
                  <a:pt x="25555" y="4823"/>
                  <a:pt x="20647" y="6570"/>
                  <a:pt x="15975" y="8020"/>
                </a:cubicBezTo>
                <a:cubicBezTo>
                  <a:pt x="11420" y="9433"/>
                  <a:pt x="7863" y="13180"/>
                  <a:pt x="4491" y="16552"/>
                </a:cubicBezTo>
                <a:cubicBezTo>
                  <a:pt x="3718" y="17325"/>
                  <a:pt x="3500" y="19666"/>
                  <a:pt x="2522" y="19177"/>
                </a:cubicBezTo>
                <a:cubicBezTo>
                  <a:pt x="663" y="18248"/>
                  <a:pt x="2864" y="14992"/>
                  <a:pt x="2522" y="12942"/>
                </a:cubicBezTo>
                <a:cubicBezTo>
                  <a:pt x="2117" y="10508"/>
                  <a:pt x="1230" y="17718"/>
                  <a:pt x="881" y="20161"/>
                </a:cubicBezTo>
                <a:cubicBezTo>
                  <a:pt x="783" y="20846"/>
                  <a:pt x="-467" y="22130"/>
                  <a:pt x="225" y="22130"/>
                </a:cubicBezTo>
                <a:cubicBezTo>
                  <a:pt x="7948" y="22130"/>
                  <a:pt x="15190" y="18061"/>
                  <a:pt x="22866" y="17208"/>
                </a:cubicBezTo>
              </a:path>
            </a:pathLst>
          </a:custGeom>
          <a:noFill/>
          <a:ln w="76200" cap="flat" cmpd="sng">
            <a:solidFill>
              <a:schemeClr val="accent3"/>
            </a:solidFill>
            <a:prstDash val="solid"/>
            <a:round/>
            <a:headEnd type="none" w="med" len="med"/>
            <a:tailEnd type="none" w="med" len="med"/>
          </a:ln>
        </p:spPr>
        <p:txBody>
          <a:bodyPr/>
          <a:lstStyle/>
          <a:p>
            <a:endParaRPr lang="en-US" dirty="0"/>
          </a:p>
        </p:txBody>
      </p:sp>
      <p:sp>
        <p:nvSpPr>
          <p:cNvPr id="1852" name="Google Shape;1852;p49">
            <a:extLst>
              <a:ext uri="{FF2B5EF4-FFF2-40B4-BE49-F238E27FC236}">
                <a16:creationId xmlns:a16="http://schemas.microsoft.com/office/drawing/2014/main" id="{D3BF4D7A-966C-364C-6CA8-E4F8F072EDF8}"/>
              </a:ext>
            </a:extLst>
          </p:cNvPr>
          <p:cNvSpPr/>
          <p:nvPr/>
        </p:nvSpPr>
        <p:spPr>
          <a:xfrm>
            <a:off x="1058138" y="476800"/>
            <a:ext cx="725100" cy="711000"/>
          </a:xfrm>
          <a:prstGeom prst="heart">
            <a:avLst/>
          </a:prstGeom>
          <a:solidFill>
            <a:schemeClr val="accent3"/>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 b="1">
                <a:solidFill>
                  <a:schemeClr val="accent6"/>
                </a:solidFill>
                <a:latin typeface="Cairo Black" panose="00000A00000000000000" pitchFamily="2" charset="-78"/>
                <a:ea typeface="Comic Neue"/>
                <a:cs typeface="Cairo Black" panose="00000A00000000000000" pitchFamily="2" charset="-78"/>
                <a:sym typeface="Comic Neue"/>
              </a:rPr>
              <a:t>XO</a:t>
            </a:r>
            <a:endParaRPr b="1" dirty="0">
              <a:solidFill>
                <a:schemeClr val="accent6"/>
              </a:solidFill>
              <a:latin typeface="Cairo Black" panose="00000A00000000000000" pitchFamily="2" charset="-78"/>
              <a:ea typeface="Comic Neue"/>
              <a:cs typeface="Cairo Black" panose="00000A00000000000000" pitchFamily="2" charset="-78"/>
              <a:sym typeface="Comic Neue"/>
            </a:endParaRPr>
          </a:p>
        </p:txBody>
      </p:sp>
      <p:sp>
        <p:nvSpPr>
          <p:cNvPr id="1853" name="Google Shape;1853;p49">
            <a:extLst>
              <a:ext uri="{FF2B5EF4-FFF2-40B4-BE49-F238E27FC236}">
                <a16:creationId xmlns:a16="http://schemas.microsoft.com/office/drawing/2014/main" id="{D1A328BA-BD57-4152-F021-6317F4D7E283}"/>
              </a:ext>
            </a:extLst>
          </p:cNvPr>
          <p:cNvSpPr/>
          <p:nvPr/>
        </p:nvSpPr>
        <p:spPr>
          <a:xfrm>
            <a:off x="1578450" y="771150"/>
            <a:ext cx="395100" cy="375600"/>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54" name="Google Shape;1854;p49">
            <a:extLst>
              <a:ext uri="{FF2B5EF4-FFF2-40B4-BE49-F238E27FC236}">
                <a16:creationId xmlns:a16="http://schemas.microsoft.com/office/drawing/2014/main" id="{2593C10A-5902-44F2-095B-D7BD88A915E7}"/>
              </a:ext>
            </a:extLst>
          </p:cNvPr>
          <p:cNvSpPr/>
          <p:nvPr/>
        </p:nvSpPr>
        <p:spPr>
          <a:xfrm rot="-1194133">
            <a:off x="2935476" y="4317132"/>
            <a:ext cx="181543" cy="172623"/>
          </a:xfrm>
          <a:prstGeom prst="star5">
            <a:avLst>
              <a:gd name="adj" fmla="val 19098"/>
              <a:gd name="hf" fmla="val 105146"/>
              <a:gd name="vf" fmla="val 110557"/>
            </a:avLst>
          </a:prstGeom>
          <a:solidFill>
            <a:schemeClr val="dk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55" name="Google Shape;1855;p49">
            <a:extLst>
              <a:ext uri="{FF2B5EF4-FFF2-40B4-BE49-F238E27FC236}">
                <a16:creationId xmlns:a16="http://schemas.microsoft.com/office/drawing/2014/main" id="{DA5C4C6A-04B2-E46D-D49F-42D32C5ABBCD}"/>
              </a:ext>
            </a:extLst>
          </p:cNvPr>
          <p:cNvSpPr/>
          <p:nvPr/>
        </p:nvSpPr>
        <p:spPr>
          <a:xfrm rot="691964">
            <a:off x="3084218" y="706746"/>
            <a:ext cx="181566" cy="172388"/>
          </a:xfrm>
          <a:prstGeom prst="star5">
            <a:avLst>
              <a:gd name="adj" fmla="val 19098"/>
              <a:gd name="hf" fmla="val 105146"/>
              <a:gd name="vf" fmla="val 110557"/>
            </a:avLst>
          </a:prstGeom>
          <a:solidFill>
            <a:schemeClr val="accent3"/>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56" name="Google Shape;1856;p49">
            <a:extLst>
              <a:ext uri="{FF2B5EF4-FFF2-40B4-BE49-F238E27FC236}">
                <a16:creationId xmlns:a16="http://schemas.microsoft.com/office/drawing/2014/main" id="{4FBA0798-A2D4-2850-203C-F0D4156B0F36}"/>
              </a:ext>
            </a:extLst>
          </p:cNvPr>
          <p:cNvSpPr/>
          <p:nvPr/>
        </p:nvSpPr>
        <p:spPr>
          <a:xfrm rot="732028">
            <a:off x="8338038" y="2983148"/>
            <a:ext cx="181704" cy="172463"/>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57" name="Google Shape;1857;p49">
            <a:extLst>
              <a:ext uri="{FF2B5EF4-FFF2-40B4-BE49-F238E27FC236}">
                <a16:creationId xmlns:a16="http://schemas.microsoft.com/office/drawing/2014/main" id="{A056655D-F55F-3967-4553-AAED49A55E62}"/>
              </a:ext>
            </a:extLst>
          </p:cNvPr>
          <p:cNvSpPr/>
          <p:nvPr/>
        </p:nvSpPr>
        <p:spPr>
          <a:xfrm rot="175995">
            <a:off x="4829529" y="775688"/>
            <a:ext cx="181738" cy="172420"/>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58" name="Google Shape;1858;p49">
            <a:hlinkClick r:id="" action="ppaction://hlinkshowjump?jump=previousslide"/>
            <a:extLst>
              <a:ext uri="{FF2B5EF4-FFF2-40B4-BE49-F238E27FC236}">
                <a16:creationId xmlns:a16="http://schemas.microsoft.com/office/drawing/2014/main" id="{9DB11D02-14EE-D3D8-ABA7-8E8C93BE77C8}"/>
              </a:ext>
            </a:extLst>
          </p:cNvPr>
          <p:cNvSpPr/>
          <p:nvPr/>
        </p:nvSpPr>
        <p:spPr>
          <a:xfrm rot="-5400000">
            <a:off x="8701024" y="615123"/>
            <a:ext cx="443100" cy="443100"/>
          </a:xfrm>
          <a:prstGeom prst="round2SameRect">
            <a:avLst>
              <a:gd name="adj1" fmla="val 50000"/>
              <a:gd name="adj2" fmla="val 0"/>
            </a:avLst>
          </a:prstGeom>
          <a:solidFill>
            <a:schemeClr val="dk2"/>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59" name="Google Shape;1859;p49">
            <a:hlinkClick r:id="" action="ppaction://hlinkshowjump?jump=previousslide"/>
            <a:extLst>
              <a:ext uri="{FF2B5EF4-FFF2-40B4-BE49-F238E27FC236}">
                <a16:creationId xmlns:a16="http://schemas.microsoft.com/office/drawing/2014/main" id="{8D52F6AA-4DD4-D0F2-6126-02F3642F52E8}"/>
              </a:ext>
            </a:extLst>
          </p:cNvPr>
          <p:cNvSpPr/>
          <p:nvPr/>
        </p:nvSpPr>
        <p:spPr>
          <a:xfrm rot="10800000">
            <a:off x="8835049" y="718950"/>
            <a:ext cx="217500" cy="235500"/>
          </a:xfrm>
          <a:prstGeom prst="rightArrow">
            <a:avLst>
              <a:gd name="adj1" fmla="val 50000"/>
              <a:gd name="adj2" fmla="val 56386"/>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60" name="Google Shape;1860;p49">
            <a:hlinkClick r:id="" action="ppaction://hlinkshowjump?jump=firstslide"/>
            <a:extLst>
              <a:ext uri="{FF2B5EF4-FFF2-40B4-BE49-F238E27FC236}">
                <a16:creationId xmlns:a16="http://schemas.microsoft.com/office/drawing/2014/main" id="{A332D1E5-662F-AAA4-99CB-42AE9FE147B5}"/>
              </a:ext>
            </a:extLst>
          </p:cNvPr>
          <p:cNvSpPr/>
          <p:nvPr/>
        </p:nvSpPr>
        <p:spPr>
          <a:xfrm rot="-5400000">
            <a:off x="8701024" y="1230373"/>
            <a:ext cx="443100" cy="443100"/>
          </a:xfrm>
          <a:prstGeom prst="round2SameRect">
            <a:avLst>
              <a:gd name="adj1" fmla="val 50000"/>
              <a:gd name="adj2" fmla="val 0"/>
            </a:avLst>
          </a:prstGeom>
          <a:solidFill>
            <a:schemeClr val="accent3"/>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61" name="Google Shape;1861;p49">
            <a:hlinkClick r:id="" action="ppaction://hlinkshowjump?jump=firstslide"/>
            <a:extLst>
              <a:ext uri="{FF2B5EF4-FFF2-40B4-BE49-F238E27FC236}">
                <a16:creationId xmlns:a16="http://schemas.microsoft.com/office/drawing/2014/main" id="{9B4C3BF4-FCAF-CE69-7F5E-542079B31D86}"/>
              </a:ext>
            </a:extLst>
          </p:cNvPr>
          <p:cNvSpPr/>
          <p:nvPr/>
        </p:nvSpPr>
        <p:spPr>
          <a:xfrm rot="-5400000">
            <a:off x="8822044" y="1343217"/>
            <a:ext cx="243600" cy="217500"/>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62" name="Google Shape;1862;p49">
            <a:hlinkClick r:id="" action="ppaction://hlinkshowjump?jump=firstslide"/>
            <a:extLst>
              <a:ext uri="{FF2B5EF4-FFF2-40B4-BE49-F238E27FC236}">
                <a16:creationId xmlns:a16="http://schemas.microsoft.com/office/drawing/2014/main" id="{166E9A99-A28E-1C44-D5EC-06C469E18492}"/>
              </a:ext>
            </a:extLst>
          </p:cNvPr>
          <p:cNvSpPr/>
          <p:nvPr/>
        </p:nvSpPr>
        <p:spPr>
          <a:xfrm>
            <a:off x="8903321" y="1449097"/>
            <a:ext cx="81000" cy="124800"/>
          </a:xfrm>
          <a:prstGeom prst="round2SameRect">
            <a:avLst>
              <a:gd name="adj1" fmla="val 50000"/>
              <a:gd name="adj2" fmla="val 0"/>
            </a:avLst>
          </a:pr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63" name="Google Shape;1863;p49">
            <a:hlinkClick r:id="" action="ppaction://hlinkshowjump?jump=nextslide"/>
            <a:extLst>
              <a:ext uri="{FF2B5EF4-FFF2-40B4-BE49-F238E27FC236}">
                <a16:creationId xmlns:a16="http://schemas.microsoft.com/office/drawing/2014/main" id="{E7C95546-8027-9AF9-7C03-382A5DFAAAE1}"/>
              </a:ext>
            </a:extLst>
          </p:cNvPr>
          <p:cNvSpPr/>
          <p:nvPr/>
        </p:nvSpPr>
        <p:spPr>
          <a:xfrm rot="-5400000">
            <a:off x="8701024" y="-127"/>
            <a:ext cx="443100" cy="443100"/>
          </a:xfrm>
          <a:prstGeom prst="round2SameRect">
            <a:avLst>
              <a:gd name="adj1" fmla="val 50000"/>
              <a:gd name="adj2" fmla="val 0"/>
            </a:avLst>
          </a:prstGeom>
          <a:solidFill>
            <a:schemeClr val="lt2"/>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864" name="Google Shape;1864;p49">
            <a:hlinkClick r:id="" action="ppaction://hlinkshowjump?jump=nextslide"/>
            <a:extLst>
              <a:ext uri="{FF2B5EF4-FFF2-40B4-BE49-F238E27FC236}">
                <a16:creationId xmlns:a16="http://schemas.microsoft.com/office/drawing/2014/main" id="{793DECD7-4305-8785-1478-1C33D57466A2}"/>
              </a:ext>
            </a:extLst>
          </p:cNvPr>
          <p:cNvSpPr/>
          <p:nvPr/>
        </p:nvSpPr>
        <p:spPr>
          <a:xfrm>
            <a:off x="8834999" y="103700"/>
            <a:ext cx="217500" cy="235500"/>
          </a:xfrm>
          <a:prstGeom prst="rightArrow">
            <a:avLst>
              <a:gd name="adj1" fmla="val 50000"/>
              <a:gd name="adj2" fmla="val 56386"/>
            </a:avLst>
          </a:pr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Tree>
    <p:extLst>
      <p:ext uri="{BB962C8B-B14F-4D97-AF65-F5344CB8AC3E}">
        <p14:creationId xmlns:p14="http://schemas.microsoft.com/office/powerpoint/2010/main" val="4114642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64"/>
        <p:cNvGrpSpPr/>
        <p:nvPr/>
      </p:nvGrpSpPr>
      <p:grpSpPr>
        <a:xfrm>
          <a:off x="0" y="0"/>
          <a:ext cx="0" cy="0"/>
          <a:chOff x="0" y="0"/>
          <a:chExt cx="0" cy="0"/>
        </a:xfrm>
      </p:grpSpPr>
      <p:sp>
        <p:nvSpPr>
          <p:cNvPr id="2165" name="Google Shape;2165;p5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2800" dirty="0">
                <a:latin typeface="Cairo Black" panose="00000A00000000000000" pitchFamily="2" charset="-78"/>
                <a:cs typeface="Cairo Black" panose="00000A00000000000000" pitchFamily="2" charset="-78"/>
              </a:rPr>
              <a:t>الآفاق المستقبلية</a:t>
            </a:r>
            <a:endParaRPr sz="2800" dirty="0">
              <a:latin typeface="Cairo Black" panose="00000A00000000000000" pitchFamily="2" charset="-78"/>
              <a:cs typeface="Cairo Black" panose="00000A00000000000000" pitchFamily="2" charset="-78"/>
            </a:endParaRPr>
          </a:p>
        </p:txBody>
      </p:sp>
      <p:sp>
        <p:nvSpPr>
          <p:cNvPr id="2166" name="Google Shape;2166;p59"/>
          <p:cNvSpPr/>
          <p:nvPr/>
        </p:nvSpPr>
        <p:spPr>
          <a:xfrm>
            <a:off x="1855150" y="2688136"/>
            <a:ext cx="295200" cy="295200"/>
          </a:xfrm>
          <a:prstGeom prst="rect">
            <a:avLst/>
          </a:pr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2167" name="Google Shape;2167;p59"/>
          <p:cNvSpPr/>
          <p:nvPr/>
        </p:nvSpPr>
        <p:spPr>
          <a:xfrm>
            <a:off x="3731525" y="2688136"/>
            <a:ext cx="295200" cy="295200"/>
          </a:xfrm>
          <a:prstGeom prst="rect">
            <a:avLst/>
          </a:pr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2168" name="Google Shape;2168;p59"/>
          <p:cNvSpPr/>
          <p:nvPr/>
        </p:nvSpPr>
        <p:spPr>
          <a:xfrm>
            <a:off x="5607900" y="2688136"/>
            <a:ext cx="295200" cy="295200"/>
          </a:xfrm>
          <a:prstGeom prst="rect">
            <a:avLst/>
          </a:pr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2169" name="Google Shape;2169;p59"/>
          <p:cNvSpPr/>
          <p:nvPr/>
        </p:nvSpPr>
        <p:spPr>
          <a:xfrm>
            <a:off x="7484275" y="2688136"/>
            <a:ext cx="295200" cy="295200"/>
          </a:xfrm>
          <a:prstGeom prst="rect">
            <a:avLst/>
          </a:pr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cxnSp>
        <p:nvCxnSpPr>
          <p:cNvPr id="2170" name="Google Shape;2170;p59"/>
          <p:cNvCxnSpPr>
            <a:stCxn id="2166" idx="3"/>
            <a:endCxn id="2167" idx="1"/>
          </p:cNvCxnSpPr>
          <p:nvPr/>
        </p:nvCxnSpPr>
        <p:spPr>
          <a:xfrm>
            <a:off x="2150350" y="2835736"/>
            <a:ext cx="1581300" cy="0"/>
          </a:xfrm>
          <a:prstGeom prst="straightConnector1">
            <a:avLst/>
          </a:prstGeom>
          <a:noFill/>
          <a:ln w="76200" cap="flat" cmpd="sng">
            <a:solidFill>
              <a:schemeClr val="accent4"/>
            </a:solidFill>
            <a:prstDash val="solid"/>
            <a:round/>
            <a:headEnd type="none" w="med" len="med"/>
            <a:tailEnd type="none" w="med" len="med"/>
          </a:ln>
        </p:spPr>
      </p:cxnSp>
      <p:cxnSp>
        <p:nvCxnSpPr>
          <p:cNvPr id="2171" name="Google Shape;2171;p59"/>
          <p:cNvCxnSpPr>
            <a:stCxn id="2167" idx="3"/>
            <a:endCxn id="2168" idx="1"/>
          </p:cNvCxnSpPr>
          <p:nvPr/>
        </p:nvCxnSpPr>
        <p:spPr>
          <a:xfrm>
            <a:off x="4026725" y="2835736"/>
            <a:ext cx="1581300" cy="0"/>
          </a:xfrm>
          <a:prstGeom prst="straightConnector1">
            <a:avLst/>
          </a:prstGeom>
          <a:noFill/>
          <a:ln w="76200" cap="flat" cmpd="sng">
            <a:solidFill>
              <a:schemeClr val="accent4"/>
            </a:solidFill>
            <a:prstDash val="solid"/>
            <a:round/>
            <a:headEnd type="none" w="med" len="med"/>
            <a:tailEnd type="none" w="med" len="med"/>
          </a:ln>
        </p:spPr>
      </p:cxnSp>
      <p:cxnSp>
        <p:nvCxnSpPr>
          <p:cNvPr id="2172" name="Google Shape;2172;p59"/>
          <p:cNvCxnSpPr>
            <a:stCxn id="2168" idx="3"/>
            <a:endCxn id="2169" idx="1"/>
          </p:cNvCxnSpPr>
          <p:nvPr/>
        </p:nvCxnSpPr>
        <p:spPr>
          <a:xfrm>
            <a:off x="5903100" y="2835736"/>
            <a:ext cx="1581300" cy="0"/>
          </a:xfrm>
          <a:prstGeom prst="straightConnector1">
            <a:avLst/>
          </a:prstGeom>
          <a:noFill/>
          <a:ln w="76200" cap="flat" cmpd="sng">
            <a:solidFill>
              <a:schemeClr val="accent4"/>
            </a:solidFill>
            <a:prstDash val="solid"/>
            <a:round/>
            <a:headEnd type="none" w="med" len="med"/>
            <a:tailEnd type="none" w="med" len="med"/>
          </a:ln>
        </p:spPr>
      </p:cxnSp>
      <p:sp>
        <p:nvSpPr>
          <p:cNvPr id="2174" name="Google Shape;2174;p59"/>
          <p:cNvSpPr txBox="1"/>
          <p:nvPr/>
        </p:nvSpPr>
        <p:spPr>
          <a:xfrm>
            <a:off x="1031500" y="1409846"/>
            <a:ext cx="1942500" cy="761700"/>
          </a:xfrm>
          <a:prstGeom prst="rect">
            <a:avLst/>
          </a:prstGeom>
          <a:noFill/>
          <a:ln>
            <a:noFill/>
          </a:ln>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dirty="0">
                <a:solidFill>
                  <a:schemeClr val="dk1"/>
                </a:solidFill>
                <a:latin typeface="Cairo Light" panose="00000400000000000000" pitchFamily="2" charset="-78"/>
                <a:ea typeface="Be Vietnam Pro"/>
                <a:cs typeface="Cairo Light" panose="00000400000000000000" pitchFamily="2" charset="-78"/>
                <a:sym typeface="Be Vietnam Pro"/>
              </a:rPr>
              <a:t>إضافة قدرات حوارية وحسية لتجربة تعليمية أكثر واقعية.</a:t>
            </a:r>
            <a:endParaRPr dirty="0">
              <a:solidFill>
                <a:schemeClr val="dk1"/>
              </a:solidFill>
              <a:latin typeface="Cairo Light" panose="00000400000000000000" pitchFamily="2" charset="-78"/>
              <a:ea typeface="Be Vietnam Pro"/>
              <a:cs typeface="Cairo Light" panose="00000400000000000000" pitchFamily="2" charset="-78"/>
              <a:sym typeface="Be Vietnam Pro"/>
            </a:endParaRPr>
          </a:p>
        </p:txBody>
      </p:sp>
      <p:sp>
        <p:nvSpPr>
          <p:cNvPr id="2175" name="Google Shape;2175;p59"/>
          <p:cNvSpPr txBox="1"/>
          <p:nvPr/>
        </p:nvSpPr>
        <p:spPr>
          <a:xfrm>
            <a:off x="4784250" y="1409846"/>
            <a:ext cx="1942500" cy="761700"/>
          </a:xfrm>
          <a:prstGeom prst="rect">
            <a:avLst/>
          </a:prstGeom>
          <a:noFill/>
          <a:ln>
            <a:noFill/>
          </a:ln>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dirty="0">
                <a:solidFill>
                  <a:schemeClr val="dk1"/>
                </a:solidFill>
                <a:latin typeface="Cairo Light" panose="00000400000000000000" pitchFamily="2" charset="-78"/>
                <a:ea typeface="Be Vietnam Pro"/>
                <a:cs typeface="Cairo Light" panose="00000400000000000000" pitchFamily="2" charset="-78"/>
                <a:sym typeface="Be Vietnam Pro"/>
              </a:rPr>
              <a:t>تخصيص الأنشطة وفق مستوى الطفل وأدائه التعليمي المستمر.</a:t>
            </a:r>
            <a:endParaRPr dirty="0">
              <a:solidFill>
                <a:schemeClr val="dk1"/>
              </a:solidFill>
              <a:latin typeface="Cairo Light" panose="00000400000000000000" pitchFamily="2" charset="-78"/>
              <a:ea typeface="Be Vietnam Pro"/>
              <a:cs typeface="Cairo Light" panose="00000400000000000000" pitchFamily="2" charset="-78"/>
              <a:sym typeface="Be Vietnam Pro"/>
            </a:endParaRPr>
          </a:p>
        </p:txBody>
      </p:sp>
      <p:sp>
        <p:nvSpPr>
          <p:cNvPr id="2177" name="Google Shape;2177;p59"/>
          <p:cNvSpPr txBox="1"/>
          <p:nvPr/>
        </p:nvSpPr>
        <p:spPr>
          <a:xfrm>
            <a:off x="2907875" y="3425251"/>
            <a:ext cx="1942500" cy="761700"/>
          </a:xfrm>
          <a:prstGeom prst="rect">
            <a:avLst/>
          </a:prstGeom>
          <a:noFill/>
          <a:ln>
            <a:noFill/>
          </a:ln>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dirty="0">
                <a:solidFill>
                  <a:schemeClr val="dk1"/>
                </a:solidFill>
                <a:latin typeface="Cairo Light" panose="00000400000000000000" pitchFamily="2" charset="-78"/>
                <a:ea typeface="Be Vietnam Pro"/>
                <a:cs typeface="Cairo Light" panose="00000400000000000000" pitchFamily="2" charset="-78"/>
                <a:sym typeface="Be Vietnam Pro"/>
              </a:rPr>
              <a:t>تحسين دقة التعرف وسرعة الاستجابة باستخدام نماذج أحدث.</a:t>
            </a:r>
            <a:endParaRPr dirty="0">
              <a:solidFill>
                <a:schemeClr val="dk1"/>
              </a:solidFill>
              <a:latin typeface="Cairo Light" panose="00000400000000000000" pitchFamily="2" charset="-78"/>
              <a:ea typeface="Be Vietnam Pro"/>
              <a:cs typeface="Cairo Light" panose="00000400000000000000" pitchFamily="2" charset="-78"/>
              <a:sym typeface="Be Vietnam Pro"/>
            </a:endParaRPr>
          </a:p>
        </p:txBody>
      </p:sp>
      <p:sp>
        <p:nvSpPr>
          <p:cNvPr id="2178" name="Google Shape;2178;p59"/>
          <p:cNvSpPr txBox="1"/>
          <p:nvPr/>
        </p:nvSpPr>
        <p:spPr>
          <a:xfrm>
            <a:off x="6660625" y="3425251"/>
            <a:ext cx="1942500" cy="761700"/>
          </a:xfrm>
          <a:prstGeom prst="rect">
            <a:avLst/>
          </a:prstGeom>
          <a:noFill/>
          <a:ln>
            <a:noFill/>
          </a:ln>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dirty="0">
                <a:solidFill>
                  <a:schemeClr val="dk1"/>
                </a:solidFill>
                <a:latin typeface="Cairo Light" panose="00000400000000000000" pitchFamily="2" charset="-78"/>
                <a:ea typeface="Be Vietnam Pro"/>
                <a:cs typeface="Cairo Light" panose="00000400000000000000" pitchFamily="2" charset="-78"/>
                <a:sym typeface="Be Vietnam Pro"/>
              </a:rPr>
              <a:t>إضافة مفاهيم تعليمية جديدة تناسب مختلف المراحل العمرية.</a:t>
            </a:r>
            <a:endParaRPr dirty="0">
              <a:solidFill>
                <a:schemeClr val="dk1"/>
              </a:solidFill>
              <a:latin typeface="Cairo Light" panose="00000400000000000000" pitchFamily="2" charset="-78"/>
              <a:ea typeface="Be Vietnam Pro"/>
              <a:cs typeface="Cairo Light" panose="00000400000000000000" pitchFamily="2" charset="-78"/>
              <a:sym typeface="Be Vietnam Pro"/>
            </a:endParaRPr>
          </a:p>
        </p:txBody>
      </p:sp>
      <p:cxnSp>
        <p:nvCxnSpPr>
          <p:cNvPr id="2181" name="Google Shape;2181;p59"/>
          <p:cNvCxnSpPr>
            <a:cxnSpLocks/>
            <a:stCxn id="2166" idx="0"/>
          </p:cNvCxnSpPr>
          <p:nvPr/>
        </p:nvCxnSpPr>
        <p:spPr>
          <a:xfrm flipV="1">
            <a:off x="2002750" y="2383336"/>
            <a:ext cx="0" cy="304800"/>
          </a:xfrm>
          <a:prstGeom prst="straightConnector1">
            <a:avLst/>
          </a:prstGeom>
          <a:noFill/>
          <a:ln w="76200" cap="flat" cmpd="sng">
            <a:solidFill>
              <a:schemeClr val="accent4"/>
            </a:solidFill>
            <a:prstDash val="solid"/>
            <a:round/>
            <a:headEnd type="none" w="med" len="med"/>
            <a:tailEnd type="none" w="med" len="med"/>
          </a:ln>
        </p:spPr>
      </p:cxnSp>
      <p:cxnSp>
        <p:nvCxnSpPr>
          <p:cNvPr id="2182" name="Google Shape;2182;p59"/>
          <p:cNvCxnSpPr>
            <a:cxnSpLocks/>
            <a:endCxn id="2167" idx="2"/>
          </p:cNvCxnSpPr>
          <p:nvPr/>
        </p:nvCxnSpPr>
        <p:spPr>
          <a:xfrm flipV="1">
            <a:off x="3879125" y="2983336"/>
            <a:ext cx="0" cy="335199"/>
          </a:xfrm>
          <a:prstGeom prst="straightConnector1">
            <a:avLst/>
          </a:prstGeom>
          <a:noFill/>
          <a:ln w="76200" cap="flat" cmpd="sng">
            <a:solidFill>
              <a:schemeClr val="accent4"/>
            </a:solidFill>
            <a:prstDash val="solid"/>
            <a:round/>
            <a:headEnd type="none" w="med" len="med"/>
            <a:tailEnd type="none" w="med" len="med"/>
          </a:ln>
        </p:spPr>
      </p:cxnSp>
      <p:cxnSp>
        <p:nvCxnSpPr>
          <p:cNvPr id="2183" name="Google Shape;2183;p59"/>
          <p:cNvCxnSpPr>
            <a:cxnSpLocks/>
            <a:endCxn id="2168" idx="0"/>
          </p:cNvCxnSpPr>
          <p:nvPr/>
        </p:nvCxnSpPr>
        <p:spPr>
          <a:xfrm>
            <a:off x="5755500" y="2383336"/>
            <a:ext cx="0" cy="304800"/>
          </a:xfrm>
          <a:prstGeom prst="straightConnector1">
            <a:avLst/>
          </a:prstGeom>
          <a:noFill/>
          <a:ln w="76200" cap="flat" cmpd="sng">
            <a:solidFill>
              <a:schemeClr val="accent4"/>
            </a:solidFill>
            <a:prstDash val="solid"/>
            <a:round/>
            <a:headEnd type="none" w="med" len="med"/>
            <a:tailEnd type="none" w="med" len="med"/>
          </a:ln>
        </p:spPr>
      </p:cxnSp>
      <p:cxnSp>
        <p:nvCxnSpPr>
          <p:cNvPr id="2184" name="Google Shape;2184;p59"/>
          <p:cNvCxnSpPr>
            <a:cxnSpLocks/>
            <a:stCxn id="2169" idx="2"/>
          </p:cNvCxnSpPr>
          <p:nvPr/>
        </p:nvCxnSpPr>
        <p:spPr>
          <a:xfrm>
            <a:off x="7631875" y="2983336"/>
            <a:ext cx="0" cy="304800"/>
          </a:xfrm>
          <a:prstGeom prst="straightConnector1">
            <a:avLst/>
          </a:prstGeom>
          <a:noFill/>
          <a:ln w="76200" cap="flat" cmpd="sng">
            <a:solidFill>
              <a:schemeClr val="accent4"/>
            </a:solidFill>
            <a:prstDash val="solid"/>
            <a:round/>
            <a:headEnd type="none" w="med" len="med"/>
            <a:tailEnd type="none" w="med" len="med"/>
          </a:ln>
        </p:spPr>
      </p:cxnSp>
      <p:grpSp>
        <p:nvGrpSpPr>
          <p:cNvPr id="2186" name="Google Shape;2186;p59"/>
          <p:cNvGrpSpPr/>
          <p:nvPr/>
        </p:nvGrpSpPr>
        <p:grpSpPr>
          <a:xfrm>
            <a:off x="7771827" y="445025"/>
            <a:ext cx="814500" cy="753600"/>
            <a:chOff x="6634537" y="1330175"/>
            <a:chExt cx="814500" cy="753600"/>
          </a:xfrm>
        </p:grpSpPr>
        <p:sp>
          <p:nvSpPr>
            <p:cNvPr id="2187" name="Google Shape;2187;p59"/>
            <p:cNvSpPr/>
            <p:nvPr/>
          </p:nvSpPr>
          <p:spPr>
            <a:xfrm>
              <a:off x="6634537" y="1330175"/>
              <a:ext cx="814500" cy="753600"/>
            </a:xfrm>
            <a:prstGeom prst="wedgeRectCallout">
              <a:avLst>
                <a:gd name="adj1" fmla="val -34119"/>
                <a:gd name="adj2" fmla="val 80298"/>
              </a:avLst>
            </a:pr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2188" name="Google Shape;2188;p59"/>
            <p:cNvSpPr/>
            <p:nvPr/>
          </p:nvSpPr>
          <p:spPr>
            <a:xfrm>
              <a:off x="6824737" y="1493733"/>
              <a:ext cx="443100" cy="417600"/>
            </a:xfrm>
            <a:prstGeom prst="heart">
              <a:avLst/>
            </a:prstGeom>
            <a:solidFill>
              <a:schemeClr val="l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b="1" dirty="0">
                <a:solidFill>
                  <a:schemeClr val="accent6"/>
                </a:solidFill>
                <a:latin typeface="Cairo Black" panose="00000A00000000000000" pitchFamily="2" charset="-78"/>
                <a:ea typeface="Comic Neue"/>
                <a:cs typeface="Cairo Black" panose="00000A00000000000000" pitchFamily="2" charset="-78"/>
                <a:sym typeface="Comic Neue"/>
              </a:endParaRPr>
            </a:p>
          </p:txBody>
        </p:sp>
      </p:grpSp>
      <p:sp>
        <p:nvSpPr>
          <p:cNvPr id="2201" name="Google Shape;2201;p59"/>
          <p:cNvSpPr/>
          <p:nvPr/>
        </p:nvSpPr>
        <p:spPr>
          <a:xfrm>
            <a:off x="3681575" y="2007736"/>
            <a:ext cx="395100" cy="375600"/>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2202" name="Google Shape;2202;p59"/>
          <p:cNvSpPr/>
          <p:nvPr/>
        </p:nvSpPr>
        <p:spPr>
          <a:xfrm rot="691964">
            <a:off x="1217068" y="4066232"/>
            <a:ext cx="181566" cy="172388"/>
          </a:xfrm>
          <a:prstGeom prst="star5">
            <a:avLst>
              <a:gd name="adj" fmla="val 19098"/>
              <a:gd name="hf" fmla="val 105146"/>
              <a:gd name="vf" fmla="val 110557"/>
            </a:avLst>
          </a:prstGeom>
          <a:solidFill>
            <a:schemeClr val="accen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2203" name="Google Shape;2203;p59"/>
          <p:cNvSpPr/>
          <p:nvPr/>
        </p:nvSpPr>
        <p:spPr>
          <a:xfrm rot="-2700000">
            <a:off x="8263681" y="2351808"/>
            <a:ext cx="181585" cy="172251"/>
          </a:xfrm>
          <a:prstGeom prst="star5">
            <a:avLst>
              <a:gd name="adj" fmla="val 19098"/>
              <a:gd name="hf" fmla="val 105146"/>
              <a:gd name="vf" fmla="val 110557"/>
            </a:avLst>
          </a:prstGeom>
          <a:solidFill>
            <a:schemeClr val="lt1"/>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2211" name="Google Shape;2211;p59"/>
          <p:cNvSpPr/>
          <p:nvPr/>
        </p:nvSpPr>
        <p:spPr>
          <a:xfrm rot="-2700000">
            <a:off x="8928108" y="735697"/>
            <a:ext cx="181585" cy="172251"/>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5" name="Google Shape;1653;p42">
            <a:extLst>
              <a:ext uri="{FF2B5EF4-FFF2-40B4-BE49-F238E27FC236}">
                <a16:creationId xmlns:a16="http://schemas.microsoft.com/office/drawing/2014/main" id="{8F5121E0-4EF0-AD71-2FE2-20F40556FA8C}"/>
              </a:ext>
            </a:extLst>
          </p:cNvPr>
          <p:cNvSpPr/>
          <p:nvPr/>
        </p:nvSpPr>
        <p:spPr>
          <a:xfrm>
            <a:off x="3780300" y="4614195"/>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19/20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sp>
        <p:nvSpPr>
          <p:cNvPr id="9" name="Google Shape;1495;p37">
            <a:extLst>
              <a:ext uri="{FF2B5EF4-FFF2-40B4-BE49-F238E27FC236}">
                <a16:creationId xmlns:a16="http://schemas.microsoft.com/office/drawing/2014/main" id="{FFC9556E-8EE4-FE5A-DE55-B7B2E2465DC9}"/>
              </a:ext>
            </a:extLst>
          </p:cNvPr>
          <p:cNvSpPr/>
          <p:nvPr/>
        </p:nvSpPr>
        <p:spPr>
          <a:xfrm>
            <a:off x="3563919" y="1056448"/>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solidFill>
            <a:schemeClr val="accent4"/>
          </a:solidFill>
          <a:ln w="76200" cap="flat" cmpd="sng">
            <a:solidFill>
              <a:schemeClr val="accent4"/>
            </a:solidFill>
            <a:prstDash val="solid"/>
            <a:round/>
            <a:headEnd type="none" w="med" len="med"/>
            <a:tailEnd type="none" w="med" len="med"/>
          </a:ln>
        </p:spPr>
        <p:txBody>
          <a:bodyPr/>
          <a:lstStyle/>
          <a:p>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64">
          <a:extLst>
            <a:ext uri="{FF2B5EF4-FFF2-40B4-BE49-F238E27FC236}">
              <a16:creationId xmlns:a16="http://schemas.microsoft.com/office/drawing/2014/main" id="{EA933A85-BABE-E0EA-4B44-AAD42C6882AF}"/>
            </a:ext>
          </a:extLst>
        </p:cNvPr>
        <p:cNvGrpSpPr/>
        <p:nvPr/>
      </p:nvGrpSpPr>
      <p:grpSpPr>
        <a:xfrm>
          <a:off x="0" y="0"/>
          <a:ext cx="0" cy="0"/>
          <a:chOff x="0" y="0"/>
          <a:chExt cx="0" cy="0"/>
        </a:xfrm>
      </p:grpSpPr>
      <p:sp>
        <p:nvSpPr>
          <p:cNvPr id="12" name="Google Shape;1666;p43">
            <a:extLst>
              <a:ext uri="{FF2B5EF4-FFF2-40B4-BE49-F238E27FC236}">
                <a16:creationId xmlns:a16="http://schemas.microsoft.com/office/drawing/2014/main" id="{E9278102-5E99-C7B1-865D-21087F1BA0DC}"/>
              </a:ext>
            </a:extLst>
          </p:cNvPr>
          <p:cNvSpPr txBox="1">
            <a:spLocks/>
          </p:cNvSpPr>
          <p:nvPr/>
        </p:nvSpPr>
        <p:spPr>
          <a:xfrm>
            <a:off x="975069" y="1494819"/>
            <a:ext cx="3693575" cy="2961953"/>
          </a:xfrm>
          <a:prstGeom prst="rect">
            <a:avLst/>
          </a:prstGeom>
          <a:solidFill>
            <a:schemeClr val="accent1">
              <a:lumMod val="90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2"/>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1pPr>
            <a:lvl2pPr marL="914400" marR="0" lvl="1"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2pPr>
            <a:lvl3pPr marL="1371600" marR="0" lvl="2"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3pPr>
            <a:lvl4pPr marL="1828800" marR="0" lvl="3"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4pPr>
            <a:lvl5pPr marL="2286000" marR="0" lvl="4"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5pPr>
            <a:lvl6pPr marL="2743200" marR="0" lvl="5"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6pPr>
            <a:lvl7pPr marL="3200400" marR="0" lvl="6"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7pPr>
            <a:lvl8pPr marL="3657600" marR="0" lvl="7"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8pPr>
            <a:lvl9pPr marL="4114800" marR="0" lvl="8" indent="-317500" algn="l" rtl="0">
              <a:lnSpc>
                <a:spcPct val="115000"/>
              </a:lnSpc>
              <a:spcBef>
                <a:spcPts val="0"/>
              </a:spcBef>
              <a:spcAft>
                <a:spcPts val="0"/>
              </a:spcAft>
              <a:buClr>
                <a:srgbClr val="434343"/>
              </a:buClr>
              <a:buSzPts val="1400"/>
              <a:buFont typeface="Be Vietnam Pro"/>
              <a:buChar char="■"/>
              <a:defRPr sz="1400" b="0" i="0" u="none" strike="noStrike" cap="none">
                <a:solidFill>
                  <a:srgbClr val="434343"/>
                </a:solidFill>
                <a:latin typeface="Be Vietnam Pro"/>
                <a:ea typeface="Be Vietnam Pro"/>
                <a:cs typeface="Be Vietnam Pro"/>
                <a:sym typeface="Be Vietnam Pro"/>
              </a:defRPr>
            </a:lvl9pPr>
          </a:lstStyle>
          <a:p>
            <a:pPr marL="0" indent="0" algn="ctr" rtl="1">
              <a:lnSpc>
                <a:spcPct val="150000"/>
              </a:lnSpc>
              <a:buFont typeface="Be Vietnam Pro"/>
              <a:buNone/>
            </a:pPr>
            <a:endParaRPr lang="ar-SA" sz="1800" dirty="0">
              <a:solidFill>
                <a:schemeClr val="dk1"/>
              </a:solidFill>
              <a:latin typeface="Cairo Light" panose="00000400000000000000" pitchFamily="2" charset="-78"/>
              <a:cs typeface="Cairo Light" panose="00000400000000000000" pitchFamily="2" charset="-78"/>
            </a:endParaRPr>
          </a:p>
        </p:txBody>
      </p:sp>
      <p:sp>
        <p:nvSpPr>
          <p:cNvPr id="1665" name="Google Shape;1665;p43">
            <a:extLst>
              <a:ext uri="{FF2B5EF4-FFF2-40B4-BE49-F238E27FC236}">
                <a16:creationId xmlns:a16="http://schemas.microsoft.com/office/drawing/2014/main" id="{2BD31B7D-DD08-D954-1472-0CA057B01573}"/>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2800" dirty="0">
                <a:latin typeface="Cairo Black" panose="00000A00000000000000" pitchFamily="2" charset="-78"/>
                <a:cs typeface="Cairo Black" panose="00000A00000000000000" pitchFamily="2" charset="-78"/>
              </a:rPr>
              <a:t>الخاتمة</a:t>
            </a:r>
            <a:endParaRPr sz="2800" dirty="0">
              <a:latin typeface="Cairo Black" panose="00000A00000000000000" pitchFamily="2" charset="-78"/>
              <a:cs typeface="Cairo Black" panose="00000A00000000000000" pitchFamily="2" charset="-78"/>
            </a:endParaRPr>
          </a:p>
        </p:txBody>
      </p:sp>
      <p:sp>
        <p:nvSpPr>
          <p:cNvPr id="1666" name="Google Shape;1666;p43">
            <a:extLst>
              <a:ext uri="{FF2B5EF4-FFF2-40B4-BE49-F238E27FC236}">
                <a16:creationId xmlns:a16="http://schemas.microsoft.com/office/drawing/2014/main" id="{C80D6B94-45F0-3D61-54CC-702B41A422CD}"/>
              </a:ext>
            </a:extLst>
          </p:cNvPr>
          <p:cNvSpPr txBox="1">
            <a:spLocks noGrp="1"/>
          </p:cNvSpPr>
          <p:nvPr>
            <p:ph type="body" idx="1"/>
          </p:nvPr>
        </p:nvSpPr>
        <p:spPr>
          <a:xfrm>
            <a:off x="878424" y="1409325"/>
            <a:ext cx="3693575" cy="2961953"/>
          </a:xfrm>
          <a:prstGeom prst="rect">
            <a:avLst/>
          </a:prstGeom>
          <a:solidFill>
            <a:schemeClr val="accent1"/>
          </a:solidFill>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sz="1800" dirty="0">
                <a:solidFill>
                  <a:schemeClr val="dk1"/>
                </a:solidFill>
                <a:latin typeface="Cairo Light" panose="00000400000000000000" pitchFamily="2" charset="-78"/>
                <a:cs typeface="Cairo Light" panose="00000400000000000000" pitchFamily="2" charset="-78"/>
              </a:rPr>
              <a:t>نجح المشروع في تطوير روبوت تعليمي ذكي يجمع بين الذكاء الاصطناعي والرؤية الحاسوبية، ويوفر تجربة تعليمية تفاعلية تسهم في دعم التعلم المبكر للأطفال.</a:t>
            </a:r>
            <a:endParaRPr sz="1800" dirty="0">
              <a:solidFill>
                <a:schemeClr val="dk1"/>
              </a:solidFill>
              <a:latin typeface="Cairo Light" panose="00000400000000000000" pitchFamily="2" charset="-78"/>
              <a:cs typeface="Cairo Light" panose="00000400000000000000" pitchFamily="2" charset="-78"/>
            </a:endParaRPr>
          </a:p>
        </p:txBody>
      </p:sp>
      <p:sp>
        <p:nvSpPr>
          <p:cNvPr id="1670" name="Google Shape;1670;p43">
            <a:extLst>
              <a:ext uri="{FF2B5EF4-FFF2-40B4-BE49-F238E27FC236}">
                <a16:creationId xmlns:a16="http://schemas.microsoft.com/office/drawing/2014/main" id="{34728485-D909-FA97-CDE3-8AA5905F1DEE}"/>
              </a:ext>
            </a:extLst>
          </p:cNvPr>
          <p:cNvSpPr/>
          <p:nvPr/>
        </p:nvSpPr>
        <p:spPr>
          <a:xfrm rot="691964">
            <a:off x="943068" y="1074634"/>
            <a:ext cx="181566" cy="172388"/>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1671" name="Google Shape;1671;p43">
            <a:extLst>
              <a:ext uri="{FF2B5EF4-FFF2-40B4-BE49-F238E27FC236}">
                <a16:creationId xmlns:a16="http://schemas.microsoft.com/office/drawing/2014/main" id="{6C826E78-3449-C53F-BA9E-20A50D03998C}"/>
              </a:ext>
            </a:extLst>
          </p:cNvPr>
          <p:cNvSpPr/>
          <p:nvPr/>
        </p:nvSpPr>
        <p:spPr>
          <a:xfrm>
            <a:off x="8284761" y="1295694"/>
            <a:ext cx="239225" cy="369975"/>
          </a:xfrm>
          <a:custGeom>
            <a:avLst/>
            <a:gdLst/>
            <a:ahLst/>
            <a:cxnLst/>
            <a:rect l="l" t="t" r="r" b="b"/>
            <a:pathLst>
              <a:path w="9569" h="14799" extrusionOk="0">
                <a:moveTo>
                  <a:pt x="0" y="0"/>
                </a:moveTo>
                <a:cubicBezTo>
                  <a:pt x="2601" y="372"/>
                  <a:pt x="5528" y="524"/>
                  <a:pt x="7580" y="2166"/>
                </a:cubicBezTo>
                <a:cubicBezTo>
                  <a:pt x="10890" y="4814"/>
                  <a:pt x="9024" y="10561"/>
                  <a:pt x="9024" y="14799"/>
                </a:cubicBezTo>
              </a:path>
            </a:pathLst>
          </a:custGeom>
          <a:noFill/>
          <a:ln w="76200" cap="flat" cmpd="sng">
            <a:solidFill>
              <a:schemeClr val="tx2"/>
            </a:solidFill>
            <a:prstDash val="solid"/>
            <a:round/>
            <a:headEnd type="none" w="med" len="med"/>
            <a:tailEnd type="none" w="med" len="med"/>
          </a:ln>
        </p:spPr>
        <p:txBody>
          <a:bodyPr/>
          <a:lstStyle/>
          <a:p>
            <a:endParaRPr lang="en-US" dirty="0"/>
          </a:p>
        </p:txBody>
      </p:sp>
      <p:sp>
        <p:nvSpPr>
          <p:cNvPr id="3" name="Google Shape;1653;p42">
            <a:extLst>
              <a:ext uri="{FF2B5EF4-FFF2-40B4-BE49-F238E27FC236}">
                <a16:creationId xmlns:a16="http://schemas.microsoft.com/office/drawing/2014/main" id="{244AE90F-4E83-8B98-7D39-116D123DBCC7}"/>
              </a:ext>
            </a:extLst>
          </p:cNvPr>
          <p:cNvSpPr/>
          <p:nvPr/>
        </p:nvSpPr>
        <p:spPr>
          <a:xfrm>
            <a:off x="3780300" y="4658800"/>
            <a:ext cx="1583400" cy="410100"/>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en-US" sz="1200" dirty="0">
                <a:solidFill>
                  <a:schemeClr val="accent2"/>
                </a:solidFill>
                <a:latin typeface="Cairo" panose="00000800000000000000" pitchFamily="2" charset="-78"/>
                <a:ea typeface="Comic Neue"/>
                <a:cs typeface="Cairo" panose="00000800000000000000" pitchFamily="2" charset="-78"/>
                <a:sym typeface="Comic Neue"/>
              </a:rPr>
              <a:t>20/20</a:t>
            </a:r>
            <a:endParaRPr sz="1200" dirty="0">
              <a:solidFill>
                <a:schemeClr val="accent2"/>
              </a:solidFill>
              <a:latin typeface="Cairo" panose="00000800000000000000" pitchFamily="2" charset="-78"/>
              <a:ea typeface="Comic Neue"/>
              <a:cs typeface="Cairo" panose="00000800000000000000" pitchFamily="2" charset="-78"/>
              <a:sym typeface="Comic Neue"/>
            </a:endParaRPr>
          </a:p>
        </p:txBody>
      </p:sp>
      <p:sp>
        <p:nvSpPr>
          <p:cNvPr id="1669" name="Google Shape;1669;p43">
            <a:extLst>
              <a:ext uri="{FF2B5EF4-FFF2-40B4-BE49-F238E27FC236}">
                <a16:creationId xmlns:a16="http://schemas.microsoft.com/office/drawing/2014/main" id="{CCCC2B0E-0637-71D4-7FA2-3E3AF0DEB475}"/>
              </a:ext>
            </a:extLst>
          </p:cNvPr>
          <p:cNvSpPr/>
          <p:nvPr/>
        </p:nvSpPr>
        <p:spPr>
          <a:xfrm>
            <a:off x="4869746" y="3576775"/>
            <a:ext cx="395100" cy="375600"/>
          </a:xfrm>
          <a:prstGeom prst="star5">
            <a:avLst>
              <a:gd name="adj" fmla="val 19098"/>
              <a:gd name="hf" fmla="val 105146"/>
              <a:gd name="vf" fmla="val 110557"/>
            </a:avLst>
          </a:prstGeom>
          <a:solidFill>
            <a:schemeClr val="accent6"/>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Black" panose="00000A00000000000000" pitchFamily="2" charset="-78"/>
              <a:cs typeface="Cairo Black" panose="00000A00000000000000" pitchFamily="2" charset="-78"/>
            </a:endParaRPr>
          </a:p>
        </p:txBody>
      </p:sp>
      <p:sp>
        <p:nvSpPr>
          <p:cNvPr id="9" name="Google Shape;1563;p39">
            <a:extLst>
              <a:ext uri="{FF2B5EF4-FFF2-40B4-BE49-F238E27FC236}">
                <a16:creationId xmlns:a16="http://schemas.microsoft.com/office/drawing/2014/main" id="{90252024-9338-709D-074C-675D2997C87F}"/>
              </a:ext>
            </a:extLst>
          </p:cNvPr>
          <p:cNvSpPr/>
          <p:nvPr/>
        </p:nvSpPr>
        <p:spPr>
          <a:xfrm rot="900425">
            <a:off x="800690" y="1270332"/>
            <a:ext cx="395074" cy="375499"/>
          </a:xfrm>
          <a:prstGeom prst="star5">
            <a:avLst>
              <a:gd name="adj" fmla="val 19098"/>
              <a:gd name="hf" fmla="val 105146"/>
              <a:gd name="vf" fmla="val 110557"/>
            </a:avLst>
          </a:prstGeom>
          <a:solidFill>
            <a:schemeClr val="tx2"/>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1749;p46">
            <a:extLst>
              <a:ext uri="{FF2B5EF4-FFF2-40B4-BE49-F238E27FC236}">
                <a16:creationId xmlns:a16="http://schemas.microsoft.com/office/drawing/2014/main" id="{3781DBF5-D308-6D7B-7228-2D156C034DAB}"/>
              </a:ext>
            </a:extLst>
          </p:cNvPr>
          <p:cNvSpPr/>
          <p:nvPr/>
        </p:nvSpPr>
        <p:spPr>
          <a:xfrm rot="6139926">
            <a:off x="5519611" y="3129097"/>
            <a:ext cx="654025" cy="2221600"/>
          </a:xfrm>
          <a:custGeom>
            <a:avLst/>
            <a:gdLst/>
            <a:ahLst/>
            <a:cxnLst/>
            <a:rect l="l" t="t" r="r" b="b"/>
            <a:pathLst>
              <a:path w="26161" h="88864" extrusionOk="0">
                <a:moveTo>
                  <a:pt x="21972" y="88864"/>
                </a:moveTo>
                <a:cubicBezTo>
                  <a:pt x="20646" y="83557"/>
                  <a:pt x="17683" y="78162"/>
                  <a:pt x="18691" y="72786"/>
                </a:cubicBezTo>
                <a:cubicBezTo>
                  <a:pt x="19664" y="67593"/>
                  <a:pt x="25432" y="63937"/>
                  <a:pt x="25910" y="58676"/>
                </a:cubicBezTo>
                <a:cubicBezTo>
                  <a:pt x="26914" y="47627"/>
                  <a:pt x="21904" y="36846"/>
                  <a:pt x="20331" y="25863"/>
                </a:cubicBezTo>
                <a:cubicBezTo>
                  <a:pt x="19322" y="18818"/>
                  <a:pt x="23959" y="11142"/>
                  <a:pt x="21316" y="4534"/>
                </a:cubicBezTo>
                <a:cubicBezTo>
                  <a:pt x="19452" y="-126"/>
                  <a:pt x="11501" y="756"/>
                  <a:pt x="6550" y="1581"/>
                </a:cubicBezTo>
                <a:cubicBezTo>
                  <a:pt x="4946" y="1848"/>
                  <a:pt x="4566" y="4862"/>
                  <a:pt x="2940" y="4862"/>
                </a:cubicBezTo>
                <a:cubicBezTo>
                  <a:pt x="1452" y="4862"/>
                  <a:pt x="2098" y="2007"/>
                  <a:pt x="1628" y="596"/>
                </a:cubicBezTo>
                <a:cubicBezTo>
                  <a:pt x="620" y="-2429"/>
                  <a:pt x="-783" y="7260"/>
                  <a:pt x="643" y="10112"/>
                </a:cubicBezTo>
                <a:cubicBezTo>
                  <a:pt x="1485" y="11795"/>
                  <a:pt x="3906" y="8162"/>
                  <a:pt x="5237" y="6831"/>
                </a:cubicBezTo>
              </a:path>
            </a:pathLst>
          </a:custGeom>
          <a:noFill/>
          <a:ln w="76200" cap="flat" cmpd="sng">
            <a:solidFill>
              <a:schemeClr val="bg2"/>
            </a:solidFill>
            <a:prstDash val="solid"/>
            <a:round/>
            <a:headEnd type="none" w="med" len="med"/>
            <a:tailEnd type="none" w="med" len="med"/>
          </a:ln>
        </p:spPr>
        <p:txBody>
          <a:bodyPr/>
          <a:lstStyle/>
          <a:p>
            <a:endParaRPr lang="en-US" dirty="0"/>
          </a:p>
        </p:txBody>
      </p:sp>
      <p:sp>
        <p:nvSpPr>
          <p:cNvPr id="14" name="Google Shape;1495;p37">
            <a:extLst>
              <a:ext uri="{FF2B5EF4-FFF2-40B4-BE49-F238E27FC236}">
                <a16:creationId xmlns:a16="http://schemas.microsoft.com/office/drawing/2014/main" id="{B4321C47-5241-F2ED-7439-7C26344DE2BE}"/>
              </a:ext>
            </a:extLst>
          </p:cNvPr>
          <p:cNvSpPr/>
          <p:nvPr/>
        </p:nvSpPr>
        <p:spPr>
          <a:xfrm>
            <a:off x="3563919" y="1056448"/>
            <a:ext cx="2016162" cy="151397"/>
          </a:xfrm>
          <a:custGeom>
            <a:avLst/>
            <a:gdLst/>
            <a:ahLst/>
            <a:cxnLst/>
            <a:rect l="l" t="t" r="r" b="b"/>
            <a:pathLst>
              <a:path w="143722" h="11699" extrusionOk="0">
                <a:moveTo>
                  <a:pt x="0" y="1522"/>
                </a:moveTo>
                <a:cubicBezTo>
                  <a:pt x="12255" y="1522"/>
                  <a:pt x="24601" y="-1060"/>
                  <a:pt x="36751" y="538"/>
                </a:cubicBezTo>
                <a:cubicBezTo>
                  <a:pt x="72225" y="5204"/>
                  <a:pt x="108639" y="16418"/>
                  <a:pt x="143722" y="9397"/>
                </a:cubicBezTo>
              </a:path>
            </a:pathLst>
          </a:custGeom>
          <a:solidFill>
            <a:schemeClr val="accent4"/>
          </a:solidFill>
          <a:ln w="76200" cap="flat" cmpd="sng">
            <a:solidFill>
              <a:schemeClr val="accent4"/>
            </a:solidFill>
            <a:prstDash val="solid"/>
            <a:round/>
            <a:headEnd type="none" w="med" len="med"/>
            <a:tailEnd type="none" w="med" len="med"/>
          </a:ln>
        </p:spPr>
        <p:txBody>
          <a:bodyPr/>
          <a:lstStyle/>
          <a:p>
            <a:endParaRPr lang="en-US" dirty="0"/>
          </a:p>
        </p:txBody>
      </p:sp>
      <p:pic>
        <p:nvPicPr>
          <p:cNvPr id="6" name="عنصر نائب للصورة 5">
            <a:extLst>
              <a:ext uri="{FF2B5EF4-FFF2-40B4-BE49-F238E27FC236}">
                <a16:creationId xmlns:a16="http://schemas.microsoft.com/office/drawing/2014/main" id="{108ECDB9-6AD8-5546-E5A3-AF0A9818A9DC}"/>
              </a:ext>
            </a:extLst>
          </p:cNvPr>
          <p:cNvPicPr>
            <a:picLocks noGrp="1" noChangeAspect="1"/>
          </p:cNvPicPr>
          <p:nvPr>
            <p:ph type="pic" idx="2"/>
          </p:nvPr>
        </p:nvPicPr>
        <p:blipFill>
          <a:blip r:embed="rId3"/>
          <a:srcRect t="30225" b="30225"/>
          <a:stretch>
            <a:fillRect/>
          </a:stretch>
        </p:blipFill>
        <p:spPr>
          <a:xfrm>
            <a:off x="5027845" y="1458081"/>
            <a:ext cx="3357344" cy="2359787"/>
          </a:xfrm>
          <a:prstGeom prst="rect">
            <a:avLst/>
          </a:prstGeom>
          <a:noFill/>
          <a:ln>
            <a:noFill/>
          </a:ln>
        </p:spPr>
      </p:pic>
    </p:spTree>
    <p:extLst>
      <p:ext uri="{BB962C8B-B14F-4D97-AF65-F5344CB8AC3E}">
        <p14:creationId xmlns:p14="http://schemas.microsoft.com/office/powerpoint/2010/main" val="32244895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15"/>
        <p:cNvGrpSpPr/>
        <p:nvPr/>
      </p:nvGrpSpPr>
      <p:grpSpPr>
        <a:xfrm>
          <a:off x="0" y="0"/>
          <a:ext cx="0" cy="0"/>
          <a:chOff x="0" y="0"/>
          <a:chExt cx="0" cy="0"/>
        </a:xfrm>
      </p:grpSpPr>
      <p:sp>
        <p:nvSpPr>
          <p:cNvPr id="5" name="مربع نص 4">
            <a:extLst>
              <a:ext uri="{FF2B5EF4-FFF2-40B4-BE49-F238E27FC236}">
                <a16:creationId xmlns:a16="http://schemas.microsoft.com/office/drawing/2014/main" id="{3EB799B1-1A17-4155-8921-5CB1517A1C08}"/>
              </a:ext>
            </a:extLst>
          </p:cNvPr>
          <p:cNvSpPr txBox="1"/>
          <p:nvPr/>
        </p:nvSpPr>
        <p:spPr>
          <a:xfrm>
            <a:off x="1817649" y="620029"/>
            <a:ext cx="5943600" cy="3903441"/>
          </a:xfrm>
          <a:prstGeom prst="rect">
            <a:avLst/>
          </a:prstGeom>
          <a:noFill/>
        </p:spPr>
        <p:txBody>
          <a:bodyPr wrap="square">
            <a:spAutoFit/>
          </a:bodyPr>
          <a:lstStyle/>
          <a:p>
            <a:pPr marL="342900" indent="-342900">
              <a:lnSpc>
                <a:spcPct val="200000"/>
              </a:lnSpc>
              <a:buFont typeface="+mj-lt"/>
              <a:buAutoNum type="arabicPeriod"/>
            </a:pPr>
            <a:r>
              <a:rPr lang="en-US" dirty="0"/>
              <a:t>Harradine, S., et al. (2025). Technology integration in early childhood education: A systematic review.</a:t>
            </a:r>
          </a:p>
          <a:p>
            <a:pPr marL="342900" indent="-342900">
              <a:lnSpc>
                <a:spcPct val="200000"/>
              </a:lnSpc>
              <a:buFont typeface="+mj-lt"/>
              <a:buAutoNum type="arabicPeriod"/>
            </a:pPr>
            <a:r>
              <a:rPr lang="en-US" dirty="0" err="1"/>
              <a:t>Ljungcrantz</a:t>
            </a:r>
            <a:r>
              <a:rPr lang="en-US" dirty="0"/>
              <a:t>, C. (2026). Artificial intelligence and early childhood education: A systematic review (2020–2024).</a:t>
            </a:r>
          </a:p>
          <a:p>
            <a:pPr marL="342900" indent="-342900">
              <a:lnSpc>
                <a:spcPct val="200000"/>
              </a:lnSpc>
              <a:buFont typeface="+mj-lt"/>
              <a:buAutoNum type="arabicPeriod"/>
            </a:pPr>
            <a:r>
              <a:rPr lang="en-US" dirty="0"/>
              <a:t>Redmon, J., </a:t>
            </a:r>
            <a:r>
              <a:rPr lang="en-US" dirty="0" err="1"/>
              <a:t>Divvala</a:t>
            </a:r>
            <a:r>
              <a:rPr lang="en-US" dirty="0"/>
              <a:t>, S., </a:t>
            </a:r>
            <a:r>
              <a:rPr lang="en-US" dirty="0" err="1"/>
              <a:t>Girshick</a:t>
            </a:r>
            <a:r>
              <a:rPr lang="en-US" dirty="0"/>
              <a:t>, R., &amp; Farhadi, A. (2016). You Only Look Once: Unified, Real-Time Object Detection.</a:t>
            </a:r>
          </a:p>
          <a:p>
            <a:pPr marL="342900" indent="-342900">
              <a:lnSpc>
                <a:spcPct val="200000"/>
              </a:lnSpc>
              <a:buFont typeface="+mj-lt"/>
              <a:buAutoNum type="arabicPeriod"/>
            </a:pPr>
            <a:r>
              <a:rPr lang="en-US" dirty="0"/>
              <a:t>Smith, R. (2007). An Overview of the Tesseract OCR Engine.</a:t>
            </a:r>
          </a:p>
          <a:p>
            <a:pPr marL="342900" indent="-342900">
              <a:lnSpc>
                <a:spcPct val="200000"/>
              </a:lnSpc>
              <a:buFont typeface="+mj-lt"/>
              <a:buAutoNum type="arabicPeriod"/>
            </a:pPr>
            <a:r>
              <a:rPr lang="en-US" dirty="0" err="1"/>
              <a:t>ElevenLabs</a:t>
            </a:r>
            <a:r>
              <a:rPr lang="en-US" dirty="0"/>
              <a:t>. (2025). </a:t>
            </a:r>
            <a:r>
              <a:rPr lang="en-US" dirty="0" err="1"/>
              <a:t>ElevenLabs</a:t>
            </a:r>
            <a:r>
              <a:rPr lang="en-US" dirty="0"/>
              <a:t> AI Voice Platform Documentation.</a:t>
            </a:r>
          </a:p>
          <a:p>
            <a:pPr marL="342900" indent="-342900">
              <a:lnSpc>
                <a:spcPct val="200000"/>
              </a:lnSpc>
              <a:buFont typeface="+mj-lt"/>
              <a:buAutoNum type="arabicPeriod"/>
            </a:pPr>
            <a:r>
              <a:rPr lang="en-US" dirty="0"/>
              <a:t>Arduino. (2025). Arduino Nano Documentation.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215">
          <a:extLst>
            <a:ext uri="{FF2B5EF4-FFF2-40B4-BE49-F238E27FC236}">
              <a16:creationId xmlns:a16="http://schemas.microsoft.com/office/drawing/2014/main" id="{7A9CE212-DE2B-FE7D-ECCB-281DF5EF3A8B}"/>
            </a:ext>
          </a:extLst>
        </p:cNvPr>
        <p:cNvGrpSpPr/>
        <p:nvPr/>
      </p:nvGrpSpPr>
      <p:grpSpPr>
        <a:xfrm>
          <a:off x="0" y="0"/>
          <a:ext cx="0" cy="0"/>
          <a:chOff x="0" y="0"/>
          <a:chExt cx="0" cy="0"/>
        </a:xfrm>
      </p:grpSpPr>
      <p:pic>
        <p:nvPicPr>
          <p:cNvPr id="3" name="صورة 2">
            <a:extLst>
              <a:ext uri="{FF2B5EF4-FFF2-40B4-BE49-F238E27FC236}">
                <a16:creationId xmlns:a16="http://schemas.microsoft.com/office/drawing/2014/main" id="{56CA2CD3-6D1C-3696-CE67-5CDF1D50E60B}"/>
              </a:ext>
            </a:extLst>
          </p:cNvPr>
          <p:cNvPicPr>
            <a:picLocks noChangeAspect="1"/>
          </p:cNvPicPr>
          <p:nvPr/>
        </p:nvPicPr>
        <p:blipFill>
          <a:blip r:embed="rId3"/>
          <a:stretch>
            <a:fillRect/>
          </a:stretch>
        </p:blipFill>
        <p:spPr>
          <a:xfrm>
            <a:off x="0" y="0"/>
            <a:ext cx="9143999" cy="5143500"/>
          </a:xfrm>
          <a:prstGeom prst="rect">
            <a:avLst/>
          </a:prstGeom>
        </p:spPr>
      </p:pic>
      <p:sp>
        <p:nvSpPr>
          <p:cNvPr id="6" name="Google Shape;1653;p42">
            <a:extLst>
              <a:ext uri="{FF2B5EF4-FFF2-40B4-BE49-F238E27FC236}">
                <a16:creationId xmlns:a16="http://schemas.microsoft.com/office/drawing/2014/main" id="{1CE53C8D-C18C-111C-D91F-DFDCF1B988EC}"/>
              </a:ext>
            </a:extLst>
          </p:cNvPr>
          <p:cNvSpPr/>
          <p:nvPr/>
        </p:nvSpPr>
        <p:spPr>
          <a:xfrm>
            <a:off x="2085295" y="356839"/>
            <a:ext cx="4973408" cy="1032159"/>
          </a:xfrm>
          <a:prstGeom prst="rect">
            <a:avLst/>
          </a:prstGeom>
          <a:solidFill>
            <a:schemeClr val="dk2"/>
          </a:solidFill>
          <a:ln>
            <a:noFill/>
          </a:ln>
          <a:effectLst>
            <a:outerShdw blurRad="57150" dist="9525" dir="2160000" algn="bl" rotWithShape="0">
              <a:schemeClr val="dk1">
                <a:alpha val="2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r>
              <a:rPr lang="ar-SA" sz="3200" dirty="0">
                <a:solidFill>
                  <a:schemeClr val="accent2"/>
                </a:solidFill>
                <a:latin typeface="Cairo Black" panose="00000A00000000000000" pitchFamily="2" charset="-78"/>
                <a:ea typeface="Comic Neue"/>
                <a:cs typeface="Cairo Black" panose="00000A00000000000000" pitchFamily="2" charset="-78"/>
                <a:sym typeface="Comic Neue"/>
              </a:rPr>
              <a:t>شكرا لحسن استماعكم</a:t>
            </a:r>
            <a:endParaRPr sz="3200" dirty="0">
              <a:solidFill>
                <a:schemeClr val="accent2"/>
              </a:solidFill>
              <a:latin typeface="Cairo Black" panose="00000A00000000000000" pitchFamily="2" charset="-78"/>
              <a:ea typeface="Comic Neue"/>
              <a:cs typeface="Cairo Black" panose="00000A00000000000000" pitchFamily="2" charset="-78"/>
              <a:sym typeface="Comic Neue"/>
            </a:endParaRPr>
          </a:p>
        </p:txBody>
      </p:sp>
      <p:grpSp>
        <p:nvGrpSpPr>
          <p:cNvPr id="7" name="Google Shape;2186;p59">
            <a:extLst>
              <a:ext uri="{FF2B5EF4-FFF2-40B4-BE49-F238E27FC236}">
                <a16:creationId xmlns:a16="http://schemas.microsoft.com/office/drawing/2014/main" id="{72A17620-E219-EECD-B16E-1CB5A4640E94}"/>
              </a:ext>
            </a:extLst>
          </p:cNvPr>
          <p:cNvGrpSpPr/>
          <p:nvPr/>
        </p:nvGrpSpPr>
        <p:grpSpPr>
          <a:xfrm>
            <a:off x="6651453" y="1091796"/>
            <a:ext cx="814500" cy="753600"/>
            <a:chOff x="6634537" y="1330175"/>
            <a:chExt cx="814500" cy="753600"/>
          </a:xfrm>
        </p:grpSpPr>
        <p:sp>
          <p:nvSpPr>
            <p:cNvPr id="8" name="Google Shape;2187;p59">
              <a:extLst>
                <a:ext uri="{FF2B5EF4-FFF2-40B4-BE49-F238E27FC236}">
                  <a16:creationId xmlns:a16="http://schemas.microsoft.com/office/drawing/2014/main" id="{7ADFA322-A17F-B8E1-8F68-D154DD9256F1}"/>
                </a:ext>
              </a:extLst>
            </p:cNvPr>
            <p:cNvSpPr/>
            <p:nvPr/>
          </p:nvSpPr>
          <p:spPr>
            <a:xfrm>
              <a:off x="6634537" y="1330175"/>
              <a:ext cx="814500" cy="753600"/>
            </a:xfrm>
            <a:prstGeom prst="wedgeRectCallout">
              <a:avLst>
                <a:gd name="adj1" fmla="val -34119"/>
                <a:gd name="adj2" fmla="val 80298"/>
              </a:avLst>
            </a:pr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
          <p:nvSpPr>
            <p:cNvPr id="9" name="Google Shape;2188;p59">
              <a:extLst>
                <a:ext uri="{FF2B5EF4-FFF2-40B4-BE49-F238E27FC236}">
                  <a16:creationId xmlns:a16="http://schemas.microsoft.com/office/drawing/2014/main" id="{7B703611-BD06-1579-8EF3-BA58ACE88729}"/>
                </a:ext>
              </a:extLst>
            </p:cNvPr>
            <p:cNvSpPr/>
            <p:nvPr/>
          </p:nvSpPr>
          <p:spPr>
            <a:xfrm>
              <a:off x="6824737" y="1493733"/>
              <a:ext cx="443100" cy="417600"/>
            </a:xfrm>
            <a:prstGeom prst="heart">
              <a:avLst/>
            </a:prstGeom>
            <a:solidFill>
              <a:schemeClr val="l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b="1">
                <a:solidFill>
                  <a:schemeClr val="accent6"/>
                </a:solidFill>
                <a:latin typeface="Cairo Black" panose="00000A00000000000000" pitchFamily="2" charset="-78"/>
                <a:ea typeface="Comic Neue"/>
                <a:cs typeface="Cairo Black" panose="00000A00000000000000" pitchFamily="2" charset="-78"/>
                <a:sym typeface="Comic Neue"/>
              </a:endParaRPr>
            </a:p>
          </p:txBody>
        </p:sp>
      </p:grpSp>
      <p:sp>
        <p:nvSpPr>
          <p:cNvPr id="11" name="Google Shape;2201;p59">
            <a:extLst>
              <a:ext uri="{FF2B5EF4-FFF2-40B4-BE49-F238E27FC236}">
                <a16:creationId xmlns:a16="http://schemas.microsoft.com/office/drawing/2014/main" id="{8EE5159C-E8DF-9057-1A70-CF1DC6F16BC5}"/>
              </a:ext>
            </a:extLst>
          </p:cNvPr>
          <p:cNvSpPr/>
          <p:nvPr/>
        </p:nvSpPr>
        <p:spPr>
          <a:xfrm>
            <a:off x="1887745" y="169039"/>
            <a:ext cx="395100" cy="375600"/>
          </a:xfrm>
          <a:prstGeom prst="star5">
            <a:avLst>
              <a:gd name="adj" fmla="val 19098"/>
              <a:gd name="hf" fmla="val 105146"/>
              <a:gd name="vf" fmla="val 110557"/>
            </a:avLst>
          </a:prstGeom>
          <a:solidFill>
            <a:schemeClr val="accent4"/>
          </a:solidFill>
          <a:ln>
            <a:noFill/>
          </a:ln>
          <a:effectLst>
            <a:outerShdw blurRad="14288" dist="9525" dir="5040000" algn="bl" rotWithShape="0">
              <a:schemeClr val="dk1">
                <a:alpha val="2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Black" panose="00000A00000000000000" pitchFamily="2" charset="-78"/>
              <a:cs typeface="Cairo Black" panose="00000A00000000000000" pitchFamily="2" charset="-78"/>
            </a:endParaRPr>
          </a:p>
        </p:txBody>
      </p:sp>
    </p:spTree>
    <p:extLst>
      <p:ext uri="{BB962C8B-B14F-4D97-AF65-F5344CB8AC3E}">
        <p14:creationId xmlns:p14="http://schemas.microsoft.com/office/powerpoint/2010/main" val="14594549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Digital Notebook for Students by Slidesgo">
  <a:themeElements>
    <a:clrScheme name="Simple Light">
      <a:dk1>
        <a:srgbClr val="414141"/>
      </a:dk1>
      <a:lt1>
        <a:srgbClr val="FFE5F1"/>
      </a:lt1>
      <a:dk2>
        <a:srgbClr val="B2ACDE"/>
      </a:dk2>
      <a:lt2>
        <a:srgbClr val="7998EA"/>
      </a:lt2>
      <a:accent1>
        <a:srgbClr val="D3E8F0"/>
      </a:accent1>
      <a:accent2>
        <a:srgbClr val="FFFFFF"/>
      </a:accent2>
      <a:accent3>
        <a:srgbClr val="F1C1C1"/>
      </a:accent3>
      <a:accent4>
        <a:srgbClr val="FFE7C3"/>
      </a:accent4>
      <a:accent5>
        <a:srgbClr val="FCF8E7"/>
      </a:accent5>
      <a:accent6>
        <a:srgbClr val="FFFDF5"/>
      </a:accent6>
      <a:hlink>
        <a:srgbClr val="41414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TotalTime>
  <Words>754</Words>
  <Application>Microsoft Office PowerPoint</Application>
  <PresentationFormat>عرض على الشاشة (16:9)</PresentationFormat>
  <Paragraphs>144</Paragraphs>
  <Slides>31</Slides>
  <Notes>31</Notes>
  <HiddenSlides>0</HiddenSlides>
  <MMClips>1</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31</vt:i4>
      </vt:variant>
    </vt:vector>
  </HeadingPairs>
  <TitlesOfParts>
    <vt:vector size="40" baseType="lpstr">
      <vt:lpstr>Cairo</vt:lpstr>
      <vt:lpstr>Cairo Light</vt:lpstr>
      <vt:lpstr>Cairo Black</vt:lpstr>
      <vt:lpstr>Be Vietnam Pro</vt:lpstr>
      <vt:lpstr>Bebas Neue</vt:lpstr>
      <vt:lpstr>Arial</vt:lpstr>
      <vt:lpstr>Rubik Medium</vt:lpstr>
      <vt:lpstr>Comic Neue</vt:lpstr>
      <vt:lpstr>Digital Notebook for Students by Slidesgo</vt:lpstr>
      <vt:lpstr>مشروع تخرج أعد لنيل درجة الإجازة في هندسة الاتصالات والحاسوب بعنوان: روبوت تفاعلي ذكي لتعليم الأطفال باستخدام تقنيات الذكاء الاصطناعي والرؤية الحاسوبية</vt:lpstr>
      <vt:lpstr>01 المقدمة العامة للمشروع</vt:lpstr>
      <vt:lpstr>المشكلة التي يعالجها المشروع</vt:lpstr>
      <vt:lpstr>فكرة المشروع</vt:lpstr>
      <vt:lpstr>أهداف المشروع وأهميته</vt:lpstr>
      <vt:lpstr>عرض تقديمي في PowerPoint</vt:lpstr>
      <vt:lpstr>02 مراجعة المشاريع السابقة</vt:lpstr>
      <vt:lpstr>عرض تقديمي في PowerPoint</vt:lpstr>
      <vt:lpstr>المقارنة والفجوة البحثية</vt:lpstr>
      <vt:lpstr>03 الإطار التقني والخوارزميات</vt:lpstr>
      <vt:lpstr>العناصر الإلكترونية المستخدمة</vt:lpstr>
      <vt:lpstr>عرض تقديمي في PowerPoint</vt:lpstr>
      <vt:lpstr>عرض تقديمي في PowerPoint</vt:lpstr>
      <vt:lpstr>عرض تقديمي في PowerPoint</vt:lpstr>
      <vt:lpstr>04 آلية عمل النظام</vt:lpstr>
      <vt:lpstr>عرض تقديمي في PowerPoint</vt:lpstr>
      <vt:lpstr>عرض تقديمي في PowerPoint</vt:lpstr>
      <vt:lpstr>عرض تقديمي في PowerPoint</vt:lpstr>
      <vt:lpstr>05 التنفيذ العملي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06 الآفاق المستقبلية والخاتمة</vt:lpstr>
      <vt:lpstr>الآفاق المستقبلية</vt:lpstr>
      <vt:lpstr>الخاتمة</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MOHAMAD</dc:creator>
  <cp:lastModifiedBy>windows</cp:lastModifiedBy>
  <cp:revision>11</cp:revision>
  <dcterms:modified xsi:type="dcterms:W3CDTF">2026-07-24T17:59:29Z</dcterms:modified>
</cp:coreProperties>
</file>